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8.xml" ContentType="application/vnd.openxmlformats-officedocument.presentationml.notesSlide+xml"/>
  <Override PartName="/ppt/ink/ink59.xml" ContentType="application/inkml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0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1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2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3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notesSlides/notesSlide14.xml" ContentType="application/vnd.openxmlformats-officedocument.presentationml.notesSlide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notesSlides/notesSlide17.xml" ContentType="application/vnd.openxmlformats-officedocument.presentationml.notesSlide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18.xml" ContentType="application/vnd.openxmlformats-officedocument.presentationml.notesSlide+xml"/>
  <Override PartName="/ppt/ink/ink283.xml" ContentType="application/inkml+xml"/>
  <Override PartName="/ppt/notesSlides/notesSlide19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20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21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notesSlides/notesSlide24.xml" ContentType="application/vnd.openxmlformats-officedocument.presentationml.notesSlide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notesSlides/notesSlide25.xml" ContentType="application/vnd.openxmlformats-officedocument.presentationml.notesSlide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notesSlides/notesSlide26.xml" ContentType="application/vnd.openxmlformats-officedocument.presentationml.notesSlide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notesSlides/notesSlide27.xml" ContentType="application/vnd.openxmlformats-officedocument.presentationml.notesSlide+xml"/>
  <Override PartName="/ppt/ink/ink441.xml" ContentType="application/inkml+xml"/>
  <Override PartName="/ppt/notesSlides/notesSlide28.xml" ContentType="application/vnd.openxmlformats-officedocument.presentationml.notesSlide+xml"/>
  <Override PartName="/ppt/ink/ink442.xml" ContentType="application/inkml+xml"/>
  <Override PartName="/ppt/ink/ink443.xml" ContentType="application/inkml+xml"/>
  <Override PartName="/ppt/ink/ink444.xml" ContentType="application/inkml+xml"/>
  <Override PartName="/ppt/notesSlides/notesSlide29.xml" ContentType="application/vnd.openxmlformats-officedocument.presentationml.notesSlide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11" r:id="rId2"/>
    <p:sldId id="449" r:id="rId3"/>
    <p:sldId id="417" r:id="rId4"/>
    <p:sldId id="434" r:id="rId5"/>
    <p:sldId id="448" r:id="rId6"/>
    <p:sldId id="435" r:id="rId7"/>
    <p:sldId id="436" r:id="rId8"/>
    <p:sldId id="418" r:id="rId9"/>
    <p:sldId id="454" r:id="rId10"/>
    <p:sldId id="432" r:id="rId11"/>
    <p:sldId id="420" r:id="rId12"/>
    <p:sldId id="421" r:id="rId13"/>
    <p:sldId id="453" r:id="rId14"/>
    <p:sldId id="446" r:id="rId15"/>
    <p:sldId id="442" r:id="rId16"/>
    <p:sldId id="437" r:id="rId17"/>
    <p:sldId id="423" r:id="rId18"/>
    <p:sldId id="441" r:id="rId19"/>
    <p:sldId id="455" r:id="rId20"/>
    <p:sldId id="425" r:id="rId21"/>
    <p:sldId id="444" r:id="rId22"/>
    <p:sldId id="426" r:id="rId23"/>
    <p:sldId id="440" r:id="rId24"/>
    <p:sldId id="428" r:id="rId25"/>
    <p:sldId id="438" r:id="rId26"/>
    <p:sldId id="439" r:id="rId27"/>
    <p:sldId id="429" r:id="rId28"/>
    <p:sldId id="445" r:id="rId29"/>
    <p:sldId id="451" r:id="rId30"/>
    <p:sldId id="450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2299" autoAdjust="0"/>
  </p:normalViewPr>
  <p:slideViewPr>
    <p:cSldViewPr>
      <p:cViewPr>
        <p:scale>
          <a:sx n="70" d="100"/>
          <a:sy n="70" d="100"/>
        </p:scale>
        <p:origin x="-13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DAFB56-D478-4F28-B2E0-5FC4C650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0:56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0 248 8,'0'0'9,"0"0"-2,0 0-1,0 0-1,0 0 0,0 0 1,0 0 0,0 0 0,0 0-1,0 0 1,0 0-1,0 0 1,0 0 0,4-18-3,7 4 0,3-2 0,4-5-1,2-3 0,3 0 0,3-3 0,1 2 0,-3 2 1,-2 6-1,-5 0 1,-1 7 0,-5 1 0,-2 6 0,-9 3 0,8 12 0,-7 6 0,-1 7 0,-2 8-1,-2 10 1,-3 6-1,-1 8 1,-7 4-1,0 4 0,-3-2 0,-2 3 0,0-4 0,2-4-1,1-6 0,3-7 0,4-8-1,2-8 1,2-8-1,4-7 0,2-14 0,-1 12 0,1-12 0,11-3 0,-1-5 1,6-3-1,5-3 1,3 0-1,4-3 1,1 1-1,2 0 1,-2 2-1,-3 3 0,-2 3 0,-2 4 0,-2 2 0,-2 4-1,0 4 1,-4 7 1,2 6-1,-4 10 0,-2 9 1,-5 11-1,-4 6 1,-4 8 0,-1 2 0,-4-1 0,2-3-1,0-5 1,2-10-1,4-9 0,7-7-1,6-11 1,8-9 0,10-7-1,8-8 1,8-6 0,5-5 0,3-1 0,-1-1 0,-4 2 0,-8 1 0,-7 6 0,-9 7 1,-6 6-1,-6 7-2,1 13-6,-7 2-15,7 9-3,-5-3 0,-2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6:07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13 955 8,'-4'16'13,"2"-2"-1,-1 4 0,3 5 1,-3 4 2,3 5 0,0-3-3,6 2-1,8-8-4,9-6-2,8-11-5,9-13-1,7-10-1,4-11-1,4-9 0,-4-5 0,-4-3 2,-11-1 2,-11 3 3,-8 7 1,-14 4 1,-4 8 0,-14 5 0,-2 9-1,-11 3 0,-1 8-3,-5 7-1,-3 5-1,-1 2 0,0 4-1,1 0 0,3-2 0,8-1-1,4-5-1,13-5 1,9-6 0,13-2-1,11-3 2,14 5-2,8 0 1,10 9 1,4 6 0,0 16 0,-3 12 0,-3 12 1,-7 9 1,-10 7 0,-7 7 3,-11 1-1,-3 2 2,-8-9-1,1-5 0,-9-12 0,0-5 0,-7-13-1,0-8 0,-7-13 0,-6-11-1,-7-12 1,-4-8-1,-5-9-2,0-6 1,3-8-3,0-9-5,13-1-5,4-10-11,18-2-3,12-9-1,15 2 1</inkml:trace>
  <inkml:trace contextRef="#ctx0" brushRef="#br0" timeOffset="631">859 1063 65,'-10'15'24,"-3"-5"-2,-3-11 0,1-8-14,-3-6-7,4-4 0,-1-6 1,4-1-1,4-4 1,6-1 0,5-3 0,6 4 0,7 1 0,5 3 0,4 3-2,3 5 1,1 7 0,2 8 0,-1 6 0,1 7 0,-4 7-1,-3 3 1,-5 5 0,-4 4 1,-9 2 1,-3 3 0,-9-2 0,-6 1 0,-9-6 1,4-1-2,-9-8 0,-2-9-2,4-8-5,-4-15-12,13-5-11,4-13-1,11-5 0,-1-8 0</inkml:trace>
  <inkml:trace contextRef="#ctx0" brushRef="#br0" timeOffset="1001">1210 624 81,'18'8'26,"-4"-1"-1,3 2-1,-2 1-22,3 0-3,1 5 1,1 1 0,-1 3 0,-4 4 0,0 3 1,-3 2 0,-3 0 2,0 2-1,-5-3 2,-4 1 1,-5-6-1,0 1-1,-7-8 1,-3-1-1,-7-7 0,-2-3 0,-3-4-2,3-1 0,2-4-1,1-2 0,5-5-1,7-2 0,11-3-1,10-6 1,8-2-2,10-7 1,11 0-4,1-12-11,11 5-10,-6-7-1,1 5-1,-12-3 1</inkml:trace>
  <inkml:trace contextRef="#ctx0" brushRef="#br0" timeOffset="1432">1565 18 72,'-11'6'23,"11"-6"-1,0 0 0,0 0-20,-8 15-2,12-4 2,-1 5 1,6 8 1,0 4 0,7 10 0,1 6 0,5 10 0,1 7 0,0 8-3,0 4 0,-2 5 1,-8 0 0,0-1 1,-6-8 0,-1-7-1,-4-12 1,4-11-1,1-11 0,4-11-2,9-11-3,-5-12-6,9 0-16,-7-13-3,-3 1-1,-13-6-1,-9 4 1</inkml:trace>
  <inkml:trace contextRef="#ctx0" brushRef="#br0" timeOffset="2093">2391 103 24,'0'0'16,"0"-11"2,0 11-1,0 0-5,-9-4-2,2 13 2,-8 1 0,3 12-1,-9 1-1,0 12-2,-4 6-1,2 13-1,-7 10 1,5 13-3,-5 7 1,2 11-1,0 1-1,6 4 0,6-4 0,9-5-1,11-10 0,13-10-2,12-15-2,12-17-5,16-8-19,-2-20-3,9-7 0,-12-18-2,1-8 1</inkml:trace>
  <inkml:trace contextRef="#ctx0" brushRef="#br0" timeOffset="2493">2518 492 57,'0'0'22,"-2"-10"1,2 10 0,0 0-15,0 0-2,0 0 1,13 25 0,-14-3 0,4 10 0,-5 3-1,5 4 0,-3-2-2,3 0-1,0-8-1,4-6 0,4-15-1,7-14 0,10-16-2,6-11 0,7-10 0,1-5-1,4-2 1,-2 1 0,-1 5 0,-9 10 1,-8 12 1,-6 16 2,-7 14-1,-2 13 0,-3 7 0,0 7 0,0 6-1,3 3 0,1 2-1,1-4-1,5-5-3,-9-12-11,8 0-15,-5-15 0,-1-8 0,-9-15-1</inkml:trace>
  <inkml:trace contextRef="#ctx0" brushRef="#br0" timeOffset="2984">3068 10 55,'0'0'22,"9"-3"3,-9 3-2,0 0-13,10-9-3,1 13 0,-11-4 0,25 16-2,-7-1-1,9 5-1,7 6 1,7 8-2,6 3 0,5 5-2,3 4 1,-1 8-1,0 5 1,-5 9 0,-10 2 1,-10 7 0,-11 0 1,-11 4 1,-14-3 0,-8-1 1,-11-9-1,-3-4 0,-5-12-1,2-9-1,0-6-2,2-11-3,7-2-6,-3-18-23,7-4 0,-4-17 0,6-4-1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0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16,'0'0'8,"0"0"0,0 0 1,0 0 1,0 0 0,0 0 0,0 0 0,0 0-1,32 42-1,-32-42-3,0 0 0,7 57-2,-7-57 0,0 54-1,0-54 0,0 56-1,0-56-1,1 51-2,-1-51-6,0 0-23,-6 52 1,6-52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1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5,'0'0'24,"0"0"-10,0 0-5,0 0 1,0 0-1,50 28-1,-50-28 0,41-1-3,-41 1 0,0 0-2,53 11-2,-53-11 0,0 0-1,0 0 0,46 51 1,-46-51-1,0 0 1,11 52 0,-11-52 1,0 0 2,-14 55 0,14-55 0,0 0 0,-35 56 1,35-56-1,0 0 0,-38 50-1,38-50-1,0 0-1,0 0 0,-23 46 0,23-46-1,0 0 1,0 0-1,0 0 1,0 0-1,0 0 1,0 0-1,0 0 1,1 46-1,-1-46 1,0 0-1,0 0-1,60 25-4,-60-25-16,71 17-13,-71-17-1,76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2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16,'0'0'25,"0"0"-11,0 0-5,0 0 0,0 0-1,0 0 0,0 0-3,0 0 0,59 19 0,-59-19-1,53-1 0,-53 1-2,57 0 0,-57 0-1,50 3 0,-50-3 0,0 0 0,0 0 0,47 25 1,-47-25 0,0 0 1,0 0 0,4 50 1,-4-50 0,0 0 0,-35 42 0,35-42 0,0 0-1,-49 34-1,49-34 0,0 0-1,-43 19 0,43-19-1,0 0 0,0 0 0,0 0 0,0 0-1,0 0 0,0 0 0,0 0 0,0 0 0,0 0 0,40 43-1,-40-43 0,0 0 0,57 47 0,-57-47 1,0 0-1,54 54 1,-54-54-1,0 0 2,30 52 1,-30-52 0,0 0 0,-2 47 1,2-47 0,0 0 0,-27 46 0,27-46 0,0 0 2,-55 46-2,55-46 1,-44 32 0,44-32-1,-53 26 2,53-26-4,0 0-7,-55 22-28,55-22-1,-50-11-2,50 11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5:17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55,'4'21'23,"1"-5"2,0 0 1,-5-16-14,9 23-4,-9-23-2,9 20 1,-9-20-2,6 12-1,-6-12-2,0 0-5,0 0-11,0 0-12,-1-20 0,-5-4-2,3-7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3:53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37 176 8,'0'0'6,"-9"-4"1,9 4 0,-11-6 0,11 6-1,-10-4-1,10 4-1,0 0-1,-9-5 1,9 5-1,0 0 1,0 0 0,0 0 0,0 0 1,0 0-1,0 0 0,0 0-2,0 0-1,0 0 0,0 0-1,0 0 0,0 0 0,0 0 1,9-4-1,-9 4 1,21 3 0,-8-2 0,5 2-1,-1-2 1,7 1 0,2-1 0,7 0 0,-1-2 1,2 1 0,3-1 0,4 1 0,3-1 0,3 1 0,1 0 1,2 0-1,5 0 0,3 0-1,4-1 1,4 0-1,1-2 0,7 1 0,-2-2 0,6 1 0,0 0 0,2 2 0,1 0 1,2 1-1,2-1 0,1 0 1,3-2-1,1 0 1,-2-4-1,0 1 1,-2-2-1,-2 1 0,-5-2 1,-4 2-1,-7 1 0,-7 2 0,-5-1 0,-4-4 0,-7 6-1,-7-3 1,-5 4 0,-7-4-1,-6-2 0,-5 2 2,-3 4-2,-12 2 1,11-1 0,-11 1-1,0 0 1,0 0 0,0 0-1,0 0 0,0 0 1,0 0-1,0 0 0,0 0-1,0 0 2,0 0-1,0 0 0,0 0 0,10-6 0,-10 6-2,0 0-6,10 6-15,-10-6 0,7-14-3,-10-5 0</inkml:trace>
  <inkml:trace contextRef="#ctx0" brushRef="#br0" timeOffset="13609">4723 1252 1,'0'0'7,"-9"-1"0,9 1-5,0 0-2,-11 2 0,11-2 1,0 0 1,0 0 2,0 0-1,0 0 1,0 0 1,0 0-1,11 0 1,-11 0-1,16 1-1,-1 1 1,3 0-1,7 0 1,4-1 0,8 1 1,6-2-1,9 0 0,7-2 1,8 0-1,5-2-1,6 1 0,6-1 0,6 1-1,6-3 1,7 0-1,4-2 1,4 0-1,4-1 1,6-1-1,1 0 0,5 2 1,-4 0-1,0 4 0,-1 3 0,0 2-1,1 2 0,-2 4 0,0 0 0,0 1 0,3-1 0,1 2 0,2-4 0,-2 0 1,-1-1-1,2 0 1,-4-2 0,0 2 0,-7-1-1,-4 1 0,-3-1 1,-2 0-2,-2 0 1,-3-1 0,-2-1-1,-4-2 1,-1 0-1,-2 0 0,-6-2 0,-7 0 1,-7 0-1,-9 0 1,-9-1-1,-9 2 1,-11 0 0,-7 1 0,-8-1 0,-6 2 0,-13 0 0,12-1 0,-12 1 0,0 0 0,0 0 0,0 0-3,0 0-16,-15 1-6,-13-3-2,-18-9-2,-13-10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17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5003 393 4,'0'0'13,"0"0"0,0 0-1,0 0-3,0 0 0,0 0-2,0 0-1,0 0-1,0 0-2,0 0 1,0 0-1,1 10-1,-1-10 0,2 12 0,-1-2 0,0 4 1,0 5 0,-1 3 1,2 11 0,-3 3-1,3 8 1,-3 1-1,2 4 0,-1-3 0,2-4-1,-1-3 0,2-9 1,-2-8-1,1-5 1,-2-17 0,10 7 0,0-17 0,7-8 0,2-10-1,7-8 1,3-6-2,6-2 1,1-5-2,0 3 1,0 3-1,-4 7 1,-3 6-1,-4 9 0,-3 4 0,-5 5 0,-1 6 0,-3 5-1,-3 5 1,-10-4-1,16 23 1,-7-2 0,-1 7 0,1 7 0,1 4 1,-1 7 0,2 1-1,0 2 1,-2 0 0,0-1 0,0-5-1,-2-5 1,-2-7 0,0-7 0,-2-7-1,-1-4 0,-2-13-3,0 0-7,7-27-15,-3-5 0,6-6-3,-1-13 1</inkml:trace>
  <inkml:trace contextRef="#ctx0" brushRef="#br0" timeOffset="851">5862 85 21,'-14'-6'17,"14"6"0,-11-11 0,11 11-2,-4-14-2,4 14-4,11-16-3,-1 9-1,4-2-3,1 1 1,2 2-1,0 1 0,-1 3-1,-1 2 0,-4 4 0,-1 4 0,-4 4-1,-1 1 0,-2 3 0,-1 2 0,-1 2 1,0 1-1,-1 0 0,-2 3 1,-2 1 0,-2 3 0,-5 3 0,-1 3 0,-5 1 1,-2 3-1,-1-4 1,0-1 0,1-4-1,3-3 1,2-9-1,6-3 1,3-5-1,5-9 2,0 0-1,19 9 0,1-10 0,7-3 0,6-1 0,7-1-1,1-1 0,3-1 1,-4 2-1,-3 0 0,-8 1-1,-3 3 1,-10 1-1,-3 2 1,-13-1-1,14 3 0,-14-3 1,0 0-1,10 5 0,-10-5 0,0 0 0,0 0 0,0 0-2,0 0-9,0 0-15,-10 4-1,-5-10-2,-13-11 1</inkml:trace>
  <inkml:trace contextRef="#ctx0" brushRef="#br0" timeOffset="118830">-6 4098 3,'-6'-10'7,"6"10"1,0 0-1,0 0-1,0 0-2,0 0 0,1-9-1,-1 9-1,0 0-1,19 3-1,-10 2-1,7 2 0,2 2 0,5 4 0,6-1 0,10 4 1,5-2 0,10 2 0,12-3 1,2 1 2,13-2 0,12 2 2,9-2 0,13-1 0,7 1 0,12-3 1,14 4-2,17-1 0,8 2-2,18-2 1,9-1-2,8-2 1,12-1-2,4-7 1,0-5 0,0-6 0,2-3 0,-8-3 1,-3 0-1,-10-1 0,-10 5-1,-13 1 1,-10 6-1,-17 3-1,-11 2-2,-15 4-4,-17 0-5,-16 3-5,-12 0 0,-17-4 0,-15-3-1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2,'5'-15'5,"-5"15"0,0-16-5,0 16-1,-1-14 2,1 14 0,0 0 2,0 0 0,0 0 1,0 0 0,5-9 1,-5 9-1,21-3 0,-4 1 0,5 0 1,7-2 0,7 0 0,9-1-2,7 1 0,9-1 0,7 0-1,10-1 1,4 2 1,1-3 2,0 4 2,-5-4 1,-2 3 1,-10-4 0,-4 5-1,-14-4-1,-6 4-1,-10-3-2,-6 5-2,-8-2-2,-5 3 0,-13 0-1,0 0-1,-1 13-7,-15-7-15,-8 1-2,-8-5 0,-9-3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23.6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9 355 2,'-1'-9'7,"1"9"3,0 0 1,-3-10-1,3 10 1,-2-10-1,2 10 1,0 0 0,-4-11-1,4 11-3,0 0-1,0 0-1,0 0-2,0 0 0,0 0-2,0 0-1,0 0 0,0 0-1,3 12 0,-3-12 0,12 14 0,-4-1 0,3 3 1,3 5 1,0 2-1,3 3 1,-3 0-1,2 2 1,-2-7-1,-3-2 1,-1-4 0,-2-6 0,-8-9 1,19 0 1,-6-15-1,2-4 1,2-10-1,3-5 1,0-4-1,2-1 0,-2 1-1,-3 4 0,-4 6-1,-4 6 1,-3 6-1,-2 7-1,-4 9 0,0 0 1,10-1-1,-10 1-1,12 19 1,-2-6 1,1 7-1,1 3 1,0 1 1,2 2-1,4 0 0,0-2 0,-2 2 0,-1-3 0,-1-4-2,-1-6-3,5-4-13,-3-9-4,-6-8 0,1-9 0</inkml:trace>
  <inkml:trace contextRef="#ctx0" brushRef="#br0" timeOffset="811">822 273 11,'-12'-17'12,"6"-2"0,2-6-3,4-2-2,3-3 0,6-2 1,4 1-2,4 2 0,3 4-1,-1 5 0,3 8-2,3 6-1,-3 9-2,-2 8-1,-2 6 0,-4 6 2,-2 4 1,-5 1 2,-1 4 3,-12-4 0,4 2 2,-8-8 1,3 1-1,-10-8 0,5-1-1,-6-9-3,0 0-1,-1-6-3,-3-5-4,6 3-10,-3-6-13,6 2 1,-1-7-3,5 2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2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1489 40,'-13'-14'18,"4"-4"0,3-5 0,5-6-14,8-2 0,4-1-3,7-2-1,4 0 0,7 3 0,1 2-1,3 5 1,-2 8 0,1 5 1,-4 9 0,-3 10 1,-6 7 3,-3 10-1,-9 5 1,-1 7 1,-7 1 0,-2 4 0,-7-5 0,-3 0-1,-6-8 0,0-4 0,-5-10-1,1-4 0,-4-9-1,0-8-5,5-4-4,-2-11-11,8 2-9,0-11 0,9 2-2,0-7 2</inkml:trace>
  <inkml:trace contextRef="#ctx0" brushRef="#br0" timeOffset="391">471 1039 44,'14'14'21,"-1"1"1,-4-1-2,0 3-9,1 2-9,3 3-1,0 0 1,3 2-1,3-2 0,0-1-1,0-4 2,1-1-2,-4-6 2,0-1 0,-5-4 2,1-1 1,-12-4 0,10-11 1,-11-4-2,0-5 1,-5-9-1,2-2-1,-2-8-2,0-2-2,3 1-1,-1 1-1,5 8-2,0-1-4,9 17-2,-3 0-2,7 17 1,-3-1 0,7 12 1,-4-2 2,5 5 4,3-2 4,7-7 3,7-7 2,8-12-1,7-10 0,6-8-1,3-7-2,2-6 0,-6-3 0,-9 2 3,-7 7 2,-16 2 1,-10 11 1,-16 6 0,-7 11 0,-16 8-1,-4 11-2,-8 7-2,0 7-2,-2 6-1,2 7 1,5 2 0,4 2 1,10 0-1,6 0 0,8-5 0,5-3 1,6-6-2,6-6 1,6-9 0,5-9 0,6-9 0,4-8 0,4-8-1,0-8 0,1-3 1,-4-5 0,-4 3 1,-4 1 0,-6 5 0,-5 6 0,-7 5 0,-3 6 0,-6 10-1,12 3-1,-4 9 0,1 4 0,3 6-1,1-1 1,1 4 0,2 0 2,0-1-1,-2-5 0,-3-5 1,-1-3 1,-10-11 2,0 0 0,0 0 0,6-17-1,-10-7 1,2-6-1,-3-4 0,4-4-2,1-3-1,0-1-1,7 7-3,-2-1-2,8 12-9,-3-1-8,5 7-2,-2 1-1,8 4 1</inkml:trace>
  <inkml:trace contextRef="#ctx0" brushRef="#br0" timeOffset="1502">1703 151 28,'0'0'16,"0"0"-1,2 10 1,5 12-9,5 8-4,1 11-1,5 13 0,3 11 2,-1 10-1,3 6 0,1-4 1,-1-3-3,0-8-3,-1-13-9,2-19-8,1-18 0,-1-22 0,1-17 1</inkml:trace>
  <inkml:trace contextRef="#ctx0" brushRef="#br0" timeOffset="1703">2110 455 37,'2'-18'19,"-3"8"1,1 10-1,0 0-7,0 0-8,6 9-4,-6-9-1,18 16 0,-5-5 2,5 3 0,1-2 1,3 5-1,-3-3 1,2 5-1,-2 0 1,-2 1-2,-6-2 2,-3 3-1,-3-3 2,-4 1 1,-8-2 0,-1-2 1,-10-3 0,1-1 0,-5-6-1,2-2-1,-1-6-2,4-7-3,6-5-3,3-9-4,14 1-2,2-11-2,10 3 1,0-7 2,9 4 1,-1 0 2,3 5 2,1 3 4,-1 4 2,-2 6 0,2 5 1,-4 4-1,-3 6 0,0 6 2,-2 3 2,0 8-1,-3 4 1,1 8 0,-1 3 1,3 8 0,-3 4-1,3 3 0,-3 2-1,2 1-1,-7-3 1,2-1-1,-7-6 0,0-4 0,-6-10 1,1-3 0,-5-10 0,3-12-1,-11 1 0,-1-19-1,-1-12 0,-1-12 0,0-14-1,2-10-1,4-6 0,4-2 0,5 3-1,7 4 1,6 8-1,2 10 1,2 13-1,1 10 0,-2 10 0,-1 8-1,0 14 1,-6 6 0,-3 10 1,-1 3 0,-5 2 0,-3 2 1,-4-3 0,0-1 1,-2-7-1,-2-4-2,10-14-7,-17 6-14,17-6-3,-1-24-2,8 4 2</inkml:trace>
  <inkml:trace contextRef="#ctx0" brushRef="#br0" timeOffset="2514">3199-8 50,'11'-1'23,"-11"1"1,0 0-1,0 0-15,-30 12-2,4 1-1,-9 0 0,-4 6-3,-8 3-1,1 1 0,2 1 0,3-1 0,9-1-1,6-3-1,12 0 0,9-3 0,15-2 0,7-1-1,9-2 1,7 0 0,4 0 1,3-1-1,-1 0 1,0 2 0,-6-1 0,-5 1 0,-6-1 1,-5 3 1,-7-1 0,-6 4 1,-8 0 0,-5 1 1,-9 5 0,-4 6-1,-5 1-1,-5 2-4,0 2-22,-9-2-1,-1-3-2,-7-5-1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46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714 617 11,'0'0'9,"0"0"0,0 0-4,0 0-2,-3-10 2,3 10 1,0 0 1,0 0 1,0 0 1,0 0 0,0 0 1,0 0-2,0 0-2,0 0-2,0 0-1,0 0-1,0 0 0,0 0-1,0 0 0,0 0-1,0 0 1,0 0-1,-7 12 1,9-3-1,0 3 1,0 7 1,0 6 0,2 7 1,-3 8 0,1 7 0,-3 2-1,1 4 0,-1 0 0,0-4-1,0-7 0,1-4-1,0-12 1,1-6-1,1-7 2,-2-13 0,0 0 0,18-4 0,-7-15 1,3-6-2,1-6 2,5-8-2,-2-1 0,3-5-1,-1 1 0,-1 3 0,1 5 0,0 4-1,-2 8 1,1 5 0,1 3-1,-2 7 1,3 6-1,-2 6 0,-1 6 1,-1 5-1,-1 4 1,-1 6 0,-2 7-1,0 4 2,-4 6-1,-1 2 1,-3 1 0,0 1 0,-3 1-1,1-3 1,-1-8-1,-2-5 0,1-7 0,1-7-1,2-4-6,-4-12-17,6-13 0,-5-10-1,5-7 1</inkml:trace>
  <inkml:trace contextRef="#ctx0" brushRef="#br0" timeOffset="791">1411 403 41,'1'-10'16,"4"-1"0,0-4 1,6 1-15,8-2-1,3 0 1,4-1 0,0 2 0,2 5 0,-4 1 1,0 7-1,-7 4 1,-6 8-1,-6 4 0,-6 7 0,-8 1 0,-2 6 2,-7 1-1,-3 1 1,-4-1-1,4 2 1,-2-5-1,4-1 1,3-4-2,5-2 0,5-6 1,7 1-2,10-5 1,8 0 0,7-4-1,9 0 0,5-2 0,3-1 0,3 0-1,-1-1 0,-1 1-7,-9-4-15,-3 0-2,-12-5-1,-8-1 0</inkml:trace>
  <inkml:trace contextRef="#ctx0" brushRef="#br0" timeOffset="1663">447 0 2,'0'0'10,"-13"13"0,-2-9-1,-4 4-3,-1 5-2,-6 4 0,-6 6 0,0 5 1,-3 6 0,-2 5 0,1 8 1,-1 8 1,1 7 1,1 3-2,11 6-1,-1 5 0,8 3-2,8 2 1,10 0-2,9-3 1,12-5 0,11 2-2,13-4 1,13-3-1,13-1 0,13-2-6,9-3-11,15-2-5,9-5 1,5-9-1</inkml:trace>
  <inkml:trace contextRef="#ctx0" brushRef="#br0" timeOffset="2634">2001 31 8,'12'16'10,"4"1"-2,6 6 0,6 7 0,3 9-1,4 4 0,0 9 0,1 12-1,-1 8 0,-2 11-1,-7 7 2,-4 5-1,-10-2 0,-2 1 2,-12-6-1,-3-6 0,-10-11 0,-1-7 0,-6-14-1,1-7-1,-3-10 0,2-5-4,4-9 0,0-10-3,6-7-16,-1-12-6,5-12 0,2-13-1,7-13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6:39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574 171 2,'0'0'10,"0"0"-1,0 0-2,0 0-4,0 0 2,0 0-1,-10 10 2,0 2-1,-6 9 1,-3 11 0,-10 11 0,-6 11 0,-7 8-1,-4 5 1,-3 1-2,-2-2 1,0-8-2,3-9-2,6-14-4,5-14-6,10-17-4,6-17 2,9-12-1,4-10 1,5-4 5,2-5 4,-1 1 6,2 4 5,-4 7 2,0 8 0,-2 9-2,4 2-3,7 1-3,8-7-6,12-2-1,9-10-1,14-5 2,9-6 1,6-5 4,6-2 2,-2 2 2,0 5 1,-8 6 0,-6 8 0,-12 7-1,-8 6-1,-7 9-2,-7 7-1,-8 6 0,-3 3-2,-4 0 1,-1 1 0,-1-2 0,0 5 1,-3-3-1,-1 3 1,-4 2 0,-1 8-1,-3 7 1,0 6-1,-1 13-3,0 3-9,5 7-10,5-3-2,4-7 1,2-13-1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49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17,'0'0'14,"0"0"1,0 0-3,0 0-2,0 0-2,0 0 1,0 0-2,0 0-2,-1 13 0,1-13-1,-1 21 0,1-4 0,0 1 1,3 6-1,-2 3 0,3 6 0,-1-1 0,2 9-1,-3-3 0,3 0 0,-1-2-2,1-4 0,-2-6 1,2-7-1,-5-19 1,20 1-1,-2-19 1,5-8 0,0-7-1,6-5 0,0-3 1,2 1-2,-2 3 0,-3 2 1,-7 10-1,-2 9 1,-6 4-1,-2 7 0,-9 5 0,13 7 0,-9 4 0,-3 10 1,0-3 0,0 6 0,-2 4 0,1 6 1,-3 2 0,1 2 0,-1 3-1,1 0 0,-1-2-1,3-5 0,4 1-8,-4-11-17,5-7 0,-5-17-2,1-12-1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50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3645 1518 30,'0'0'17,"0"0"1,-10-6-4,10 6-2,-11 4-4,2 0-2,-4 7-3,-4 6-1,-7 8 0,-6 8-2,-6 9 2,-6 10 0,-5 14 0,-7 11 2,0 12 1,-3 9 0,7 10 1,1 6 0,11 11-1,6 2-1,14 5 0,11-2-1,14-4-2,14-9 0,9-7-1,12-10 1,8-11-1,5-13 0,4-9 0,-2-16 1,0-7-1,-6-11 1,-4-8-2,-8-10-5,-8-17-18,-3-16-1,-9-18-2,-3-13 1</inkml:trace>
  <inkml:trace contextRef="#ctx0" brushRef="#br0" timeOffset="550">3776 1857 8,'0'0'11,"0"-17"2,0 17-1,3-9-2,-3 9 0,0 0 2,0 0 0,0 0-1,0 0-1,4 13-1,-4 0-3,4 9-2,-2 5-1,3 10 0,-1 5 0,1 6 0,-1-2 0,1-1-2,0-9 0,1-6 0,1-11 1,5-9-1,4-19 1,4-9-1,4-11 1,4-5 0,1-5 0,0-2 0,-3-3 0,-2 6-1,-6 4 0,-4 12 1,-5 4-2,-3 7 1,-2 2-1,-4 9 0,12 9-1,-4 2 0,3 7 1,2 2-1,1 8 1,1 3 0,-3 5 2,0-1-1,-2-2 2,-2-2-2,-4-3 0,1-5-1,5-1-2,-3-12-5,9 0-12,-2-15-7,4-8-1,0-10 0,3-7 0</inkml:trace>
  <inkml:trace contextRef="#ctx0" brushRef="#br0" timeOffset="1121">4545 1400 73,'-13'11'23,"13"-11"-2,0 0-3,0 0-19,8-13-6,12 7-1,-1-5 0,6 2 2,-2-1 2,1 2 3,-4 2 1,-2 3 4,-4 8 0,-8 4 1,-5 9 0,-10 7 0,-3 9 0,-10 6-2,0 5 1,-8 3-1,0 2 1,-5-4-1,6-2 1,4-9-1,7-3 0,8-9-1,10-3 0,7-6 0,11-4-1,9-4-1,8-2 1,4-1 0,3-1-1,3-2 1,-3-1-1,-2 0-2,-4-3-6,-1 4-17,-7-3-1,-8-1 0,-10-2-1</inkml:trace>
  <inkml:trace contextRef="#ctx0" brushRef="#br0" timeOffset="2163">3890 2899 34,'0'0'17,"0"0"1,0 0 0,0 0-7,0 0-8,0 0-1,0 0 1,6 14 1,-6-3 1,3 9 1,-2 2 0,4 9 1,-2 0-1,4 5-1,-2-1-1,3 2-2,-1-5 0,1-4-1,-1-8 0,-1-3 0,0-8 1,-6-9-1,14-3 1,-7-10 0,2-4-1,2-4 1,1-2-1,2 0 2,1-1-3,1 2 0,0 5 1,-1 5-1,0 4 0,0 4 0,1 5 0,-1 4 0,0 4 0,-1 6 0,-1 3 0,-2 7 1,1 5 0,-4 5 1,1 4 0,0 3 0,-3 0 0,-6 0 0,0-5 0,0-6-2,2-5-3,-2-15-24,0-11-1,-4-22 0,3-10-2</inkml:trace>
  <inkml:trace contextRef="#ctx0" brushRef="#br0" timeOffset="3815">4939 1396 21,'-8'-9'17,"8"9"1,0 0-1,-9-6-4,9 6-5,0 0-3,0 0-3,0 0-2,10 11 0,-6-2-1,6 3 2,0 3-1,6 5 1,3 2 2,3 6-1,4 3 1,5 6-1,5 2 1,3 6-1,2 5 0,2 7 0,-2 5 0,0 9 0,-1 7 0,-4 5 0,-6 4-1,-3 3 1,-9-3 1,-2 0 1,-9-6 0,-4 0 1,-11-9 0,-3 1 0,-12-8 1,-3 0-2,-10-6 1,-6-2-2,-3-6-1,-2-3-1,-1-6 1,1-4-2,3-5 1,6-4 0,2-3 0,8-2-1,4-3 0,4-4 0,6-3-1,0-4 0,7-1-4,-6-4-19,11 7-4,2-12 1,0 0-3</inkml:trace>
  <inkml:trace contextRef="#ctx0" brushRef="#br0" timeOffset="14080">6396 2511 48,'-3'14'18,"3"-14"2,0 0-3,0 0-13,13 7-5,0-5 1,5 1 0,7 1 0,6 0 0,6 1 1,4 1 1,3-1 0,1-1 0,0 2 0,0-5 1,-2 3-1,-8-3 1,-3 0-3,-5-1-4,-7-2-15,-8-4-2,-12 6 0,-4-22 1</inkml:trace>
  <inkml:trace contextRef="#ctx0" brushRef="#br0" timeOffset="14360">6421 2258 60,'0'0'22,"0"0"0,15 3-1,15-5-18,12-1-3,8-1-1,11 1 1,10 0-1,6 1-3,4-2-8,7 2-9,4-1-1,2-1 1,3-5-1</inkml:trace>
  <inkml:trace contextRef="#ctx0" brushRef="#br0" timeOffset="14701">9135 984 18,'5'10'13,"-5"-10"-1,4 15 1,-1-5-11,-1 5-1,1 4 2,-1 5 3,-2 6 0,1 10 0,-3 4 2,1 12-3,-5 6 0,5 5-1,-1 4-1,4-2-2,1-6 0,5-5 1,1-12 0,6-10 1,5-17 0,6-12 0,4-17 0,7-12 0,0-12 0,4-7-1,2-7 0,0 0 0,-5 0-1,-4 6 0,-6 8 0,-5 8 0,-6 9-1,-2 10 0,-5 8 0,-10-1 0,14 22 0,-8-1 1,-2 3 1,0 8 0,-1 6 1,-1 4 1,-4 0-1,2 4 0,-4-3 0,3-1-1,1-4-2,0-6-3,6-3-8,-2-17-13,10-10-1,-1-15-2,6-13 1</inkml:trace>
  <inkml:trace contextRef="#ctx0" brushRef="#br0" timeOffset="15291">10166 676 53,'-8'-10'19,"-1"0"-1,1-1-1,2-1-16,5-1-5,8 4-1,0-4 2,6 4 0,1 1 3,4 4 2,1 5 0,0 4 2,0 8-1,-8 6 1,-1 9-1,-9 5 0,-7 9-1,-8 4 1,-8 4-1,-6 1 1,-3 1 0,-2-4 0,4-2 0,4-7-1,11-4 1,10-6-2,12-4 1,11-7-1,15-1 0,5-7-1,9 0 1,5-5-1,3-2-3,6 2-13,-7-3-7,-1 3-1,-10-4 1,-4 5-1</inkml:trace>
  <inkml:trace contextRef="#ctx0" brushRef="#br0" timeOffset="15822">8248 2265 29,'0'0'15,"9"-8"-1,5 9 1,2-2-13,5 2-2,5 0 2,3 0 3,6 4 2,5-6 1,11 5 1,6-7 1,14 3 0,10-8 0,18 3-2,15-8-2,18 0-1,15-5-2,17 2-1,14-4-1,11 4 0,10 1 0,1 2-1,2 5 1,-1 4-1,-3 5 0,-6 5 1,-6 2-1,-6 0-1,-9 4-2,-13-7-7,-9 3-16,-17-6 1,-22-5-2,-27-8 1</inkml:trace>
  <inkml:trace contextRef="#ctx0" brushRef="#br0" timeOffset="27068">0 3408 3,'0'0'6,"0"0"-3,13 0-1,-1-1 0,5 0 2,4-1 1,6-2 0,7-1 2,11 0-1,7-4 0,14 2 0,14-2-1,12 2-2,13-1 0,8 2-2,11 1-1,6 0-3,2 1-4,-4 0-5,-7-5-1,-6 0 0,-17-8-1</inkml:trace>
  <inkml:trace contextRef="#ctx0" brushRef="#br0" timeOffset="27379">1442 2728 17,'-27'-7'15,"1"-1"-3,12 3 0,14 5-6,0 0-3,26-4-4,11 13-2,11-1-2,8 5 1,10 2 2,5 1 1,3 0 0,-1-1 1,-2 1 0,-6 2 2,-4 0 1,-5 4 0,-7 3 0,-9 5 1,-7 6 0,-14 3 1,-8 5 1,-13 3 2,-9 5 0,-17-4 0,-6 5 1,-14-6-1,-3 3-1,-5-5 0,2-3-2,0-6-3,5-6-3,9-2-10,7-9-10,10-7-3,7-12 1,4-10-1</inkml:trace>
  <inkml:trace contextRef="#ctx0" brushRef="#br0" timeOffset="37013">11225-2 59,'-7'9'22,"7"-9"1,0 0-2,0 0-17,-10 2-4,10-2-1,-1 12 0,-1 6 0,0 11 0,-2 18 0,-1 13 1,-5 17 1,0 18 0,-5 15 1,2 11 1,0 2 0,3 0 0,4-10 0,4-6-2,6-12-10,1-18-13,5-19 0,0-22-3,0-16 2</inkml:trace>
  <inkml:trace contextRef="#ctx0" brushRef="#br0" timeOffset="37363">11058 1596 95,'20'17'29,"-20"-17"0,9 15 0,-9-15-26,3 14-5,3-4-2,-6-10-1,12 19-1,-12-19-3,9 11-19,-9-11 1,-9-14-1,-6-8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07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441 158 40,'-17'13'19,"-2"-1"0,-2 7 0,-4 3-8,-2 6-9,-2 10-1,-3 4 2,-1 10 1,-4 7 1,2 12 0,-2 6 1,5 8 0,0 3-1,8 7 0,3 1-1,8 3 0,5-5-2,13-3 1,10-10-1,12-6 0,12-12-2,10-9 1,9-12-1,6-12-3,10-10-4,-5-17-7,7-8-12,-7-17-1,-3-8 0,-10-16 1</inkml:trace>
  <inkml:trace contextRef="#ctx0" brushRef="#br0" timeOffset="381">863 700 69,'1'17'23,"2"-3"-1,1 2-1,1 2-20,0 5-3,-1 4 2,-1 4 1,-3 1 0,1-1 1,-1-2 0,1-2 2,-1-7-1,7-5 1,2-12-1,8-7 0,3-13-1,6-3-1,-1-8 1,3-1-1,-3 0-1,-3 3 0,-4 5 0,-5 7 0,-13 14 0,15 0 0,-14 14 0,0 6 1,-1 3-1,6 3 0,3 3 1,1-1 0,3-1 0,4-3-1,2-6 1,1-4-3,8 2-11,-11-7-13,-1-1 0,-16-8-1,16 0 0</inkml:trace>
  <inkml:trace contextRef="#ctx0" brushRef="#br0" timeOffset="972">1413 451 82,'0'0'26,"0"0"-1,0 0 0,0 0-23,13-16-4,3 8 1,4 2 0,3-2 0,4 3 0,0 1 0,-2 5 1,-4 4 0,-3 3 0,-5 4 0,-8 6 1,-7 5 0,-9 4 0,-6 5 1,-8 2-1,-4 3 1,-4-1 0,1 0-1,3-5 0,4-2 0,6-5-1,9-3 0,9-6 0,11-2 0,12-6 0,10-1 0,10-3-1,5-5-4,14 1-20,1-6 0,3 0-2,-5-7 1</inkml:trace>
  <inkml:trace contextRef="#ctx0" brushRef="#br0" timeOffset="1853">1657 1117 62,'-4'12'23,"4"-12"0,14-2-1,0-3-13,7 0-8,5 2-1,5-2 0,1 2 1,3 2-1,-1 1 1,0 0-1,-1 2-3,-7-3-7,4 0-13,-3-3 0,0-3 0,-5-6 0</inkml:trace>
  <inkml:trace contextRef="#ctx0" brushRef="#br0" timeOffset="2123">2298 709 65,'12'18'23,"-8"-6"-2,0 5 0,-2 3-17,0 3-6,2 4 1,0 3 2,-2-2 0,3 0 2,-3-7 0,2-5 1,-4-16 0,20 4 1,0-17-2,8-5 0,1-5-1,4-1 0,-1-2-1,0 1-1,-3 7 1,-4 5-1,-7 11 0,-5 10 1,-5 8 0,0 8 0,-3 3 0,0 5 2,-1 2-1,0 3-1,0-2 1,0-1-1,1-5-1,-2-3-2,5-1-19,-6-9-5,0-6-1,-2-10-2,-3-20 2</inkml:trace>
  <inkml:trace contextRef="#ctx0" brushRef="#br0" timeOffset="4377">2710 189 48,'0'0'19,"-2"-9"0,2 9-2,0 0-12,15-4-7,0 9 0,2 2 0,7 4 1,4 5 1,4 8-1,3 6 2,0 7 0,0 10 0,-2 10 1,1 11 0,-3 9 0,-1 10 0,-5 5 0,-3 4-1,-6 3 2,-4 0 0,-6-6 1,-5-3 1,-13-11 1,-1-4 0,-10-13 0,0-5 0,-5-13-1,0-7-2,0-10-3,-1-10-4,5-5-12,-3-10-10,6-6 1,-1-8-2,8-7 1</inkml:trace>
  <inkml:trace contextRef="#ctx0" brushRef="#br0" timeOffset="5017">3549 0 51,'-10'8'18,"10"-8"0,0 0-1,-3 16-14,4 1-3,-1 7 1,1 11 2,-5 9 2,2 15 0,-5 8 0,1 16 0,-2 6-2,-1 2-6,6 2-14,1-2-5,5-9-2,2-11 2</inkml:trace>
  <inkml:trace contextRef="#ctx0" brushRef="#br0" timeOffset="5258">3553 1245 88,'4'14'25,"-4"-14"1,6 14-4,-6-14-20,0 0-2,0 0-2,0 0-1,12 8-11,-12-8-11,0 0 0,7-23-2,1 5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3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68,'0'11'22,"0"-11"-1,3 15-1,-1-1-17,2 5-5,1 11 1,-1 7 1,-2 9 3,-1 9 1,-4 1 0,1 1 1,-3-7 0,2-4 0,-2-10-1,2-9-1,5-13-1,8-12 0,3-12 0,7-10-2,2-5 0,3-4 0,-1-3 1,1 1 0,-3 0 0,-5 6 0,-5 5 0,-1 6 0,-2 5 1,2 4-2,2 5 1,1 2-1,1 6-1,3 7 1,1 5 1,-5 9-1,-1 7 1,-6 9 0,-4 4 0,-2 6-1,-2 3-2,-4-7-7,5 0-19,-1-15 0,6-11 0,-5-25-1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3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31,'14'12'15,"-14"-12"1,10 12-2,-10-12-4,8 19-9,-1-3 1,-3 2 3,1 9 1,-4 1 1,1 14 0,-5 1 0,1 12 0,-3 9-4,-5 4-12,1 10-11,-1-1-3,-1-4 1,0-8 0</inkml:trace>
  <inkml:trace contextRef="#ctx0" brushRef="#br0" timeOffset="271">42 1128 78,'-3'22'28,"4"-2"-3,-3-9 1,4 0-19,-1-2-7,-1-9 1,0 14-2,0-14 0,4 10-3,-4-10-15,0 0-6,-6-27-1,3-1-1,-3-18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32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2636 10,'-11'-4'8,"11"4"0,0 0-2,-10-3-1,10 3 0,0 0 0,0 0-1,0 0 0,0 0 0,0 0 1,0 0-1,0 0 0,0 0-2,0 0 1,0 0-1,0 0 0,8-10-1,2 4 0,0 1 1,2-4-2,8 0 1,6-1-1,7-2 0,4 4 0,8-5 1,3 1 0,9-1-2,8-3 1,5 2 0,5-4 0,4-2 0,6-2 0,0-1 0,6-3 0,1 0 1,2-2-1,3-1 1,1-1 0,-2 0 0,2 1 1,2-1-1,-1 1 1,1-2-1,3-1 0,3 0 1,-2-1-1,4-2-1,3 0 1,2-2-1,0 2 1,4 0-1,-4 0 1,1-1-1,1 0 1,1 1 0,3-1-1,-4-3 1,0 0 0,-2-1 0,0-2-1,1-1 1,-1 0 0,-4 0-1,-5-1 0,-1 2 0,-7 3 0,-6 3 0,-8 3 0,-12 4 0,-10 5 1,-11 5 0,-9 5 0,-11 2 0,-6 4 0,-8 3 0,-6 2-1,-9 3-1,0 0-3,0 0-5,-1 15-11,-14-2 0,-8 0 0,-11 0-1</inkml:trace>
  <inkml:trace contextRef="#ctx0" brushRef="#br0" timeOffset="962">3212 1753 0,'0'0'4,"0"0"1,2 10 1,-2-10 0,5 13 1,-1-3 1,0 2 0,2 4 0,1 2-1,4 5-1,0 5 0,3 2-1,1 5 0,2 4-1,2 3-1,2 2-1,-1 2 0,0 2 0,0 0-1,-1-1 0,-2-2 0,-2-1 0,-4-5 0,-1-3 0,-4-5 0,-1-6-1,-3-4 2,-1-7-1,0-1 1,-1-13 0,0 12 1,0-12 0,0 0 1,0 0-1,0 0 1,0 0-1,0 0 0,0 0-1,0 0 0,0 0-2,0 0 1,-9-4-2,9 4 1,-13-3-1,3 1 0,-6 0 1,-1 0-1,-6 1 1,-5 0-1,-6 0 1,-4 1 0,-10 0 0,-2 1 0,-4 2 0,-8 0 0,-5 1 0,-6 3-1,-5 6 1,-4 2 0,-1 3 0,-6 4-1,-1 2 1,-3 4 0,1 5-1,-1 2 1,1 2 0,-1 4 0,0 4 0,-2 5 0,1 3 0,1 2 0,3 3 0,4 1 0,1 0 0,4 1 0,6-1 1,3 2-1,7-1 1,5 3-1,5-1 1,2-1-1,6 4 1,5 1-1,5 1 0,3-1 0,5 3 0,4-1 0,6 2 0,5 1-1,6-1 1,3-1 0,5-2 0,6-2 0,3-5 0,5-3 0,5-5 0,3-5 1,6-5-1,1-3 0,1-4 0,0-4 1,1-2-1,-2-4 0,-5 1 0,-2-3 0,-6 1 0,-4 0 0,-7 3 0,-5 1 1,-9 4-1,-3 5 0,-7 4 1,-5 6-1,-6 4 1,-4 2 0,0 6-1,1 3 1,1 3-1,3 2 0,3 1 0,3-1 0,9 2 0,4 0 1,4-1-1,6-1 0,8-2 0,4 1 1,9-2-1,8 1 1,4-3-1,7-2 0,5 2 1,3-2 0,6-2-1,3-3 0,1-2 0,5-2 1,6-3-1,2-5 0,6-6 1,1-2-1,4-6 0,4-7 0,2-4 0,2-6 1,0-6-1,1-5 0,-2-7 1,2-5-1,-2-5 0,0-4 1,-3-4-1,0-4 1,-3-1-1,-2-2 1,-3-2-1,-3-1 0,-3-1 0,-3 2 0,-5 0 0,-4 2 0,-5 3 0,-4 2-1,-2 4 1,-2 6-1,-3 4 1,-1 3 0,-1 5 0,-1 3-1,-1 4 1,-1 4 0,-1 4-1,0 2 1,0 6 0,1 2 0,1 4 0,0 1 1,2 0-1,3 2 0,2-1 0,2-1 0,2-2-1,2-2 1,2-2 0,2-2 0,2-3 0,3-1 0,2-4 0,2-1 1,2-5-1,4-2 0,1-3 0,2-6 0,2-1 0,2-4 0,1-5 0,3-3 1,-2-3-1,3-3 1,1-3-1,-1 0 0,1-2 0,-1-2 0,-1 2 0,-4 0-1,1 1 1,-5 1 0,1 3 0,-5 1 0,-4 4 0,-3 1 0,-2 4-1,-3 2 1,-3 4 0,-3 1 0,-7 3 0,1 2-1,-2 4 1,1 3 0,-4 3 0,-2 6 0,1 1 0,1 5 0,0 4 0,-2 3 1,1 1-1,-1 4 0,1 1 0,3 2 0,-3 0 0,3 0 0,-1 0 0,4-1 0,0-1 0,4 1 0,3-3 0,2-1-1,4-3 1,4-4 1,5-4-1,4-6 0,8-6 0,3-7 0,4-7 0,3-6 1,4-4-1,1-5 0,2-3 1,3-4-1,-2-3 0,2-2 0,-4 2 1,1-2-2,-3 2 1,1-1 0,-2 3 0,-4 4-1,-3 2 1,-3 5 0,-5 2 0,-4 6-1,-4 4 1,-2 5 0,-8 7 0,-4 7 0,-4 4 0,-4 7 1,0 4-1,-4 3 1,-2 5-1,-2 1 0,0 2 1,-1 2-1,0-2 1,1 1 0,-3-1-1,2 1 1,4-3-1,0-3 1,4-3-1,2-3 1,3-3-1,6-7 1,7-6-1,6-6 1,7-8-1,7-7 0,8-8 1,7-6-2,6-6 1,3-2 0,2-2-1,-1-4 1,-1 1-1,0 1 1,-3 1 0,-5 4 0,-4 2-1,-3 3 2,-2 3-1,-4 8 0,-1 3 1,-4 8-1,0 6 0,0 5 0,-2 4 1,0 6-1,-2 2 0,1 2 1,-2 5-1,2 0 0,-2 0 1,2 2-1,-1-3 1,2 2-2,1-3 2,1-1-1,2-7 0,1-2 0,1-5 0,2-2 1,4-3-1,2-3 0,0 1 0,2-1 0,-4 1-1,-4 0 1,-6 2 0,-8 2-1,-9 1 1,-9 1 0,-6 1 0,-8 1 0,-3 3 0,-5 1 0,-2 4 0,-2 0 1,-2 2-1,2 2 0,-1-2 1,1 1-1,4-4 1,1-2-1,6-8 1,5-5-1,4-9 1,2-9-1,7-9 1,0-7-1,1-10 0,1-6 0,-2-7 0,1-7 0,-3-4 0,-1-6 0,-4-2 0,-2-3 0,-5-2 1,-2 1-1,-6 2 0,-7 3 0,-3 5-1,-4 5 1,-4 7 1,-3 6-1,-4 7 0,-3 8-1,2 4 2,-5 9-1,0 4 0,-3 6 0,0 4 1,-5 10 0,6-11 2,-6 11-2,0-11 0,0 11 0,3-15 1,0 1-2,-3-3 1,3-7-2,-3-6 1,1-9 0,5-7-1,-2-9 1,3-8 0,0-10-1,-1-7 1,1-5 0,0-4 0,0-4-1,-3-2 1,-2-4 0,-4 0 0,-3-1-1,-3 4 1,-5-1-1,-4 4 0,-2 4 1,-4 3-2,-1 6 2,-4 6-1,-1 2 1,-1 4 0,1 2 0,2 5 1,2 1-1,3 2 0,2 1 0,2 2 0,3 3 0,0 2 0,3-2 2,0-1-4,0-1 4,0-1-2,-4-2 0,2-2 0,-3-5 0,1 0 0,-4-4 0,-1-1-2,1-6 2,-3-3 0,2-2 0,0-3-1,3-3 1,1-1 0,3-1-1,1-1 1,1 2-1,0 1 1,-2 1 0,-2 1-1,-2 4 1,-1 1-1,-3 2 1,-1 2-1,-2 1 1,-3 2-2,1 1 1,-2 3 0,-1 2 0,-3 4 1,-3 2-1,-4 6 1,-1 3 0,-3 5 0,-2 4 1,-5 4-1,-2 3 1,-1 1-1,-2 6 1,0 3-1,-3 3 0,1 3 0,1 3 0,3 1 0,3 2 0,4 0 0,4 0 0,5-2 1,4 0-1,3-2 0,3-2 1,3 0-1,1-2 0,0-2 1,1 0-2,0 1 1,-4-2 0,-4 0 0,-9 0 0,-7 1-1,-7 0 1,-8 5-1,-9 1 1,-7 3 0,-8 3-1,-7 5 1,-5 3-1,-2 7 1,-2 3 0,-2 7-1,-2 6 1,2 7-1,-2 6 0,3 7 0,2 7 1,4 7-1,0 3 1,3 3-1,-1 4 0,1 3 1,-1 2-1,1 2 1,0 0-1,-3-2 1,2-1 0,-1-3 0,3-7 0,0-8 0,5-7 1,3-11 0,2-6 0,1-11-1,3-6 1,0-9-1,-5-5 0,2-8 0,-2-3 0,-1-7 0,-4-4-1,-1-1 1,-4-2-1,-2 3 1,-6 2 0,-3 8-1,-7 5 1,-5 12 0,-6 12 0,-8 9-1,-2 10 2,-4 9-2,1 4 2,-4 7-1,1 2 0,2 0 1,3 0-1,5-4 1,0-2-1,4-3 1,6-5-1,6-7 1,4-4 0,5-8 0,6-7 0,1-7 0,8-6 0,3-8 0,4-4 0,1-7-1,2-3 0,1-3 1,0-1-2,2-4 1,-1 0 0,-2-1-1,-1 1 0,1 0 0,-4 4 0,0 4 0,-1 2 1,-2 5-1,-3 5 0,1 8 1,0 4 0,-1 8-1,-1 5 1,0 5 1,-4 5-2,2 4 2,1 6-1,0 3 1,2 4 0,-2 1 0,6 2-1,3 0 0,4 1 0,4-2 0,0 0 1,4-5-1,1 0 0,5-4 0,2 0 1,2-1-1,1-2 0,3-1 1,5-2-1,2-1 0,0-1 1,0-1-1,1-3 1,-1 1-1,1-2 0,-3-1 0,-1 1 0,1 0 0,1 0 0,-1-1 0,0 1 0,4 0 0,1 0 0,3-3-1,2 1 1,4-1-1,3-1-1,7 1-3,0-4-6,11 4-10,4-2-3,6-1-2,2-4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44.7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53 344 4,'0'0'10,"0"0"0,0 0 0,0 0 0,0 0 0,0 0-2,0 0 0,0 0-2,0 0-1,0 0 0,0 0-3,0 11-1,0-11-1,3 16-1,-1-2 1,1 5-1,0 5 1,2 7 0,0 4 1,2 6-1,-2 3 1,1 0 0,0 1 0,-1-2 0,1-2 0,-3-3 1,0-4-1,-1-4 0,-1-4 0,-1-3 1,-2-2-1,1-4-1,-2-4-1,1-3-6,2-10-8,0 0-2,-11-5 0,5-9-1</inkml:trace>
  <inkml:trace contextRef="#ctx0" brushRef="#br0" timeOffset="480">0 435 2,'3'-11'10,"-2"-4"1,3 2-1,-2-3-3,4-1-3,2 0 1,0-1 0,3 0 0,1-1-1,3 2 0,1-2-1,2 2 0,4 3-1,2 1-1,0 3 0,1 5-1,-1 1 0,0 5 0,1 4 0,-3 1-1,-4 3 2,0 3-1,-3 2 0,-1 0 1,-4 1 0,0 0 0,-4 1 1,-2 1 3,-3-2 0,-3 4 0,-5-4 1,-4 4 0,-3-4 0,-1 4 0,-4-5 0,0 2-2,-3-4-1,1-1-1,-2-2 0,4-3 0,3-2-1,1-2-1,5-2-2,-2-4-1,12 4-2,-8-16-5,17 6-9,0-6-4,4 1 1,1-4 0</inkml:trace>
  <inkml:trace contextRef="#ctx0" brushRef="#br0" timeOffset="991">545 438 12,'1'13'12,"-1"-13"-1,-9-8-1,4-3-5,-1-4-2,3-2-1,2-3 0,-1 0 0,3-3 2,4 2-1,2 1 1,1 2 0,2 3-1,4 3-1,-1 2 0,5 4-1,0 3-1,2 4 0,-1 3 0,0 4 0,-1 2 1,-4 4 1,-1-2 0,-5 4 2,-3-4 1,-2 2 2,-6-4 0,1 2 1,-8-4-1,0 2 0,-7-4-1,1 1-1,-4-2-3,-1 2 0,-1-3-3,2-1-1,3 2-4,2-6-5,15 1-10,-15-1-2,15 1 0,8-12 0</inkml:trace>
  <inkml:trace contextRef="#ctx0" brushRef="#br0" timeOffset="1452">1064 113 22,'0'0'16,"0"0"-1,0 0-1,-14 7-4,4-1-1,-4-2-1,1 2-2,-3 1-1,1 2-1,-3 0 0,4 0 0,0 2-2,3-2 0,2 1-2,1-1-1,4 0 0,4-9-1,-1 18 1,5-8-1,3-1 1,3 0 0,1 2 0,3 0 0,1 1 0,0-1 1,0 2-1,-2-1 1,-2 0 0,-4 0 1,-4 1 1,-3 0 1,-6-2 1,-1 3 0,-8-5 1,2 4-1,-6-6 0,3-1-1,-1-2-2,-1-3-4,6-1-5,-2-7-9,14 7-5,-7-21-1,13 5 1,2-4-1</inkml:trace>
  <inkml:trace contextRef="#ctx0" brushRef="#br0" timeOffset="1912">1261 158 15,'9'8'13,"-9"-8"1,0 0 0,-16 7-5,5-6-2,0 2 1,-5 0 0,0 3-2,-2-2 0,3 3 0,-2-1-2,5 2 0,1-2-3,1 1-1,10-7-1,-7 13 0,7-13 0,6 14-1,4-5 1,1 0 0,3 1 0,3 2 1,3 0 0,-1 2-1,2 0 1,-1 1 0,-3 0 0,-1-1 1,-5 0 0,-1-1 3,-5-2 1,-4 1 0,-1-12 1,-14 18 0,0-13 0,-1 3 0,-4-5-2,0 1-2,-1-2-1,3-2-1,3 1-2,2-6-3,12 5-4,-12-15-4,18 5-8,0-6-3,6-1 1,3-3 0</inkml:trace>
  <inkml:trace contextRef="#ctx0" brushRef="#br0" timeOffset="2383">1412 210 9,'12'6'11,"-12"-6"-1,6 14-2,-3-4-2,2 2 1,0 5 0,-2-1 0,2 6 1,0 0 0,-1 3 1,-1-4 0,1 1-2,-4-4-2,3-3-2,-1-4-5,-2-11-15,0 0-2,4-15 0,-5-6-1</inkml:trace>
  <inkml:trace contextRef="#ctx0" brushRef="#br0" timeOffset="2673">1582-6 19,'12'6'14,"-12"-6"0,0 0 0,0 0-6,0 0-4,0 0 0,0 0 0,0 0 2,0 0-1,0 0-1,4 15 0,-4-15 0,3 15-1,1-2-1,0 3-2,2 4 1,0 4-1,2 3 0,-1 3 2,0 1-1,-1-1 1,-1-6-1,0-1 1,1-8 0,-6-15 0,12 9-1,-1-17-2,3-3 1,1-4-1,3 1 1,1-1-1,0 2-1,0 5 0,0 7 1,-1 4 0,-2 8 0,-3 3 0,-2 5 1,1 4 1,-4 2 0,-4 3 1,-2-3 1,-1 4 1,-5-8 0,0 4 0,-6-9 1,0 2 0,-5-7-1,-1 0 0,-3-7-1,0-2 0,-3-4-2,1-5-3,2-1-4,-2-8-7,9-1-9,1-5-3,5-1 0,4-6 0</inkml:trace>
  <inkml:trace contextRef="#ctx0" brushRef="#br0" timeOffset="3234">1928 21 3,'0'0'10,"12"-3"-1,-12 3 2,0 0-5,9-2-1,-9 2 0,5 10 2,-5-10 1,5 21 1,-1-6 1,3 8 1,-3 2-1,4 11-2,-3-1-1,5 5-2,-3 0-1,1 0-3,-1-1-6,0-9-12,0-7-4,1-11-1,-8-12 1</inkml:trace>
  <inkml:trace contextRef="#ctx0" brushRef="#br0" timeOffset="3505">2220 338 11,'19'7'11,"-2"-3"-1,-1-7 0,0-3-8,1-3-1,0-1 2,-4-3 2,-4 0 2,-2 0 0,-5 0 2,-2 2 2,-6 0-1,6 11-1,-20-17-3,8 12-2,-4 2-2,0 2-1,1 3-1,-1 1-1,1 4 0,0 3 1,2 0-1,-1 5 1,3 1 0,0 3 1,1 2 1,3 2 0,1 1 0,5 3 1,2-1 0,5 0 0,2-3 0,6 0 0,3-6-1,7-2-1,5-7-4,5-8-12,8-4-6,1-9-3,6-4 2,-1-10-1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48.9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0 547 23,'0'0'12,"9"1"0,-9-1-3,0 12-5,1-3 0,0 3 1,0 6 0,-1 1 2,2 3 1,-2 1-1,2 1-1,-1-3 0,2-2-2,-1-5 0,-2-14-1,16 6-1,-3-16-1,4-7-1,1-6 0,2-3 1,1-1-1,-1-1 0,-1 4-1,-4 5 1,-4 6 0,-11 13 0,13-6 1,-7 16 0,-2 4 0,0 5 0,1 3 1,1 1-1,4 3 1,-1-2-1,3-1 1,1-7-1,2-2 0,1-6 1,1-3 0,-1-5 0,0-3 1,-2-6 0,-1 0 0,-2-6 0,0 0 0,-5-5 0,0 0-1,-2-2 0,0 3-1,-3-1 0,-1 0-1,0 4-2,-1 1-1,1 15-7,1-19-14,-1 19-1,3-18-1,-3 18 0</inkml:trace>
  <inkml:trace contextRef="#ctx0" brushRef="#br0" timeOffset="640">580 497 32,'0'0'16,"0"0"2,4-11-2,-4 11-6,0 0-5,0 0-2,0 0-1,0 0-1,12 3 0,-12-3 1,13 10-1,-4-3 0,3 2 0,0 1 0,3 3 0,2 1-1,0 1 0,0 2 1,1 1-1,-1 0 1,-3 1 0,-3-2 0,-2 1 1,-5-1 0,-1 0 1,-6-2 0,-4 1-1,-5-2 1,1 1-1,-5-3 0,0 0 0,-2-4-1,0-1 0,3-5-1,2-2 0,2-4 1,3-5-2,5-4 1,2-2-1,5-4-1,3-3 1,4 1-1,3-4 0,5 1 1,0 0-1,4 1 1,1 2 0,2 1 1,-3 3-1,-1 3 1,0 2 0,-4 2 0,-1 4 0,-3 1 0,-3 3 0,-11 2 0,14-3 0,-14 3 0,10 5 0,-10-5 0,6 12 1,-4-2 0,0 3 0,0 2 1,1 4-1,-2-1 1,2-2-1,-1 0 1,2-2 0,-4-14 0,16 12-1,-4-17 1,3-4-1,4-5 0,-1-4-1,3-3 1,1-1-1,-2 0 0,-2 2 0,-4 3 0,-1 4 1,-6 4-1,-7 9 1,11-11-1,-11 11 0,0 0 0,0 0 0,0 0 0,0 0 0,2 13 0,-2-13 0,3 16-1,-1-3 1,0 4 0,1 5 1,-1 4-1,1 8 0,0 8 0,-1 2 1,0 5-1,0 2 1,-1-3-1,-1-2 1,2-4-1,0-6-1,0-10-2,0-11-3,3-3-5,-5-12-11,10-6-2,-5-8 1,2-9 0</inkml:trace>
  <inkml:trace contextRef="#ctx0" brushRef="#br0" timeOffset="1622">1590 315 26,'13'1'16,"-13"-1"0,-9 10-1,0-2-1,-5-1-8,2 5 1,-5-1-1,2 3 0,-4-3 1,5 3-1,1-5-1,3 4-1,10-13-2,-15 15-2,15-15 1,-4 15-2,4-15 1,8 14-1,2-5 1,1 0 0,4 1-1,2 2 2,0 0-1,1 2 0,-1 0 0,-1 1 0,-1-1 0,-5 1 2,-3-2 0,-2 2 1,-6-4 1,-1 2 0,-9-4 0,-1 3 0,-6-5 0,1 3-1,-4-6-2,-1-3-3,5 1-5,-5-12-9,9 2-9,3-9 0,9-1-2,3-9 2</inkml:trace>
  <inkml:trace contextRef="#ctx0" brushRef="#br0" timeOffset="2103">2152 0 23,'0'0'14,"8"16"0,-9-4 1,-2 4-7,-2 1-3,0 8 2,-1 2 0,2 6 0,-2 1 0,4 7 0,-2 1 0,4 6 0,-3-1-2,6 0-1,-2-1-2,1 0 0,2-4-1,0-5 0,-1-8-1,0-7-2,-1-4-2,-2-18-2,-2 13-7,-5-22-6,-2-6-4,-6-6 2,-1-5 0</inkml:trace>
  <inkml:trace contextRef="#ctx0" brushRef="#br0" timeOffset="2363">1954 378 27,'-11'-16'16,"4"2"1,4 5-1,3 9-2,6-11-3,6 7-4,2 0-2,7 1-1,3-2-1,7 1 0,4-2-1,4-1-1,2 0-2,-1 0-2,5 1-6,-3-1-10,0 1-2,-1 2 1,-6 1-1</inkml:trace>
  <inkml:trace contextRef="#ctx0" brushRef="#br0" timeOffset="2663">2508 602 56,'0'0'20,"-6"-23"1,7 2-3,3 0-13,3-4-4,0 2-2,1 1 1,2 4 0,2 4 0,-1 5 0,3 5 1,-2 4-1,1 7-1,0 3 1,0 6 0,-2 3 0,-2 2 1,-1 5 2,-5-1 1,-2 3 2,-6-4 0,-1 1 0,-7-8 0,-1 3-1,-6-8-2,-1-1-2,-3-4-5,-8-7-13,0-1-8,-8-6 0,-2-1-2,-7-7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2.3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184 296 37,'10'-6'18,"-10"6"0,0 0-1,-15 1-8,15-1-4,-18 6-1,4-2-2,-1 1-1,-1 1 1,4 1 0,-5 1 0,3 2 1,-2-1-1,4 1 0,0 3-1,3-1 0,0 0 0,2 4 0,2 0-1,2 3 1,3 1-1,3 3 0,4 0 1,3-1-1,3 0 1,5-4-1,4-5 0,6-9 0,4-6-2,1-15-2,4-6-3,-2-12-5,3-6-3,-5-9-1,-1-1 1,-9-2 2,-1 2 4,-9 3 5,-3 3 6,-6 7 6,-5 3 4,0 7 1,-7 6 0,5 4 1,-5 4-3,8 14-4,-13-16-2,13 16-1,0 0-2,-10-3 0,10 3-1,0 0-2,0 0 1,0 0-1,0 0 0,-1 13 1,1-13-1,4 17 2,0-4-1,0 6 2,2 7-1,0 8 1,1 4 1,0 7-1,-1 2 1,1 5-1,-3-3 1,3-1-1,-4-9 1,4-6-1,-2-11-1,4-10 0,3-12 0,2-11-1,4-8 1,1-5-1,1-3 0,-1-1 0,0 2 0,-1 3-1,-4 8 0,-2 6 1,-3 8 0,0 8 0,-2 5 0,0 5 1,0 6 0,-2 3 0,2-1 0,0 2 0,0-3-2,-2-7-5,5-2-15,-1-11-3,4-6-1,0-10 0</inkml:trace>
  <inkml:trace contextRef="#ctx0" brushRef="#br0" timeOffset="841">976 429 60,'0'0'20,"-19"10"-1,5-19-3,3-1-16,-1-4-1,3-4-1,2 1 1,2-1 0,3 1 1,3 2 1,3 3 1,-4 12 0,13-14 0,-3 12 0,1 0-2,0 6 1,3 1 0,-1 5 1,0 1 2,-1 8 1,-6-1 0,-1 6 1,-6-2 0,0 4 0,-7-4 0,0 2-1,-5-8-1,1-1-1,-4-7-2,1-6 0,0-4-3,1-7-1,4-2-6,-4-9-4,10 1-11,-1-5-2,7 2-2,2-3 3</inkml:trace>
  <inkml:trace contextRef="#ctx0" brushRef="#br0" timeOffset="1261">1172 412 25,'0'0'14,"0"0"0,0 0-4,0-15-4,2-3-1,3 0 0,0-3-2,1 1 2,1 2-2,3 3 1,-2 5 0,1 7 0,-9 3 1,19 7-2,-13 5 1,3 6-1,-4 5 2,1 7 1,-6 0 1,1 4 0,-6-2-1,2 1 0,-7-6 0,2-1-1,-4-10-2,-1-3 1,1-7-3,-3-6-1,1-3-2,-4-10-5,7 4-5,-3-11-12,6 2-2,2-7-2,6 0 2</inkml:trace>
  <inkml:trace contextRef="#ctx0" brushRef="#br0" timeOffset="1692">1547 218 35,'13'-3'20,"-13"3"1,0 0-3,0 0-5,0 0-2,-12-2-1,3 3-3,-1 7-1,-1-4-2,-1 4-2,-2-2 1,3 2-3,-1-1 1,2 3-1,10-10-1,-14 14 0,9-5 1,5-9 0,5 19-1,3-8 0,2 4 1,4 0-1,1 5 1,2 1 0,2 5-1,-1 1 1,-4 1-1,-2 0 1,-5 0 0,-2-1 0,-4-3 0,-2-2 0,-6-4 1,-1-3 0,-5-5 0,1 0 0,-3-7 1,1-2-1,0-4-1,2-4 0,4-3-1,0-3 0,7-3-1,2-3-1,8-1 0,3-3 0,7 0 1,2-2-1,5 1 2,4-2-1,1 0 2,1 1-1,1 2 1,-2 0 0,-1 2 0,-3 0 1,-4 3 0,-4 4 0,-6 2 0,-3 0 1,-3 3-1,-7 9 1,-1-14-2,1 14 1,-15-14 0,6 7-2,-2-1 1,1 2-1,-3-1 1,1 2 0,0 1-1,2 2 1,-1 5 0,0 0 0,1 6 0,0 2 0,0 2 1,2 4-1,-1 1 2,4 4-1,-1 0 1,4 3-1,0-1 2,4 1-2,3-3 1,4 1 0,5-4 0,3-1 0,6-5 0,6-2-1,3-5-1,3-3 0,4-2-2,-4-7-4,5-1-16,-5-6-2,0-1-2,-9-6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6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4-3 13,'0'0'12,"0"0"0,0 0-2,9-5-1,-9 5-1,0 0-1,0 0 0,0 0 1,0 0-2,0 12-1,0-12 0,1 11-2,3 1 1,-2-1-1,2 7 0,1 3 0,6 7 0,-3 7 0,4 5-1,-2 4 2,5 3-1,-7-3 1,1 2 0,-3-7 0,0-6-1,-4-9 1,3-5-1,-5-19 0,0 0 0,0 0-1,15-21-1,-4-7 0,2-2 0,1-10-1,2-2 0,3 0-1,-1-1 1,2 7-1,-4 3 0,0 8 1,0 4-1,-1 6 0,0 2 1,-1 8 0,-2 1-1,0 4 1,0 3 0,-2 1 0,1 4-1,-3 2 2,2 4-1,-2 3 1,-2 5-1,-2 3 2,-2 5-2,-1 4 2,-1 3-1,-1 0 0,-1 0 0,1-4 1,-1-2-2,0-6 0,0-6-3,3-2-3,-1-17-9,-1 10-11,1-10 1,0-12-2,-3-4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4.8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482 298 49,'0'0'21,"0"0"0,0 0 0,0 0-10,0 0-8,0 0 0,0 0-1,0 0-1,0 0 1,-15 11-1,15-11 0,-13 19 1,10-7-1,-1 4-1,1 4 1,4 4-1,-1 1 0,5 3 1,-3-1-1,3 3 0,1-3 0,3 3-3,-5-4-10,3-2-9,-1-3 0,-3-6 0,-4-5 0</inkml:trace>
  <inkml:trace contextRef="#ctx0" brushRef="#br0" timeOffset="360">550 57 35,'0'0'18,"-2"-12"0,2 12 1,-22-8-6,8 6-9,-1-1 1,-5 5-2,-6 1-1,26-3-1,-63 16 1,63-16-1,-62 33 1,62-33-1,-74 51-1,74-51 0,-69 66 1,69-66-1,-58 71 0,58-71 0,-53 73 0,53-73 1,-43 71-1,43-71 0,-23 76 0,18-35 1,4 5-1,1 2 0,8 4 0,2 4 0,6 1 1,3 1 0,-3-3 0,9-1 0,1-7 1,3-5 1,-1-11-1,14-8 0,6-14 1,1-10-1,10-16-1,-3-13-1,5-14 0,3-10-1,1-11 0,-9-6 1,-2-5-1,-7-2 1,-7-2 1,-2 2 1,-13 1 0,-3 3 1,-8 3 1,-6 8-3,-13 2 2,-2 10-1,-11 7-2,-7 8 1,-9 11-2,-5 11 1,-7 10-1,0 8-2,-5 11-1,-6 6-6,5 15-7,1 3-7,5 5 0,2 0 0,6-1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7.5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14 33,'0'0'19,"0"0"0,0-13 1,0 13-8,0 0-2,0 0-1,0 0-2,0 0-1,0 0-2,0 0-2,0 0 0,-10-1-2,10 1 0,1 15 0,1-2 0,0 7 0,3 5 0,-1 9 0,0 4 2,1 8-1,-1 2 1,0 3 0,-3 1 0,1 0 1,-3-5 0,-1-3-1,-1-6 0,-1-4-1,-2-6 0,2-3 0,-1-6 0,0-4-2,1-4 1,4-11 0,-3 15-3,3-15-2,0 0-7,0 0-12,0 0-1,11-15-1,-5 3 0</inkml:trace>
  <inkml:trace contextRef="#ctx0" brushRef="#br0" timeOffset="541">272 646 32,'0'0'20,"-15"-3"0,15 3 2,-14-9-6,5 0-7,9 9-3,-11-17 0,8 6-1,2-7-3,3-2 0,1-5-1,5-1 0,2-4-1,3-2 0,1 2-1,2 2 0,0 7 1,0 4-1,0 8 1,0 7 0,-1 8-1,0 5 1,-3 7 0,-2 5 1,-2 5 0,-2 3 0,-3 0 1,-4 2 0,-4-3 2,-3-1-1,-4-4 1,-1 0 0,-5-7 0,0-2-1,-3-5 0,1-4-3,1-3-3,-1-7-2,7 2-9,-3-10-11,9-2-1,-1-5-1,7 0 2</inkml:trace>
  <inkml:trace contextRef="#ctx0" brushRef="#br0" timeOffset="1051">677 367 49,'0'0'18,"0"0"2,0 0-5,0 0-8,-12 6-4,12-6-1,-16 9-2,5-1 1,3 2 0,-1 3 0,2 4 1,-1 4 1,3 2-1,0 3 1,4 0 0,3 1-1,-1-2 1,6-2-1,0-6 0,3-7-3,3-5-5,1-9-10,2-5-6,4-7-1,0-4 1,0-4 0</inkml:trace>
  <inkml:trace contextRef="#ctx0" brushRef="#br0" timeOffset="1332">841 399 32,'0'0'18,"0"0"-1,8-9 2,-8 9-8,0 0-7,0 0-2,0 0-1,0 0 0,0 0 0,0 0 0,10 8 1,-10-8 0,12 16 0,-4-6 1,3 3-1,-2 6-1,3 3-1,-2 2 1,-1 3 1,-1-1 0,-2 3 0,-2-3 0,-2 2 1,-3-6 0,-1-3 0,-6-4 0,2-3 0,-4-6 0,1-4-1,-4-7-1,1-4 0,1-5-1,-2-6-2,6-1-1,-1-8-3,8 2 0,-1-3 0,8 3 0,0-2-1,8 3 0,0-1 0,8 2 1,-2-1 0,5 1 0,1-3 0,1 1 0,-1-4 1,-1 1 1,-2-1 1,-3 2 2,-2 0 1,-3 2 3,-3 5 2,-2 1 0,-1 7 0,-3-1 1,-7 15 0,9-14-1,-9 14-1,0 0-1,0 0-2,0 0 0,10 6 0,-9 5 0,1 6 1,1 6 1,2 9 0,-1 7 1,1 8 0,-4 6 0,4 8 0,-2-3 0,2 0-1,-4-7 0,0-4-2,-1-10 1,1-9-1,1-9-1,-3-10-1,1-9-1,0 0 0,-11-11 0,3-2 0,0-4-1,-3-4 1,-1 0 0,1-1 0,-2 1 1,4 2 1,1 3-1,2 1 1,2 5 0,4 10 0,-2-14 0,2 14 1,11-7-1,0 3 0,6 0 1,4 1-1,4-3 0,3 1 1,2-1-1,2-1 1,1 1-1,-1 2 1,-4 0-1,-2 2 1,-1 4 0,-3 5 1,-2 5-1,-2 3 1,-7 6 0,1 5 0,-3 0 0,-3 2 0,-2-1 0,1-3-1,-3-3-1,0-6-5,6-3-5,-8-12-12,0 0-2,5-15 2,-4-3-1</inkml:trace>
  <inkml:trace contextRef="#ctx0" brushRef="#br0" timeOffset="2383">1588 98 79,'0'0'23,"2"13"-6,-2-13-5,0 12-23,2 1-9,-2 0-5,2 7 1,-2 1 1,0 0 1</inkml:trace>
  <inkml:trace contextRef="#ctx0" brushRef="#br0" timeOffset="2644">1724 592 28,'2'-18'16,"0"-4"1,3 0 0,3-1-6,1-2-5,2 2-3,1 1-1,2 6-1,-1 2 0,3 5 0,-1 5 0,2 5 0,-1 5 0,1 6 1,-3 3 0,2 5 0,-3 2 1,-1 4 0,-4-3 2,0 2 0,-8-5 1,1 3-1,-7-6 2,1 2-2,-7-8 1,0 1-1,-7-5-2,2-2-1,-1-2-1,-2-4-3,4 0-4,-6-9-12,9-1-8,1-4 1,5-3-2,2-7 1</inkml:trace>
  <inkml:trace contextRef="#ctx0" brushRef="#br0" timeOffset="3034">2043 399 12,'6'14'12,"-2"1"1,-3-1 3,-1 2-5,3 6 1,-3-3 1,4 4 0,-4-6-1,5 3 0,-2-8-2,5-2-3,4-10-4,2-6-1,5-7-3,-1-2 1,5-4 0,0 0-1,2 1 1,-2 1 1,-2 5 0,-4 7 1,-1 5 0,1 4 0,-3 7 1,0 4-1,-4 3 1,3 7-1,-2 1 1,0 4 0,-1-1-1,-1 3 0,-3-6-1,-1-1-2,3 0-5,-7-12-13,6-1-8,-7-12 1,10-8-3,-8-12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01.5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1 573 15,'0'0'12,"-2"-16"1,5 7 0,-2-3-6,3-3-4,1 1 1,2-1 0,1 2 0,2-1-1,1 2 1,2 2-1,-1 1-2,3 4 0,-1 2-1,1 3 0,0 3 0,-1 5 1,2 3-2,-2 1 2,0 5 0,-5-1 2,0 5 0,-5-2 3,2 2 0,-10-2 2,3 1 1,-8-3-1,0 3 1,-8-6-2,4 2 0,-6-8-3,4 1 0,-4-6-2,2-1-1,1-5-2,4-4-1,5-2-4,-3-9-6,11 5-9,0-8-4,7 0-2,0-2 2,7 0 1</inkml:trace>
  <inkml:trace contextRef="#ctx0" brushRef="#br0" timeOffset="440">327 374 23,'17'10'14,"-17"-10"0,7 11 0,-7-11-7,3 18-2,-2-3 3,-2 2 0,0 4 0,-3-2 2,5 4-1,-4-6-1,6 1-2,1-7-1,-4-11-2,21 5-2,-5-11 0,3-4-2,2-4 1,1 0 0,-1 1 0,-2-1-1,-2 4 1,-4 3 0,-2 5 2,-2 5-1,-9-3-1,16 17 1,-8-2 0,0 2 0,3 4 0,-1 0 1,2 2-1,-3-1 1,3-4-1,-3-1 1,0-4 0,-9-13-1,18 13 1,-18-13-1,14-1-1,-14 1-1,14-18-5,-5 4-16,-2-6-3,2-4-2,-4-9 2</inkml:trace>
  <inkml:trace contextRef="#ctx0" brushRef="#br0" timeOffset="931">847 32 12,'13'-2'14,"-13"2"3,0 0 0,0 0-3,12 17-3,-12-2 0,3 10 0,-2 3-1,3 13 0,-3 1-2,3 11-1,-2-3-1,2 5-2,-2-6 0,1-2-1,0-8-1,-1-6-1,0-7-2,-2-10-4,3-4-2,-3-12-3,0 0-2,0 0-3,-4-12-5,-4-2 1,3 2 3,-7-7 5,-1 2 4,-2-4 7,-4 1 3,3 3 6,-2-2 6,5 5 0,-3-1 2,16 15-2,-15-18-4,15 18-2,-1-10-1,1 10-2,15-6-1,2 2-1,-1-3-1,9 1 0,2-5-1,6 1-1,3-2-1,0-2-3,7 4-5,-5-6-12,6 5-5,-2-3-3,2 4 2,-6-2 0</inkml:trace>
  <inkml:trace contextRef="#ctx0" brushRef="#br0" timeOffset="1582">1351 589 34,'-12'-7'19,"1"-2"1,3-5 1,1-2-8,6-2-5,-2-2-3,7 0 1,0-2-3,5 2 1,3-1-2,2 4 0,2 1-1,1 6-1,4 3 1,-1 6-2,0 6 1,0 5 0,-2 5 1,-1 5-1,-3 2 1,-1 1 1,-8 0 1,1 2 1,-8-4 0,-4-1 0,-3-5 1,-3-1-1,-3-4 0,0-2-2,-2-4 0,-2-3-3,3 0-4,-2-9-6,6 0-15,-3-5 0,8 1-2,-3-8 1</inkml:trace>
  <inkml:trace contextRef="#ctx0" brushRef="#br0" timeOffset="2093">1836 0 51,'0'0'18,"0"0"2,0 0-6,-4 13-11,2-2-2,-4 4 0,3 8 0,-3 6 1,2 10 2,0 6-1,1 9 1,0 4 1,2 7 0,-1 0 0,3 2-1,-1-5 0,0-4-1,-1-11 1,1-5-2,-2-11-1,2-9-1,-1-6-2,1-16-2,-7 9-1,7-9-3,-13-13-5,3-3-7,0-1-5,-3-4 3,-1-4 0</inkml:trace>
  <inkml:trace contextRef="#ctx0" brushRef="#br0" timeOffset="2383">1620 518 45,'0'0'22,"0"0"2,0 0-4,0 0-4,0 0-4,11-7-2,2 1-4,9 2 0,2-3-3,9 2 0,4-1-2,7 0 1,3 2-5,-1-5-4,4 9-11,-5-5-8,3 2 0,-5-5-2,-2 1 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06.1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0 222 28,'0'0'16,"0"0"1,0 0 0,0 0-6,0 0-3,0 0-2,0 0-1,0 0 1,0 0-1,0 0-1,0 0-1,0 0-1,0 0-1,0 0 0,0 0-1,4 9 0,-4-9 1,2 13-1,0-4 1,0 3 0,0 4-1,2 5 1,1 4 0,0 7 0,0 7 0,0 1 0,0 8 0,-1 0 2,0 2-1,-2-5 1,1-2 0,-4-9 0,2-4 0,-3-9 0,3-5-1,-1-6 0,0-10 0,0 0 0,0 0 1,0 0-2,16-19 1,-4-5-1,2-8 0,2-6-1,3-6 0,3-1-1,1-4 0,-1 8 0,0 1 0,-1 10 0,-2 3 1,0 6-2,-1 5 2,-2 5 0,0 3 0,-3 3 0,0 3 0,-4 2 0,1 3 0,-10-3 2,14 14-1,-9-3-1,1 6 1,-1 4 1,1 3-2,0 4 2,0 5-2,-2 4 1,1 1 0,-2 4-1,0 1 0,1-3 1,-2-3-1,-1-4 0,-1-6 1,0-4-1,0-5 1,-1-7 0,1-11-1,0 11 0,0-11 0,0 0-1,0 0-2,0 0-10,1-16-14,2 4-1,-4-13-1,2-2 1</inkml:trace>
  <inkml:trace contextRef="#ctx0" brushRef="#br0" timeOffset="1222">629 44 10,'0'0'13,"0"0"2,0 0 0,0 0-2,0 0-1,-8-9 0,8 9-1,0 0-2,0 0-1,4-9-1,-4 9-2,0 0-1,12-11-1,-12 11-1,17-9 0,-6 6-1,2 1-1,0 1 1,2 2-1,0 1 0,0 3 0,-2 1 1,-1 4-1,-1 1 0,-2 2 1,-1 3 0,0 1 0,-5 1 0,0 1 1,-4 1-1,-1 2 0,-3-2 0,-3 1 1,-1-2-2,-2-1 1,-2-2 0,0 3-1,-2-4 1,1 0-1,-2-2 1,5 1-1,-1-2 0,2-2 1,1-1-1,3 2 0,6-11 1,-10 13-1,10-13 0,-1 10 1,1-10-1,0 0 1,6 12 0,-6-12 0,13 8 0,-4-2 1,3-4 0,3 2-1,3 0 0,3-1 0,6-1 0,3 2 0,1-1-1,1-2 0,2 3-1,-4-4-5,3 4-12,-7-6-8,-3 1-1,-6-7-1,-5-4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6.8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 3,'0'0'10,"9"-11"2,-9 11-1,0 0-2,4-9 2,-4 9 1,0 0 1,0 0 0,0 0-1,0 0-1,0 0-3,0 0-3,0 0-1,0 0-3,0 0 0,0 0-1,0 15 0,1-2-1,0 4 1,0 6 0,0 8 0,0 5 0,0 5 0,-1 5 1,0 3-1,0 0 0,0 1 0,-1-4 0,2-4 1,-1-3-1,1-5 0,-2-6 0,2-4 0,0-4-2,0-7-2,3-3-7,-4-10-10,11-1-2,-3-14 1,3-6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7.5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261 10 14,'0'0'16,"2"-9"-1,-2 9-1,0 0-1,0 0-2,0 0 0,0 0-4,-12-4-2,12 4-1,-9 4-1,9-4 0,-16 8-2,7-1 0,-3 3 0,0 2-1,-2 2 0,0 4 0,-2 4 1,-1 3-1,0 3 0,-4 4 0,3 2 0,-1 3 0,1 6 1,4 0-1,0 2 0,7-1 0,3 2 1,6-4-1,5-2 1,7-3 0,6-7-1,3-5 1,5-7 0,4-4-1,6-8 0,-2-5 1,0-6-1,0-5 0,-4-2 0,-3-4 1,-4 0 1,-5-1 0,-8 0 2,0 1 0,-9 0 1,-2 2-1,-7 1 0,-2 3-1,-7 2-1,-1 3-1,-5 3-1,-2 2-1,-1 5 1,-2 1-1,1 5 0,-1-2 0,2 3-3,-2-1-3,5 4-12,-3 0-5,5-2-1,-2-1 1,0-3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9.5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52 11,'1'-18'13,"-1"18"0,2-15 0,-2 15-2,4-11 0,-4 11-2,0 0 0,0 0-1,0 0-2,4-9 0,-4 9-3,0 0 0,0 0-3,0 0 1,0 0-2,0 0 1,0 0 0,-3 9 0,3-9 0,7 15 1,-2-2 0,0 5 0,1 3 0,2 5 0,0 4 1,0 4-1,2 3-1,0 2-4,-2-1-9,0 2-7,2-1-1,-2 1 0,-1-2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9.9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33 21,'0'0'17,"0"0"1,0 0 0,0 0-4,-11 5-3,11-5-1,0 0-3,0 0-1,0 0-1,0 0-1,0 0 0,0 0 0,0 0-1,0 0 1,0 0-1,0 0 0,0 0 0,0 0-1,0 0-1,0 0-3,13-4-7,-13 4-15,7-10-1,-2-2-1,-1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0.5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5 145 27,'-12'5'14,"12"-5"1,-15 7-1,15-7 1,0 0-5,0 0-2,14 2-2,1-2-1,8-1-1,11 0-1,8-1 1,11-1-1,14-1 1,11-2-1,15 0 0,12-5-1,15 1 1,11-4-1,15 3 0,10-4 0,10 2-1,7 1 0,0 2-1,0 1 0,-2 4-1,-6 1 1,-13 4 0,-12 0 0,-17 2 0,-18 1 1,-13 0 0,-18 1 0,-16-1-1,-18 0-2,-12-1 0,-10 2-5,-18-4-14,0 0-3,-24 0-1,-10-5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1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13,'0'0'14,"0"0"-1,0 0-1,9 1-3,-9-1-1,0 0-1,0 0-3,0 0 1,0 0-1,1 16 0,1-2 0,-1 6-2,1 6 1,-1 8-1,1 7 1,2 4-1,0 3 2,1-1-1,2-1-1,-3-4 0,3-5 0,0-9 0,-1-4-1,0-6-1,-1-6-3,0-1-5,-5-11-10,0 0-3,0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1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-2 118 26,'-1'-9'16,"5"0"0,2-4-1,5 0-5,4 0-6,4-3-2,5 3 0,3-1-1,-1 5 0,1 2 0,-3 5 1,-2 2-2,-2 5 1,-5 4 0,-1 4 0,-6 2 1,0 3 0,-5 1 2,-1 4 0,-5 2 1,-3 2 0,-7 2-1,-2 4 0,-7 1 0,0 3-1,-5-2-1,-1 0 1,-1-3-2,5-3 0,1-6 0,8-5 0,2-4-1,6-5 1,7-9 0,0 0 1,25 8-1,-1-10 1,8 0-1,4-1 1,12-2-1,3 0 1,4-2-3,-3-1-3,0 5-5,-8-4-11,-1 2-4,-6-4-2,-6 2 1,-9-6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39.1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251 1223 10,'0'0'9,"8"-11"1,-8 11 1,6-9-1,-6 9 1,0 0-2,0 0-1,0 0 0,-11-6-3,11 6-1,-17 9 0,5-1-2,-4 1 0,-1 4 0,-4 1-1,1 3 1,-3 1-1,1 2 1,0-1 0,3 0 0,-1-2-1,7 1 0,-1-4-1,4-1 1,4-3-1,6-10 0,-2 15-1,2-15 1,18 8 0,-3-5 0,4-2 0,6 1 0,1-1 1,2 1-1,1 1 0,-2 1 0,0 1 0,-4 2 0,-1 2 0,-2 0 0,-3 2 0,-3-1 1,-3 2 0,-2 1 1,-5-2 1,-2 3 0,-6-1 0,-3 2 1,-6-1 0,0 2-1,-6-2 0,-1 1-1,-3 0-1,0-1 0,-1 0 0,1-3 0,3-3-1,1 0 1,2-3-1,4-3 0,13-2-1,-17-2-1,17 2-3,-1-18-10</inkml:trace>
  <inkml:trace contextRef="#ctx0" brushRef="#br0" timeOffset="1112">85 1681 18,'0'0'9,"0"0"1,-10 4 0,10-4 0,0 0-2,0 0-1,0 0-1,0 0-1,0 0 0,0 0-1,0 0-2,0 0 1,0 0-1,0 0 0,0 0 0,0 0 0,0 0 0,0 0 0,10 7 0,-10-7 0,9 2 1,-9-2 1,0 0-1,13-2 1,-13 2-1,13-3 1,-13 3-1,14-6 0,-14 6 0,14-11 0,-14 11-1,12-12 0,-12 12 0,15-16-1,-15 16 0,11-15 0,-11 15 0,11-15-1,-11 15 1,9-13 0,-9 13 0,2-10-1,-2 10 2,3-10-2,-3 10 1,0 0 0,0-11-1,0 11 0,0 0 1,0 0-1,-9-12 0,9 12 0,0 0-1,0 0 1,0 0-1,0 0 1,0 0-1,0 0 0,0 0-1,0 0-1,0 0-2,0 0-4,0 0-6,0 0-8,0 0-2,0 0 2,4-11-1</inkml:trace>
  <inkml:trace contextRef="#ctx0" brushRef="#br0" timeOffset="2183">463 1242 8,'0'0'10,"0"0"1,0 0 0,0 0 0,-10 1-1,10-1-2,0 0 0,0 0 0,0 0-4,0 0-1,1 14-1,-1-14-1,5 19 0,-2-5-1,1 3 1,-1 3 0,5 5 0,-3 1 1,2 1-1,-1 2 1,0-1 1,2-2-1,-1-1 0,4-6 0,-1-3 1,3-8-1,3-4 2,-1-12-2,5 0 1,-3-8-1,2-3 1,-8-3 0,5-2 0,-9-1 1,-1 2-1,-5-1 0,-2 3 1,-5 0 0,1 3 0,-3 1-1,0 4 0,0 3-1,8 10 0,-12-14-1,12 14-1,0 0 0,0 0-1,0 0-2,0 0-2,0 0-4,-6-11-4,6 11-9,9-6-3,0 1-1,0-3 1</inkml:trace>
  <inkml:trace contextRef="#ctx0" brushRef="#br0" timeOffset="2714">1018 1127 15,'0'0'16,"11"-3"0,-11 3-1,0 0-5,0 0 1,0 0-1,-13-4-2,3 9 0,-3 1-2,0 4-1,-4-2 0,2 6-1,-2 0 0,0 3-1,1 1 0,0 1-1,3-1-1,0 2 0,2 0-1,3-2 1,4 0-1,1-1 0,6 0 0,3-2 0,1 0-1,4-2 1,8 0-4,1-6-1,5 1-6,3-8-11,2-3-1,2-7 1,3-5-1</inkml:trace>
  <inkml:trace contextRef="#ctx0" brushRef="#br0" timeOffset="3095">1386 1048 39,'-9'10'17,"9"-10"1,-21 8 0,6-4-13,3 3-1,-2 0 0,-3 3 0,-4 2 1,6 3 1,-4-2 0,4 6 0,-3-2 0,3 3-1,-1-1-2,5 1 0,1-1-2,2 1 0,2 1 0,4-2-1,1 1 0,2 0 1,4-3-1,3-1 0,6-3 0,2-3 0,5-2-2,3-6-1,7-1-8,2-7-12,3-4 0,1-4-2,0-4 1</inkml:trace>
  <inkml:trace contextRef="#ctx0" brushRef="#br0" timeOffset="3495">1528 1207 6,'1'9'13,"-1"-9"1,0 0 1,9 1-3,-9-1-2,16-7 0,-4-1 0,2-2-2,3-4-2,2-2 0,-2-3-2,1 0-1,-5-1 0,1 3 0,-6-2 0,0 7 0,-6-2 1,-2 14 0,-4-16-1,4 16 0,-16-8-1,4 8 0,-1 2-2,-4 1 1,1 4-2,-2 1 1,1 4 0,1 0-1,3 3 1,-1-1 0,2 3 0,3-1 0,1 2 1,3 0-1,0 3 0,2 1 1,2 0-1,4 2 0,2-1 1,3 0-1,0-3 0,4-1 1,4-1-2,2-4 1,5-3-2,1-6-3,6-2-10,1-8-8,6-5-1,-1-7 0,3-6 1</inkml:trace>
  <inkml:trace contextRef="#ctx0" brushRef="#br0" timeOffset="4016">2082 948 27,'-9'10'16,"9"-10"2,-13 4 1,3-4-7,10 0-3,-18 3 0,7 2 0,-3-2-1,1 5 0,-4 0-2,1 3-1,-3 0-2,1 4 0,-1-1-2,4 2 0,0-3-1,4 1 1,2-3-2,3-2 1,6-9 0,1 13-1,-1-13 1,19 5-1,-4-3 1,1-1-1,4 0 1,0 1-1,2 2 1,0 2 0,-2 1-1,-3 1 1,0 1-1,-5 3 1,-3 0 0,-1 2 0,-6-1 1,-3 0 0,-5 1 1,-4 0-1,-1 1 1,-3-3-1,-1 0 0,0-3 0,2-2-1,-1-4-2,14-3-4,-17-3-6,17 3-12,-3-20 0,8 5-2,3-9 2</inkml:trace>
  <inkml:trace contextRef="#ctx0" brushRef="#br0" timeOffset="4517">2357 920 47,'0'0'20,"0"0"2,0 0-2,0 0-9,-17 14-5,1-8-1,0 2-3,-5 2 0,2 0 0,-2 1 0,2 2 0,0-3 0,4 1 0,3-1-1,1-2 0,11-8-1,-11 13 0,11-13 0,5 11 0,4-6-1,5-1 1,2 1 0,4 2-1,3 0 1,-1 1 0,1 1-1,-1 2 1,-1 1-1,-5 2 1,-4-2 0,-2 2 0,-6 1 1,-3 0 1,-6 0 1,-2 1-1,-8-1 1,-2 0 0,-4 0 0,-1-3 0,-1-1-3,2-5-1,3-1-6,-2-10-9,11-2-8,4-7-2,7-1 0,3-9 1</inkml:trace>
  <inkml:trace contextRef="#ctx0" brushRef="#br0" timeOffset="4988">2581 1068 19,'2'14'14,"-1"-2"1,-1-12-1,-10 7-7,10-7-3,-2-12-1,6-1 0,-1-6 1,5-2 0,0-4 0,7 3 0,-3-1 0,8 2 0,-4 5 0,4 3-1,-2 5-1,1 5-1,0 5 0,-2 5-1,-3 5 2,-4 7 0,-1 1 2,-5 6 0,-5-3 1,-2 5 0,-7-3 1,0 2-1,-8-5 0,3 1-1,-6-7-1,3 0 0,-5-7-1,-1-3-1,-1-5 0,3-7-3,4-1-3,-2-12-9,8 1-11,1-8 0,11-1-2,6-4 2</inkml:trace>
  <inkml:trace contextRef="#ctx0" brushRef="#br0" timeOffset="5398">2830 835 27,'9'13'15,"-3"-1"1,-2 3-3,0 1-7,0 2-2,1 2 1,0-2-1,2 3-1,2-1 1,0-1-1,0 1 2,2 0 0,-3-3 0,-1 1 0,-1-4-1,1 1 0,-5-5 1,2 1 0,-4-11 0,0 15 0,0-15 0,0 0 1,-9 8-1,9-8 1,0 0-2,-13-9-1,9-3-1,3-3-1,4-5 0,1-3-1,7-3-1,2-3 0,8-1 0,4-1-1,7 2-2,-1-3-6,8 5-17,-1-2 1,2 2-2,-4-3 1</inkml:trace>
  <inkml:trace contextRef="#ctx0" brushRef="#br0" timeOffset="7411">3484 710 20,'0'0'17,"0"0"-1,-9 5 1,9-5-5,-12 2-3,3-2-3,9 0 0,-21 5-1,10 0 0,-3-2-1,2 4 1,-2-1-2,1 2-1,1 0-1,0 0 0,2 2-1,1-2 0,0 1 0,9-9 0,-13 16 0,13-16-1,-8 12 1,8-12 0,0 0-1,0 13 1,0-13 0,12 6-1,-2-1 1,6 0 0,2 2 0,2 0 0,3 2-1,-1 1 0,2 2 0,-6 0-1,-2 0 2,-6 3-1,-5-1 3,-4 4 0,-7-3 2,-2 4 0,-10-1 1,0 2 1,-7-2-1,-1 2 0,-5-4-1,0 0-1,-2-3-1,3-2 0,1-1-1,5-5-2,6 0-4,2-10-8,16 5-12,-9-17 0,18 2-2,3-8 2</inkml:trace>
  <inkml:trace contextRef="#ctx0" brushRef="#br0" timeOffset="8132">3612 1099 5,'0'0'14,"-1"13"3,1-13 1,0 0-2,0 0 0,0-12-2,6 3-1,-1-13-1,7-1 0,-1-15-5,8-4-1,2-14-2,7-6-1,3-9-1,5-4 0,1-5-2,6-1-1,2-1-3,3-3-14,9 1-7,-1-5 0,4-8-2,-2-7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2.4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20 41,'0'0'19,"5"-9"1,-5 9 1,0 0-9,8-12-5,-8 12 0,0 0-1,0 0-1,0 0-1,0 0 0,3 15-2,-3-1 0,-2 6-1,2 6-1,2 5 0,1 5 0,1 3 1,4 1-3,1 3-2,0-5-13,6-2-6,-1-5-2,2-5 1,-3-6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2.7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91 14 55,'0'0'21,"0"12"0,0-12-3,0 0-12,0 0-3,0 0 1,0 0-2,0 0-2,0 0-5,0 0-13,0 0-4,0-14 0,0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3.0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27 3,'6'-11'12,"-4"2"2,-2 9-2,4-13 0,-4 13-1,0 0 2,5-11 0,-5 11-3,0 0-2,0 0-3,0 0-2,-6 13-2,6-13 1,-7 18-2,2-5 1,-2 8 0,-2 2 1,-1 5-1,-5 6 1,1 5 1,-2 0-1,-2 4 1,1-3-1,4-2 0,0-4-1,5-4 0,1-8 1,7-1-2,8-10 1,10-3-1,9-7-1,9-4 0,11-4-1,8-4-1,10-2-1,2-6-2,4 4-3,-8-4-3,0 4-5,-10 1-4,-6 0 0,-10 5 2,-11-1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3.5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0 28,'0'0'17,"0"0"0,0 0 1,0 0-6,0 0-4,0 0-2,-6 13 0,6-13 0,-2 20 0,0-4-1,2 8 0,-2 4-1,2 8 0,-2 2-2,1 6 0,0-2 0,0 0-1,2-4-1,-1-7-3,4-3-5,-2-8-14,4-11-2,-6-9 0,12-7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4.1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0 21,'0'0'17,"0"0"0,0 0-1,0 0-4,0 0-3,0 0-3,-2 9-1,2-9-1,-7 16 0,5-4 0,1 7 0,-1 3 0,1 5 0,-1 4 0,2 4-2,-1-1 0,-1 3-2,2-1-4,-3-4-6,2 2-11,-3-4-2,1-6 1,-1-4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4.6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-1-5 17,'0'0'15,"10"11"0,-10-11 2,0 0-6,0 0 1,0 0-3,0 0 1,0 0 0,0 0-1,0 0-1,0 0-1,0 0-2,0 0-2,0 0-1,0 0-2,0 0 1,0 0-1,0 0 0,0 0 1,0 0 1,0 0 0,0 0 1,-4 11 0,4-11 1,0 0 0,0 0 0,0 0-1,0 0 0,0 0-1,0 0 0,0 0 0,0 0-1,0 0-1,0 0 1,0 0 0,0 0-1,2 11 0,-2-11 0,0 0-1,4 10 1,-4-10-1,0 0-2,5 11 0,-5-11-4,0 0-11,19 5-9,-9-10-1,3-3 0,-1-10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11,'0'0'24,"0"0"1,0 0-16,0 0-5,0 0 0,0 0 0,0 0 1,0 0-1,0 0 0,0 0 0,0 0 0,0 0-1,0 0-1,0 0-2,0 0-3,0 0-6,0 0-12,23 0-7,-7-3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2,'0'0'23,"0"0"-11,0 0-2,0 0-1,0 0-1,0 0-2,0 0-2,0 0-1,0 0-1,0 0-1,0 0-2,0 0-2,10 9-10,-10-9-11,24-4-1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18,'0'0'11,"9"9"0,-9-9-2,0 0-3,0 0-1,0 0-1,0 0-4,8 3-10,-8-3-12,0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6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326 418 28,'-12'6'16,"12"-6"0,0 0 0,-1-11-6,1 11-7,7-13 0,-7 13-1,17-18 0,-5 7 0,1 0 1,4 1-1,1 0 1,0 2-2,3 1-1,-2 3-1,-1 3 0,-2 2 0,-2 3 0,-4 2 1,-1 2-1,-3 3 1,-3-1 1,-2 3 1,-3 1-1,0 2 1,-7 3 0,2 2 1,-6-1-1,2 3 0,-4 1 1,3 1 0,-5-1 0,6-1 0,0-3-1,3-2 0,1-6 0,4 0 0,3-12 0,1 13 0,-1-13-1,18-3-1,0-3-2,1-8-4,7 2-6,2-8-9,4-3-3,1-4 1,2-1 0</inkml:trace>
  <inkml:trace contextRef="#ctx0" brushRef="#br0" timeOffset="621">458 0 5,'-14'1'7,"3"3"-2,-5 0-1,-1 4-6,-2 2 1,-2 4 3,0 1 1,-3 2 3,0 4 0,-1 4 1,-2-1 1,2 3-1,0 2-3,-1 1-1,0 4-1,0 1 2,1 3 0,1 0 1,3 6 2,3-2-1,4 3-1,6 1 1,6 2-1,6-3-2,7-1 0,8-2-1,6-1 1,6-5-2,4-2 2,5-7-1,3-2 0,3-5-1,2-4 1,3-7-1,1-3 0,-1-9 0,1-8-1,0-8 1,1-8 0,-1-10-1,-1-6 0,-6-7 1,-2-6 0,-5-4-1,-6 1 0,-5-1 0,-7 2 1,-6 0 0,-5 3-1,-7 3 1,-5 1-2,-6 6 1,-6 1-1,-2 6 0,-8 4 0,-4 8-1,-5 5 0,-5 10 0,-3 6 0,-2 11-3,-6 6-6,-2 11-10,2 7-1,-3 5 1,1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9:00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0 234 18,'0'0'28,"20"6"0,-8-6-11,6-2-11,7 0-2,3-5 0,6 2-1,2-6 0,2 0 0,-2-5 0,0 1 0,-7-5 1,-2 3 0,-7-2 0,-5 2 0,-9-1 1,0 2-1,-7 1 0,1 1 0,-8 0-2,1 3 0,-6 4-1,-3 5 1,-1 3-1,-4 4-1,-3 3 0,-1 5-2,0 4 2,-1 3-1,5 0 1,0 1-1,6 2 1,0 0 0,5 1 0,5 2 0,2-1 0,8 1 1,2 0 0,5 0 0,5-3 0,5-1 0,6-3-2,1-6-1,10 2-10,1-7-23,-5-8-1,5-2 0,-7-9 0</inkml:trace>
  <inkml:trace contextRef="#ctx0" brushRef="#br0" timeOffset="460">605 294 23,'6'17'33,"-6"-17"1,2 12-1,-2-12-20,0 0-10,3 9-1,-3-9-1,0 0 0,0 10-1,0-10-3,0 0-7,10 7-23,-10-7-2,11-14 2</inkml:trace>
  <inkml:trace contextRef="#ctx0" brushRef="#br0" timeOffset="711">872 172 17,'-10'21'26,"-4"-3"-12,-2-1-3,5 2 0,-3-6 2,7 5-1,1-8 0,9 5-2,-3-15-3,21 7-2,-1-11-2,6-4-2,2-4 0,2-3 0,-2-5 0,0-3-1,-7 2 1,-5-1 0,-7 0 1,-3 5 0,-8-1 0,-2 5 1,-2-1-1,6 14 0,-19-15-1,10 11-1,-2 5 0,-2 2-1,2 5 0,-1 2 1,2 4-1,-1 1 0,3 5 0,1 1 1,2 2-1,3 2 1,4 4-1,4 4 1,2 4-1,3 6 1,4 3-1,1 4 0,1 3 0,-1 2-1,-1-2 1,-3-3 0,-1-5 0,-5-4 0,-3-8 2,-4-4 0,-4-9 0,-4-4 0,-3-7 1,-4-2 0,-3-6 1,-1-3 0,-4-7-1,2-2 0,-1-7 0,4-3-1,5-2-1,6-5 0,8 0-4,3-7-7,11-2-24,7 5-2,1-2 0,8 1 1</inkml:trace>
  <inkml:trace contextRef="#ctx0" brushRef="#br0" timeOffset="1382">1280 473 45,'3'15'36,"-3"-15"3,2 9-2,-2-9-24,0 0-10,0 0 0,0 0 0,0 0-1,0 0-1,0 0-1,0 0-5,0 0-25,0 0-8,0 0-1,7-23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58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307 401 8,'0'0'12,"0"0"-1,0 0-1,0 0 0,0 0 0,0 0-1,0 0 1,0 0 0,0 0-3,0 0-1,0 0-1,0 0-2,0 0-1,-9 8-1,3 2-1,-2 3 0,0 7 0,-2 3 0,-3 6 0,-1 3 1,1 5-1,-1 0 1,3 4 0,-1-2 0,3 0 0,2-3 0,3 0 1,4-2 0,2-3 0,4-1 0,3-4 0,7-1 1,2-6-1,7-1 0,3-7-1,4-4 0,2-5-3,-1-7-3,3-1-6,-7-7-9,-8-8-13,4 3 0,-14-7 1</inkml:trace>
  <inkml:trace contextRef="#ctx0" brushRef="#br0" timeOffset="490">0 642 17,'0'0'29,"6"-14"0,4 4-10,7 2-9,2-4-1,9 5-1,-2-1 0,8 5-1,-3 0-2,4 4-1,-1 2-2,0 2-3,3 5-6,-6 0-16,1-1-12,7 2 2,-5-6-1</inkml:trace>
  <inkml:trace contextRef="#ctx0" brushRef="#br0" timeOffset="801">656 711 8,'0'0'26,"0"0"2,0 0-10,5-9-9,4 10-4,1-1 1,4 3-2,1 2 0,4 4-1,3 3 0,3 3 0,0 4-2,-1 2 0,0 4 0,-1 2 0,-3 0-1,-3 1 1,-5-1-1,-4-1 1,-5-3 1,-3-2 0,-6-3 0,-2-1 1,-6-6 0,-3 0 1,-2-7 0,1 1 1,-5-7-1,5 1 0,-3-5-1,5-1 0,0-5-1,7 1-2,3-2-1,1-1 0,8 2-1,0-3-1,8 4-1,1-5-3,15 8-7,1-5-10,4-3-11,11 6 1,-2-7 0</inkml:trace>
  <inkml:trace contextRef="#ctx0" brushRef="#br0" timeOffset="1242">1427 747 21,'0'0'30,"-10"1"1,-2 0-6,-7-4-13,0 5-6,-3-1-2,-2 2 0,-2-1-1,2 4 0,4-4-1,2 3-1,6-2 0,1 0-1,11-3-1,0 0 1,0 10-1,12-4 1,3 1-1,4 2 0,1 2 0,3 3 1,1 1-1,-1 3 1,-4 0-1,-4 2 1,-5 0 0,-5 0 0,-5-1 0,-4 1 1,-4-4 0,-3 0 1,-5-3-1,-1-2 1,-4-3 0,1-1-1,1-4-1,-1-3-3,5 0-6,0-6-14,3-8-11,11 0 0,1-13 1</inkml:trace>
  <inkml:trace contextRef="#ctx0" brushRef="#br0" timeOffset="1722">1689 485 17,'0'0'23,"-1"13"-14,0-1-2,-1 2 2,0 8 0,-1 5 2,3 9-1,-4 7-1,2 8-2,-4 0-1,4 3-3,-1-3-1,0-3 0,0-4-1,0-8 0,1-10 0,1-7 0,-1-7 0,2-12 1,0 0-1,3-11 0,0-9 0,4-6 0,3-8 1,3-7-1,5-5 0,3-3-1,4 0 1,2 2 1,1 4-1,2 5 0,-1 2 0,0 9 0,-5 5-1,-3 7 1,-1 3-2,-4 4 0,-3 7-2,-13 1-5,15 9-9,-12 4-17,-12-2 1,1 7 0</inkml:trace>
  <inkml:trace contextRef="#ctx0" brushRef="#br0" timeOffset="2163">1833 808 19,'29'26'29,"0"-4"-3,4-1-7,8 6-6,-2-5-1,5 5-3,-8-6-2,3 3-2,-7-3-7,-1 2-30,-13-14-1,1 1 0,-19-10 0</inkml:trace>
  <inkml:trace contextRef="#ctx0" brushRef="#br0" timeOffset="4807">2464 1095 27,'0'0'30,"0"0"-9,0 0-5,0 0-3,0 0-2,10-13 0,-3 2-3,7-1-3,0-5-1,6-3-2,1-1 0,0 1-2,0 0 1,-1 1-1,-5 6 0,-2 2 0,-13 11 0,13-12 0,-13 12-1,0 0 1,3 15 0,-4-3 0,0 5 0,0 2-1,0 4 1,1 3 1,-1 2-1,1 1 0,0 0 0,-1-2 1,1-2-1,-1-1 1,0-3-1,-2-3 0,0-2 0,-2-3 0,-2-2 0,7-11-1,-17 16 1,4-9-1,0-2 0,-1 0 1,-1-2-1,1 0 1,1-2 0,2 0 1,11-1 0,-14-2 0,14 2 0,0 0 0,2-11 0,8 6 0,2-1 0,6 0 0,3 1-1,6 0 0,4-1 0,3 3 0,4 3-2,-1-1-8,1 1-24,5 5-2,-9-4 2,3 3-1</inkml:trace>
  <inkml:trace contextRef="#ctx0" brushRef="#br0" timeOffset="7390">3100 910 17,'0'0'25,"7"-13"-6,4 8-7,0-2-3,6 3 1,1-2-2,5 5-2,2-1 0,4 3-1,0 0-2,0 2-1,-2 1-1,-2 0-1,-3 1-2,-4-4-2,-3 1-5,-4-1-16,-11-1-6,7-13 1</inkml:trace>
  <inkml:trace contextRef="#ctx0" brushRef="#br0" timeOffset="7641">3130 656 22,'0'0'30,"-17"1"-4,17-1-9,0 0-5,10-4-1,4 5-1,-1-4-2,10 4-2,0-2-1,9 3-1,2-1-1,5 2-2,2 0-1,2 0-2,3 3-5,-6-7-11,-1-1-17,5-1 0,-5-7 0</inkml:trace>
  <inkml:trace contextRef="#ctx0" brushRef="#br0" timeOffset="7961">4246 157 4,'0'0'27,"2"-19"-1,-3 7-10,1 12-2,-4-16-3,4 16 0,-5-11-2,5 11-2,0 0-2,-15-8-2,15 8-2,-19-1 0,7 2-1,0 1 0,-3 1 0,2 0 0,0 3 0,0-1 0,1 1 0,12-6 1,-18 17-1,12-5 0,0 1 0,1 5 0,0 3-1,2 4 2,1 4-2,0 4 2,0 2-1,-1 4 0,-2 2 0,-2 1 0,-3 0 1,-1-1-1,-3-2 1,1-3 0,-2-4 0,1-3 0,1-7 0,1-3 1,3-6-1,3-4 1,6-9-1,-9 12 1,9-12-1,0 0 0,0 0 0,11 2-1,-2 0 0,1 0 0,4 2 0,-1 1-1,3 4 1,-2 0-1,1 4 1,-4 1-1,1 2 1,-4 3 0,-2 3-1,-3 2 1,-3 3 0,-5 3-1,-3 2 1,-5 2 0,-4 4 0,-3 1 1,-2 1-1,0 0 1,0 0-1,1-2 0,4-4 1,3-1 0,5-3 0,4-3-1,5-5 2,6 0-1,3-4 1,9 0 0,2-2 0,6-3 0,3-3 0,5-3-2,5 0-7,4-7-28,-7-10-1,3-5-2,-9-12 1</inkml:trace>
  <inkml:trace contextRef="#ctx0" brushRef="#br0" timeOffset="23724">4655 583 12,'0'0'16,"0"0"-1,0 0 0,0 0-2,0 0-1,0 0-2,0 0-3,0 0-2,0 0-1,0 0-3,-5 15 1,4-2-2,-3 4 1,1 6-1,-1 5 1,0 5 1,0 3-1,1 2 1,-2 2 0,2-2 0,-1-3 0,2-2 0,-1-5-1,1-3 1,0-6-1,1-3 0,0-4-1,1-12-1,0 13-3,0-13-7,-1-13-20,1 13-2,11-30 1</inkml:trace>
  <inkml:trace contextRef="#ctx0" brushRef="#br0" timeOffset="24124">4851 651 1,'0'0'23,"0"0"-6,0 0-3,0 0 0,0 0 0,0 0-1,0 0-4,-2 11-2,2-11-3,-3 12-2,3-12 0,-4 20-1,1-4 0,-2 4 0,1 2 0,-3 4 0,-2 2 0,3 3 0,2 0 0,-1 2 0,0-3 0,2 0 0,-2-4 0,3-3 1,2-4-1,0-3 0,-3-6 0,3-10 1,0 12-2,0-12 1,0 0 0,0 0 0,0 0 1,0 0-1,0 0 0,0 0-1,0 0 0,0 0-1,0 0-4,0 0-5,0 0-9,9-9-15,-12 0 0,3 9 1</inkml:trace>
  <inkml:trace contextRef="#ctx0" brushRef="#br0" timeOffset="25326">5005 912 18,'0'0'15,"9"-13"-4,-9 13-2,9-14-1,-9 14 0,17-15-1,-6 9-1,0-1 0,4 2-2,-1 1-1,2 4 0,-2 4-1,3 3 0,-3 4-1,1 4 1,-3 1-1,-1 3 0,-3 0 0,-1 2 0,-3-2 0,-2 0 0,-5-2 1,-1-1 0,-4-3 0,-3-2 1,-2-3 0,-3 1 0,-2-5 0,0 0 0,-2-3 0,3 0 0,-1-3-2,5 1 0,-1-2 0,14 3 0,-14-7-1,14 7 0,0 0 1,-2-14-1,2 14-1,14-13 1,-2 5 0,1 0 0,2-1-1,1 2 1,3 1 0,0 0-1,-1 4-1,-3-3-2,3 6-5,-6-4-8,-1-1-12,3 5-4,-4-7 1</inkml:trace>
  <inkml:trace contextRef="#ctx0" brushRef="#br0" timeOffset="25897">5341 865 26,'0'0'16,"0"0"0,0 0-2,0 0-1,0 0-3,5 15-2,-5-15-3,1 21-1,0-8-2,2 3 0,-1-1 1,2-1-1,-1-3 0,2 2 1,-5-13-1,13 13 1,-13-13 0,16 0-1,-16 0 1,21-12-1,-9 1 1,3-1-2,-3-1 0,2-1 0,-4 1 0,0 1-1,-1 3 1,-9 9-1,11-12 0,-11 12-1,0 0 1,0 0-1,0 0 1,0 0-1,9 13 1,-9-13 0,4 18 0,-3-7 1,0 0 0,1 0 0,-1-1 0,1-1 0,-2-9 0,6 12 1,-6-12-1,17 3-1,-4-6 1,5-1 0,1-5-1,2 1 1,2-2-1,-2-2 0,-1 3 0,-3 0 0,-4 3 0,-3 1 0,-10 5 0,15-4 0,-15 4-1,0 0 1,11 11 0,-11-11 0,9 17 0,-6-4 0,0 0 0,0 4 0,0-1 0,-2 0-3,4 4-8,3-1-23,-6-7-2,7 3 1,-9-15 0</inkml:trace>
  <inkml:trace contextRef="#ctx0" brushRef="#br0" timeOffset="27129">6051 987 47,'0'0'36,"7"10"1,-7-10-1,0 0-27,0 0-9,0 0-1,0 0-2,0 0-1,0 0-3,0 0-8,0 0-18,0 0-3,0 0 1</inkml:trace>
  <inkml:trace contextRef="#ctx0" brushRef="#br0" timeOffset="27439">6297 998 10,'12'-8'17,"6"3"-11,1 1-9,2 0-1,-2 0 3,-1 2 2,-3 2 4,-3 1 4,-3 1 2,-9-2 1,11 5 0,-11-5-1,0 0-3,0 0-6,7 10-4,-7-10-9,9 8-11,-9-8-7,12 2 0</inkml:trace>
  <inkml:trace contextRef="#ctx0" brushRef="#br0" timeOffset="27880">6853 1006 2,'12'11'29,"-12"-11"1,0 0 1,7 14-16,-7-14-7,4 21-1,-5-6-1,1 12 0,-5 3 1,3 10 0,-7 1-1,0 8-1,-7 0 0,2 3-2,-3-4 0,1-5-5,1-3-8,3-10-26,-4-17-1,6-8-1,1-17 1</inkml:trace>
  <inkml:trace contextRef="#ctx0" brushRef="#br0" timeOffset="28371">7197 733 14,'0'0'29,"0"0"0,-5-10-10,5 10-9,0 0-3,10 4-2,-10-4-1,11 16-1,-6-1-1,2 5 0,-1 4 0,2 5 0,-2 1-1,1 1 1,-2-1-1,1-1 1,-1-6-1,-1-3 1,-2-5-1,1-3 2,-3-12 0,2 13 1,-2-13 0,0 0 1,0 0-1,-5-13 1,0 0-1,3-5-1,-1-5-1,2-4-2,1-4 0,4-2 0,1-1-1,2 1 1,5 4-1,2 3 1,1 5-1,3 3 1,4 5-1,1 3 1,4 6-1,-1 0-2,4 7-2,-3-4-5,6 9-6,-4 2-15,-5-3-6,2 3 1</inkml:trace>
  <inkml:trace contextRef="#ctx0" brushRef="#br0" timeOffset="28871">7617 952 16,'-12'-1'29,"12"1"0,0 0-2,-8-23-20,14 7-3,1-2-2,4 0 0,5 0 0,2 3 0,2 3 0,2 3-2,0 5 1,0 6-1,0 2 0,-3 5 0,-2 4 0,-3 4 0,-4 3 1,-3 1 0,-3 2 1,-4 1 0,-6-5 2,1 4 0,-7-7 2,1 1-1,-5-9 1,2 0 0,-4-8-1,1-4-2,1-4-1,-3-5-6,6 1-6,-5-5-17,6-5-9,3 3-2,1-4 1</inkml:trace>
  <inkml:trace contextRef="#ctx0" brushRef="#br0" timeOffset="29622">7998 979 7,'0'0'19,"-17"-15"-6,17 15-3,-14-17-3,8 6 1,1 2 1,1-3 1,4 2 1,-2-3-1,6 0-1,0-3-1,5 0-2,-1 0-2,5 1-2,0 0-1,1 3-1,4 2 0,-2 3 0,0 4 0,0 5 0,-3 4 0,1 7 0,-3 2 0,-2 5 1,-5 2-1,0 5 2,-5-1 0,-2 1 1,-4-3 1,0-1 0,-6-6 0,1 1 1,-2-9-1,1 0 0,-2-6-1,2-5-2,3-2-6,-4-11-8,4-3-23,7 0-2,-2-6 1,7-2 1</inkml:trace>
  <inkml:trace contextRef="#ctx0" brushRef="#br0" timeOffset="30053">8267 751 5,'17'15'22,"-17"-15"3,0 0-14,10 3-3,-10-3 1,0 0 2,0 0-1,9 11 0,-9-11 0,-1 16-2,0-7-2,3 7-1,-3 0-2,2 4 1,-1-2-1,3 2 1,-1-4-1,5-1-1,2-5 0,3-4-2,6-6-1,-1-7-1,8-3 0,2-6 0,1-2 0,0-4 0,-2-1 2,-2 3 0,-4-1 2,-1 7 1,-8 1 0,-2 5 0,-9 8-1,11-3 0,-11 3 0,4 17-2,-4-3 0,2 1 0,0 5 0,-1-1 0,1 0 0,1-1 1,1-4 1,1-2-2,-5-12 1,14 13 0,-14-13 0,21-2 0,-7-5 0,4-3-1,0-3 1,4-2 0,-1-1-1,2-1 0,-1 1 0,-2 1 1,0 3-1,-4 2 0,0 2 0,-4 3 0,1 4-1,-4 2 1,-9-1 0,13 13-1,-5-2 1,-3 6-1,0 4 1,-1 5 0,-1 4 0,-1 1-1,3 7-8,2-3-28,-5-6 1,3-5-2,-4-15 1</inkml:trace>
  <inkml:trace contextRef="#ctx0" brushRef="#br0" timeOffset="34219">9293 590 12,'0'0'13,"0"0"-2,0 0 1,0 0 0,0 0 0,-1-9 1,1 9-5,11-3-1,-1 1-2,1 2-1,3 1-2,1 2-2,0 1 1,0 3-2,0 3 1,0 1-1,-3 4 1,-1 1 0,-5 1 0,0 1 0,-4 0 0,-3-1 1,-2-1 0,-3-2 0,-1-3 1,-2-1-1,9-10 1,-12 13-1,12-13 1,0 0-2,-9 8 0,9-8-1,0 0 1,10 7-1,-10-7 0,14 11 0,-4-4 0,2 4 1,-2-1 0,1 3 0,1 2-1,-3 0 2,0 2-1,-2-1 0,-3 1 0,-2-1 1,-2-1 0,0 0 0,-7-1 1,1 0 0,-8-3 1,-1 1 0,-5-4 0,2 0 0,-4-2 0,1-2 0,0-3-2,2-2 0,1-1-2,3-5-4,15 7-6,-17-9-17,10-5-6,9 1 1</inkml:trace>
  <inkml:trace contextRef="#ctx0" brushRef="#br0" timeOffset="35030">9655 608 16,'0'0'16,"0"0"-7,0 0-2,0 0 1,0 0 1,0 0 0,0 0-1,0 0 0,0 0-1,0 0-1,0 0-1,-3 14-1,3-14 0,4 9-1,-4-9-1,7 17 0,-1-5 0,0 4-1,-4 2 1,2 4-1,0 3 1,-1 3 0,-2 1-1,1 3 2,-2 0-1,-1 1 0,0-4 0,1 0 0,-3-4-1,3-4 0,0-2-1,-1-6-1,4-2-3,-3-11-9,0 0-20,11-13-2,-4-6 2</inkml:trace>
  <inkml:trace contextRef="#ctx0" brushRef="#br0" timeOffset="35491">9978 764 19,'-3'19'26,"-1"-5"-8,2 0-8,3 8 0,-3 0 0,7 3 1,-3-2-2,7 2 0,0-8-3,6-1-2,4-9-1,6-3 0,0-9-1,2-4 0,0-7-1,-4-2 1,-4-7 2,0 0-1,-11-4 1,-3 4 0,-5-4-1,1 4 1,-8 0 0,2 3-2,-3 3-1,-3 2 0,-1 5-1,-5 2-1,-2 3 0,-3 4 0,1 2 0,-4 2-2,2 4 1,-4 1-1,3 5-3,0-4-1,6 7-8,-4 1-13,3-4-8,9 4 1,-5-8 0</inkml:trace>
  <inkml:trace contextRef="#ctx0" brushRef="#br0" timeOffset="36312">10294 19 6,'0'0'23,"22"-10"-12,-8 6-2,3 2-1,3 1 0,-3 0 0,2 2 0,-1-1-1,-1 3-2,-4 1 0,4 3-1,-6 2-1,1 5 0,-4 2 0,-1 5-1,-2 4 0,1 4 0,-3 5 0,-4 3-1,-1 3 1,-2 1 0,-2 1-1,2-1 1,-1-1 0,5 2 0,-1-7 0,4-1 0,-2-5 0,6-2-2,4-5 2,2-1-2,2-8 2,-1-2-3,-3-4 2,2-1 0,0-3 0,-3-2 1,-10-1 0,11 1 0,-11-1-1,0 0 1,0 0-1,0 0 0,0 0 0,-10 6-1,10-6-1,-11 12 1,11-12 0,-11 18 0,5-3 0,0 2 0,2 3 0,0 4 0,1 2 1,3 2-1,0 3 0,1 3 0,0 2 0,1 0 1,1 2-2,2 1 2,-2 3-2,0-2 2,-1 0-1,0 0 0,1-4 0,0 0 1,0-2-1,0-1 0,-1-4 1,0-1 0,-1-3 0,-2 1 0,-2-4 1,0 1 1,-6-2 1,1-2 0,-9-2 0,3 1 0,-6-4 0,1 1-1,-2-4 0,-2 0-1,1-4-1,-5 0-1,1 1-3,-5-10-7,0 1-30,5-6 1,-4-7-1,8-7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25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404-1 4,'0'0'21,"0"0"-7,0 0-12,0 0 0,0 0-1,-17-4 1,5 7 1,-1 2 0,-5 0 0,1 3 1,-4 1 0,1 5 0,-1 2-1,-2 5-1,-1 4 0,-2 6-1,-1 5 0,0 7 0,-1 3 1,0 7-1,1 1 2,5 4 1,4 0-1,6 0 1,7-2 1,9 0 0,6-6 0,9-2 0,5-4-1,7-3 0,2-7 0,4-3 0,-1-5-2,2-3 1,-6-6-1,0-3 0,-9-6 0,-1 1 0,-7-5 0,-2 0 0,-13-4 0,14 3 0,-14-3 0,0 0 1,0 0-1,0 0-2,0 0-4,0 0-13,-11-8-17,11 8-3,-12-17 2</inkml:trace>
  <inkml:trace contextRef="#ctx0" brushRef="#br0" timeOffset="851">782 366 14,'-16'-4'19,"7"4"-8,-4 1-4,-2 1-1,-1 1 0,-4 0 0,0 3 1,-3 2 0,2 1 0,-2 0 0,3 4-2,1-3-1,2 4-2,3-3 0,2 0-3,6-1 1,3-1-1,3-9 0,10 15-1,5-9 1,2-1-1,7 2 1,2-1 0,2 3-1,-2-2 0,1 2 0,-3 2 0,-2 0 1,-5 0-1,-4 0 2,-4-1 0,-5 0 3,-4 0-1,0-10 2,-17 17-1,-1-9 1,0-1 0,-7-1 0,2 0-1,-4-3-1,2 1-1,3-3 0,2-2-1,6-2-4,1-2-3,13 5-9,-7-10-15,6-5 0,11 4 1</inkml:trace>
  <inkml:trace contextRef="#ctx0" brushRef="#br0" timeOffset="1432">974 194 12,'0'0'22,"0"0"0,0 0-20,10 1-2,-10-1 1,8 21 2,-4-6 1,-1 6 2,-2 3 0,2 5 2,-4 3-1,3 6-1,-5-1-1,4 2-2,-2-3 0,1-2-1,0-3-1,1-5-1,1-6 0,0-6-1,1-4 0,-3-10-2,0 0-2,0 0-2,-1-18 0,-5 2 0,-2-2 0,-4-3 2,0 0 0,-3-1 2,-1 3 1,0 3 3,1 3 1,0 3 0,4 4-1,2-1 1,9 7-1,0 0 2,0 0-1,0 0 0,19-4 0,6 1 0,8-3 0,6-1 1,8-3-1,3 1-1,2-1 0,-1 0-1,-4 1 1,-5 3-1,-7 3 0,-7 1 1,-7 3-1,-5 0 1,-6 2-1,-10-3 1,13 12 0,-13-12 0,5 16 0,-5-16 0,1 17 0,-1-17 1,-1 18-1,1-9 0,0-9 0,-1 16-1,1-16 1,-1 15-1,1-15 0,4 19 0,0-10 0,1 3-1,1 1 1,1 2 0,0 1 0,0 2 0,-1 2 0,0-1 0,-2 2 0,-3-1 0,-2-2 0,-4 1 1,-3-5 0,-1 1 0,-4-6 1,-3-1 0,-4-6 1,2-1 0,-3-7 0,3 1 0,-2-4 0,5-1-1,2-2 0,5 1-1,4-3-1,4 1-1,9-2 0,3 1 0,7 0-2,3-1 0,6 1-1,1-1 0,3 1 0,-1 1 0,1 4 0,-3-2 0,-2 4 1,-1 2 1,-1 2-1,-2 2 2,-2 3-1,-3 1 1,-1 3 1,-4 1-2,1 3 2,-4 0-1,-1 2 1,-3 2 0,0 0 0,-1 1 0,-1 0-1,-3 2 1,1 0 1,1-4 0,-2 0 1,-1-4 1,0-9 0,-1 13 1,1-13 1,0 0 1,0 0-1,0 0 0,-9-13 0,8 4 0,-1-9-1,3-1-1,0-8-1,5-2 0,2-6-2,5-2-1,3-3-3,4-3-1,5 4-3,-2-4 1,7 7-2,-2 0 1,4 9 1,-4-1 0,2 8 3,-3 2 1,-2 7 1,-2 4 2,-4 4-1,-2 4 0,-2 3 1,-2 5-1,-5 4 1,0 4-1,-1 3 1,-2 5 0,-1 2 1,-1 3 0,-2 3 1,2 3 0,-2-2 1,2 4-1,-1-4 2,1-1-1,0-5 1,1-3-2,-3-8 0,1-3 0,-3-5-1,1-9 0,-11-1 0,0-5-1,-5-5 1,0-2-1,-6-5 0,-2 0 2,1-3-1,-1-1 3,1 0-1,6 3 1,0-1 0,7 6 1,3 0-2,6 4 0,1 10-1,18-12 0,1 7-1,6 3-1,8 1 0,6-1 0,5 1 0,6 1 0,2 1-3,-2-2-9,-2-2-19,3 5-3,-8-8 2</inkml:trace>
  <inkml:trace contextRef="#ctx0" brushRef="#br0" timeOffset="4036">2429 625 8,'0'0'29,"0"0"0,0 0 1,12 1-16,-2-3-12,6-1-2,1 1-1,6 0 1,1 0 1,2-1-1,-2 1 1,0 1-1,-3 1 1,-5 0 0,-3 0 0,-4 0 0,-9 0 0,10 1-1,-10-1 0,0 0-5,0 0-6,0 0-20,0 0 1,3-10 0</inkml:trace>
  <inkml:trace contextRef="#ctx0" brushRef="#br0" timeOffset="4446">3100 157 20,'0'0'22,"0"0"-12,0 0-10,12 10-1,-12-10 1,6 15 2,-3-4 1,-1-2 1,0 5 2,-1-1 0,0 6 1,-3 1 0,2 6-1,-4 3 0,2 6-2,-3 2 0,2 2-2,-2 1 0,1-4-2,0-4 1,2-4 0,0-8-1,2-6 2,0-14-2,0 0 0,0 0-2,-6-13-1,4-3 0,-6-3-1,0-3 1,-3-4-1,-2 3 0,-2 1 3,-1 3 1,-1 1 1,0 6 0,4 2 1,-1 5-1,4 3-1,10 2 0,-10 1 1,10-1-1,6 11 0,8-6 1,5 0 0,8-3 0,6 1 0,5-4 0,5-1-1,3-3 1,-1 0-1,-3-4 1,-5 3 0,-4-1 0,-7 1 0,-4 1 0,-6 2 0,-6 3-1,-10 0 1,10 6 0,-10-6-1,4 15 2,-3-2 0,-2 0 0,1 4 1,-1 0 0,1 3 0,-1-3 0,0 2 0,0-2-2,2-4 0,1 0-1,-2-13-2,11 14-9,1-13-20,-5-11-2,8-2 2</inkml:trace>
  <inkml:trace contextRef="#ctx0" brushRef="#br0" timeOffset="5147">3535 116 19,'0'0'31,"4"23"0,-4-23-5,2 13-25,-2-13-20,8 15-5,-8-15 2,8 15-2</inkml:trace>
  <inkml:trace contextRef="#ctx0" brushRef="#br0" timeOffset="5378">3547 421 29,'0'0'33,"0"0"-1,0 0-2,4-15-23,-4 15-9,0 0-1,0 0 0,0 0 1,8 15 1,-6-4 1,1 3 1,0 0 2,1 2 0,1-4 0,2 1-1,1-4 1,4-4-1,4-4 0,4-1-1,1-5 1,1-1-1,0-3 1,1-1 0,-5 1 0,0 2 0,-8 0-1,-10 7 1,14-6-1,-14 6 0,0 0-1,11 12 0,-11-12 0,9 14-1,-3-4 2,0 1-1,0-1 1,0 1 0,-6-11 1,17 14-1,-7-10 1,4-2-1,0-3 1,4-2-1,0-2 0,3 0 1,-1-3-1,-3 3 0,-2-1-1,-3 3 1,-2 2-1,-10 1 0,14 5 0,-14-5 0,6 19 0,-1-7 0,0 4-1,0-2 0,4 4-5,-4-8-4,6-7-26,2 1-1,-2-9 0,4-4 1</inkml:trace>
  <inkml:trace contextRef="#ctx0" brushRef="#br0" timeOffset="5999">4272 491 14,'0'0'28,"2"11"1,-2-11-1,0 0-24,18-3-4,-2 0 0,1 0 1,2-1 0,1 0 1,0-2 0,-1 1 1,-4-4 0,1 3 1,-7-2-2,1 1 1,-5-3-1,-5 10 0,2-17-1,-2 17 1,-5-18-1,5 18 1,-13-13-1,13 13 0,-17-6-1,3 6 0,0 2 0,-1 4 0,0 4 1,-1 3-1,0 2 2,-1 4-1,1 0 2,2 4-1,3-1 2,4 2-1,-1-3-1,7 0 1,4-2-1,8-1-1,8-3-2,7-6-3,12 4-10,10-5-21,1-7-2,9-2 2</inkml:trace>
  <inkml:trace contextRef="#ctx0" brushRef="#br0" timeOffset="7130">4958 591 24,'0'0'25,"6"16"1,-5-2-19,-4 2-2,2 8 1,-7 6 0,-1 9 1,-7 4-1,0 6 1,-6-3-1,1 1-4,3 0-13,2-4-19,-6-17-2,9-4-1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42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12 253 5,'0'0'11,"0"0"-1,0 0-2,-8 16-3,6-7-2,1 4-1,1 3 0,0 5 1,2 0 1,0 0 0,1 3 1,1 0 0,0 2 1,0-2-1,-1 0 0,-2 0 0,0 0-2,-1-2 0,-1 0 0,0-5-1,-1 1-1,2-5 0,0-1-2,1-3-2,-1-9-11,0 0-13,16 4-1,-8-16 0</inkml:trace>
  <inkml:trace contextRef="#ctx0" brushRef="#br0" timeOffset="390">246 646 0,'-10'-5'25,"10"5"-1,0 0 1,-12-4-20,12 4-2,0 0 2,0 0 1,0 0 0,0 0 1,0 0-1,3-10 1,-3 10-3,9-13 0,-3 3-2,-6 10-1,18-19-2,-5 9 1,-1 1 0,2 2 0,-1 2 0,-2 1 0,1 3-1,-2 2 0,-1 4 1,-9-5-1,14 15 1,-10-5 0,0 4 0,-2 0 0,-2 0 1,-3 2 0,-2-2 2,-1 0-1,-4-2 1,3 0 0,-5-5 1,3 3-1,-1-5 1,10-5 0,-13 7-1,13-7 0,0 0 0,0 0-2,0 0-1,-3-16-4,13 7-6,-2-7-13,1-3-13,8 1-1,-1-4 1</inkml:trace>
  <inkml:trace contextRef="#ctx0" brushRef="#br0" timeOffset="951">1005 490 3,'0'0'26,"0"0"-2,-6-9 0,6 9-18,-14-3-8,4 4 0,0 2 2,-2 1 1,0 2 4,-2 1 0,2 2 0,-4-1 1,2 2 0,-2-2-3,2 2 0,-2 0-1,2 0 0,0 1 1,2 2 0,-2-1 0,5 4 0,1-1 1,4 3-1,3-2 0,5 3-1,6-5 0,5 2-2,4-6 0,5-5-2,7 1-6,-1-11-11,2-5-16,8 0 3,-8-11-1</inkml:trace>
  <inkml:trace contextRef="#ctx0" brushRef="#br0" timeOffset="1352">1233 509 25,'0'0'27,"0"0"-1,0 0-14,0 0-10,11 5-1,-1-5 0,0 2 1,2 1 1,3 3 0,0 0-1,3 2 1,-3 3-1,1 3-1,-2 0 1,-1 2-2,-5-2 1,-1 1 0,-4-2 2,-1 1-1,-5-4 1,-1 1 1,-6-3 0,0 1 0,-4-4 1,1 2-1,-4-3 0,0 0-1,0-3 0,1 0-1,2-2 0,3 0-1,11 1-1,-16-3 0,16 3 0,0 0-1,1-15 0,6 5-2,9-1-3,-1-6-3,9-1-9,0-2-10,2-8-7,7 2 1</inkml:trace>
  <inkml:trace contextRef="#ctx0" brushRef="#br0" timeOffset="1792">1666 276 11,'0'0'12,"0"0"0,0 0-2,0 0 0,0 0-1,3 17 0,-3-4 1,-1 3 0,3 8-1,-3 0-2,1 8-2,0 3-1,0 3 0,0 2-2,0 1 0,-2-3 0,1-2-1,-2-5 0,1-5 0,-3-5 1,-1-3-2,-2-8 1,-1-4 0,-4-5 0,-1-3 0,-2-3 1,0-3-1,-1-1 1,4 0 0,1-2 0,2 1-1,4 0 0,4 0 0,4 1-1,6-1 0,7-1-2,3-1 1,9 1-1,4-2 1,5 2-1,3-2 0,2 3 1,0 1-1,-1 3 2,-5-1-1,-4 5 1,-4 2 0,-4 3 0,-3 4 0,-3 3 1,-5 1-1,-1 4 0,-2 2 1,-3 2 0,-1 2 0,-1-3 1,-2 2-1,-1-4 0,2-1 0,-3-4-1,0-11 0,4 14-3,-4-14-9,6-12-22,4 1 0,-4-12 1</inkml:trace>
  <inkml:trace contextRef="#ctx0" brushRef="#br0" timeOffset="2383">2147 327 45,'0'0'32,"0"0"1,-1 13-17,6-3-14,-1 1-8,0-2-7,1 1-13,4 2-5,-9-12-1</inkml:trace>
  <inkml:trace contextRef="#ctx0" brushRef="#br0" timeOffset="2623">2303 678 42,'-17'-7'33,"17"7"0,-13-26-2,10 4-27,10-1-6,7 2-2,3 0 2,6 1-1,4 6 1,3 4 2,0 5 1,0 4-1,-2 4 0,-1 4 0,-4 4 0,-5 2 0,-2 2 0,-6 1 1,-2 3-1,-4-2 3,-4 1-1,-6-2 3,0 0-1,-6-4 2,-2 2-1,-3-7 0,-1 1 0,-3-3-1,2-1-2,0-3-1,0-3-3,5 1-8,-3-9-13,3-2-14,6 0-1,1-6 1</inkml:trace>
  <inkml:trace contextRef="#ctx0" brushRef="#br0" timeOffset="3104">2822 453 10,'0'0'24,"-4"15"0,4-15 0,0 0-24,8 13-3,-1-4 1,0 2 2,-1-1 4,1 4 1,-2-3 0,-2 2 1,-3-3 0,1 3-1,-2 0 1,3-1-1,-2-3 1,4 2 0,-4-11 0,12 10 0,-1-10-2,4-1 0,5-6-1,4-1-1,2-4-1,2-1 0,0-2-1,-1 3 1,-4-1 1,-3 3-1,-3 1 1,-4 2-1,-2 2 1,-11 5-1,14-4-1,-14 4 0,13 2-1,-13-2 1,10 12 0,-10-12 0,8 18 0,-3-4 0,-2 2 1,1 2 1,-1 0-2,0 1-3,4 3-7,-3-4-26,0-5 1,4-4-2,-8-9 0</inkml:trace>
  <inkml:trace contextRef="#ctx0" brushRef="#br0" timeOffset="3825">3376 0 24,'0'0'30,"0"0"2,0 0-2,0 0-24,12 13-4,0-8-2,3 2 1,2 1 0,3 3 0,1 4 0,3 6 1,1 4-1,4 5 1,0 5-1,0 4 1,-1 2-1,0 6 1,-6 1 0,-2 1 0,-8 1 0,-4 2-1,-11-2 1,-4 2 0,-6-2 2,-4-1-2,-6-1 2,-2-1-2,-6-6 0,1 0 0,-2 0-2,-3-6-3,4-4-23,-1 0-10,-1-13-1,6-8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07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60 5,'0'0'9,"0"0"1,0 0-1,0 15-6,0-15-4,-10 19 3,6-5 1,-2 4 2,1 4 1,-2 5 0,0 7 1,0 7-1,1 5 1,0 4-2,2 6 2,2 0-3,4 2-1,3-6-1,7-5 0,7-8 0,8-12-2,9-8-5,3-10-11,5-15-2,-3-9 0,-4-10 0</inkml:trace>
  <inkml:trace contextRef="#ctx0" brushRef="#br0" timeOffset="331">0 405 76,'9'14'26,"9"-17"-2,14 0 0,6-3-23,11-2-1,9-5 1,7 0-1,2-1-2,-1-5-3,-1 4-5,-9-6-8,-1 6-6,-12-1-1,-6 7 1,-11 3 1</inkml:trace>
  <inkml:trace contextRef="#ctx0" brushRef="#br0" timeOffset="561">675 392 38,'17'3'18,"5"-3"0,4 1 0,2 0-12,2 2-5,1 5 0,-5 0 1,-1 5-1,-3 1 0,-3 1 1,-7 5-1,-2 1 1,-2 4-1,-3-1 1,-4 2 0,-2 3 1,-7-5 2,-1 3-1,-7-8 2,-3 0-1,-6-12 1,2 5-1,-2-13 0,3-2-1,2-6-3,6-5 0,6-4-1,8-2 0,13-1-2,4-2-1,12 0-2,6-3-1,11 4-3,4-3-1,11 6-2,-1-5 1,3 5 2,-6-4 3,-1 6 2,-8 0 4,-9 3 4,-7 4 2,-15 1 2,-4 7 0,-13 2-1,0 0-1,-22 14-1,3-1 0,-6 0 0,-4 3 0,-3-2-1,1 2-1,5-4 0,5 0-1,6-3-1,10 1 0,5-10 0,25 14-1,2-8 0,5 1 0,3 2 0,1 1 0,-1 2 0,-5 1 0,-9 5 0,-7 3 0,-11 2 0,-8 3 1,-9 0 0,-6 1-1,-6-3 2,-3-1-2,-2-7 1,0-7-2,6-6-5,2-14-3,15-3-3,3-18-4,17-5-6,6-13-3,12-5 0,5-10 3</inkml:trace>
  <inkml:trace contextRef="#ctx0" brushRef="#br0" timeOffset="1262">1611-5 15,'0'0'17,"5"-11"0,-5 11 2,3 12-6,-3 4-1,2 14-1,-6 3-2,4 12-1,-5 10-3,2 8-1,-2 4-1,-1 0-1,1-1 0,1-4-2,0-10 1,2-8-1,1-13 1,1-8 0,-1-8 0,1-15-1,0 0-1,-4-19 2,1-3-2,-1-7 1,1-5-1,2-6 1,4-6-1,7 3 1,6-5 2,9 1-2,10 0 2,9 2-1,7 0 0,3 3 0,0 4 0,-2 5 0,-9 7-1,-6 4-1,-12 7-2,-13 5-4,-12 10-5,-16 12-7,-11 8-5,-12 3 2,-5 7-1,-7 2 1</inkml:trace>
  <inkml:trace contextRef="#ctx0" brushRef="#br0" timeOffset="1663">1644 331 24,'30'18'18,"10"1"0,10 0 0,6 5-2,1-4-5,1 2-3,-6-1-6,-6 0-16,-11-6-6,-9-4 0,-9-11-1</inkml:trace>
  <inkml:trace contextRef="#ctx0" brushRef="#br0" timeOffset="2083">2399 481 13,'0'0'17,"0"0"-2,17-17-4,0 2 1,6-5 1,3-6-1,6 0-5,0-3-3,1 3 0,-4 1-1,-2 5 0,-7 4 0,-6 9-2,-4 7 0,-10 0-1,4 26 0,-7-1-1,-1 6-1,-3 5 1,2 2 0,0 2 1,0 1 1,2-5-2,2-3 1,1-3 0,-1-7 1,1-4 0,-2-3 0,-4-3-1,-4-7 1,-6 3 0,-7-6 1,-2 2-1,-2-2 1,0 2 0,2-3-1,5 1 1,3-1 0,17-2 1,0 0 0,0 0-1,31-1 0,5-3-2,14 1-2,8-9-13,11 2-8,9-7-1,5-2 1,1-6-1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10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0 25,'-6'35'16,"-3"8"2,-3 10 1,-4 8-10,2 10-1,-1 0 0,4 4 0,2-3-1,5-4-1,0-11-3,7-11-1,1-12-1,-1-13-3,0-11-3,-3-10-2,-13-28 1,-4-3 0,-7-3 0,-10-7 0,-3 1 0,-7-1 3,-1 5 6,0 8 1,6 7 2,7 8-1,7 3 2,16 10 1,9 0 0,26 4-1,10-3-1,19 1-1,8-4-2,10 2 0,4-5-2,-1-2-3,-2 3-9,-14-8-13,-9 3 0,-14-6-1,-11 4 0</inkml:trace>
  <inkml:trace contextRef="#ctx0" brushRef="#br0" timeOffset="851">677 532 38,'4'10'18,"6"-4"1,3-1 0,5 0-14,5 3-4,3 2 1,4 1 1,-1 3-2,1 5 0,-4 0 0,-2 3 0,-4 2 0,-6 2-1,-5 1 1,-2 0-1,-6-4 3,-6-1 0,-5-4 0,-3-2 1,-9-7 1,-2-2-1,-4-9 1,-1-2-2,1-7-1,5-2-1,4-4-1,9-1-1,11-2 0,8 0-2,12 1 0,9-1-1,11 3-2,6-2-1,7 1 0,2-1 1,5 2 0,-3-2 1,2 2 0,-6 2 2,-3-1 1,-7 2 0,-5 1 1,-6 3 4,-8 0 1,-4 4 1,-11-2 0,-10 8 1,0 0 1,-19-1 0,-9 6 0,-4 4-2,-7 0-3,-1 4 0,0 2-2,2-1 1,7 0-1,9 1 0,8 1 1,10-1-2,10-1 2,9 2-2,9-2 2,4 3-1,6 1 0,-2 0 0,0-2 0,-4 1 0,-8 0 0,-6 0 0,-9-1 0,-8 0 0,-9-4 1,-5-1 0,-6-4 0,0-1-1,0-6-2,0-11-5,8-3-4,4-15-2,16-4-3,5-12-1,16-1 1,4-13 1,14-2 1,2-3 7,4 1 3,0 4 4,-4 3 4,-3 6 2,-8 6 2,-6 9 1,-8 6 1,-5 10-1,-6 4 1,-10 15-1,0 0 2,14 0-3,-14 12-1,5 13 0,-6 7-2,4 12 1,-7 7-2,4 12 0,-7 6-2,-1 1 0,1-4-1,0-8 0,1-10 0,1-9 0,1-12 2,3-12-2,1-15 1,2-13 0,1-10-2,3-8 2,3-11-2,5-9-1,8-6 0,5-4 1,7 4 0,3 5 0,3 6 1,-2 9 0,-4 9 0,-5 10-1,-6 6-1,-9 6-2,-14 6-5,0 0-7,-7 16-7,-12-7-3,-2 5 0,-8-2 1</inkml:trace>
  <inkml:trace contextRef="#ctx0" brushRef="#br0" timeOffset="1923">1720 398 18,'6'28'19,"12"6"2,4-3-3,13 9-2,4-3-4,9 2-2,3-8-4,0-2-6,0-5-14,-4-6-7,-3-6-1,-7-16 0,-2-8 0</inkml:trace>
  <inkml:trace contextRef="#ctx0" brushRef="#br0" timeOffset="2193">2464 546 33,'-23'-5'17,"6"-3"2,4 0 1,4-1-16,9 9 1,4-15 2,13 8 0,6-1 0,11 4 0,2 1-3,5 3-1,0 3 0,-3 3-2,-7 2 0,-7 5 0,-11 2-1,-11 3 1,-8-2-1,-9 2 2,-7 2-1,-3 4 1,-4-1 0,-1 0 0,0-1 1,3 2-1,-1 0 0,3 3 0,2-7 0,0 0-1,5-2 0,5-3 0,2-4 0,5-1 0,6-10 0,4 13 1,11-9 0,12-1 0,6-1-1,9 1 1,10-1 0,6 1-1,2 0 0,0 0-1,-4 0 0,-9 2 0,-6 1-1,-11 0-1,-8 9-12,-22-15-14,3 10 0,-20-17-2,-9-8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4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220-3 0,'0'0'13,"0"0"1,0 0 3,0 0-5,2 9 0,-2-9 0,0 0 1,0 0-1,0 0-3,0 0-1,0 0-2,0 0-3,-3 16 0,3-5-2,1 8 0,0 7 0,0 7-1,0 7 1,-2 7 0,0 4-1,-2 3 1,-1 2-1,-4-3 0,3-5-1,-4-8-3,5-4-7,-3-9-9,4-7-3,-1-11 0,4-9 1</inkml:trace>
  <inkml:trace contextRef="#ctx0" brushRef="#br0" timeOffset="380">5 454 3,'-4'16'9,"4"2"2,-1-2-4,2 2-1,2 2 2,1-2 1,2 5 2,1 0-1,5 4 2,-1-3-3,6 5 0,2-4-1,5 1-2,1-7-1,3 0 0,-2-11-1,2-2 0,-5-9 0,2-6 0,-9-9 0,0-5-1,-3-8 0,0-4 0,-3-2 0,1 1-1,-1-1-1,-2 5 0,0 5 1,0 5-2,-2 8 1,-3 5-2,-3 9-4,0 0-19,0 0-2,-16-3 0,2 2-2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5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21,'0'0'16,"0"0"0,0 0 0,0 0-3,0 0 0,0 0-4,0 0 0,0 0-4,0 0 0,0 0-2,0 0-2,-6 11 0,6-11-1,-1 25 1,-1-1-2,-2 9 1,-2 8 0,-3 10 1,-2 5-1,-1 3 0,-2 0 0,0-6-3,0-9-3,4-7-10,2-11-6,0-12 1,8-14 0,-13-4 0</inkml:trace>
  <inkml:trace contextRef="#ctx0" brushRef="#br0" timeOffset="341">0 360 31,'4'10'13,"0"0"1,6 2-4,-1 6-11,2 3 0,0 7 3,1 3 0,-1 3 2,2 0-1,1 0 2,0-2 1,3-2 1,1-5-1,7-5 0,0-7-1,8-7 1,-2-9-2,3-2 1,-2-12 0,-2 0-1,-5-8 1,-1 1 0,-9-5 0,-1 3-1,-9 0 0,0 5-1,-3 2 0,-1 4-1,-1 4-3,0 1-3,0 10-10,0 0-11,0 0-2,0 0 0,-16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8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91 51,'5'-15'19,"-1"2"1,-2-2-1,-3 1-13,2 2-4,-3 1 2,2 11-1,-2-12 0,2 12 1,0 0-2,0 0 1,-8 20-3,3 0 0,2 8-1,-5 4 1,-1 9-1,-1 5 2,-4 2-1,0 1 0,-3-1-3,-1-5-14,-3-4-5,0-9-1,0-10 1,-2-11-1</inkml:trace>
  <inkml:trace contextRef="#ctx0" brushRef="#br0" timeOffset="281">0 347 77,'0'0'23,"6"18"-2,3-7-1,5 7-23,-1 2-2,3 8 2,-1 3 2,-3 2 2,1 2 2,-7-6 2,1-2 1,-6-6-1,3-1 1,-1-9-1,-3-11-2,19 9-1,-4-11-1,5-3 0,4-3 0,0-5 1,6-2-2,1-3 1,-2 1-1,-3 0-4,-5-5-14,2 6-8,-6-5 0,2 0-2,-5-9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9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46 14,'0'0'8,"6"-18"0,-6 18 1,10-18-7,-10 18 1,7-11 1,-7 11 1,0 0 1,0 0 0,0 0-1,0 0-4,0 0-1,-1 15-2,-2-4 0,-1 3 2,-5 7 3,-2 1 1,-5 7 2,-9 4 2,1 6-1,-8 1 0,-1 4-1,-3 0-2,2-2-4,4-2-10,4-7-10,3-13 1,7-11-1,16-9-1</inkml:trace>
  <inkml:trace contextRef="#ctx0" brushRef="#br0" timeOffset="310">49 217 49,'-16'23'20,"2"5"-2,3 0-1,7 1-7,-1 5-14,6 5 2,3 0 2,1-2 3,2-1 1,-2-6 2,6-2 1,-2-6 1,4-1-1,-1-9-2,5-3-2,0-7 0,3-1 0,-1-6-1,2-2 1,-5-4 0,3-4-1,-4-2 1,-2 1-1,-1-1-1,-3 1 0,-1 2-3,-3-1-5,-5 15-19,7-20 0,-6 11-1,-6-7-1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48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93 98 7,'0'0'12,"0"0"3,0 0-1,0 0-3,0 0-1,0 0 0,0 0 0,0 0 0,0 0-2,0 0-1,0 0-1,0 0-1,0 0-2,0 0-1,0 0-1,0 0 0,0 0 0,13 7-1,-13-7 1,16-2 0,-5-1 0,0-1 0,2-2 0,-2-1 0,0-1 0,0 0 0,-3-1 0,-8 9 0,8-16 1,-8 16-1,1-12 0,-1 12 1,-5-9-2,5 9 1,-10-9-1,10 9 0,-14-6-1,14 6 1,-13-4-1,13 4 1,-13-1-1,13 1 1,-14 1 0,14-1-1,-13 7 1,13-7 0,-15 12 0,15-12 0,-16 16 0,8-6 0,-1 1 0,1 1 0,0-1 1,1 3-1,0-1 0,-4 2 1,4 2-1,-1 0 1,2 2 0,2 1 0,0 2 0,-2-1 0,5 2 0,6-1 0,-2 0 1,4-2-2,0 1 1,3-3 0,4-2 0,5-2-1,1-2 1,3-5 0,7-4-2,2-6-1,8-2-9,1-9-14,6-3 0,-3-6-1,1-1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0 800 3,'0'0'5,"0"0"1,0 0-5,0 0 0,0 0 6,0 0 3,10 0 4,-10 0 0,0 0 1,9-12-1,-9 12-1,19-24-4,4-1-4,12-6-4,15-11 0,13-5-1,11-6 1,9-4 0,7-1 2,0 0-1,-1 9 2,-13 1 0,-9 12 1,-16 4 0,-9 10 1,-15 4-3,-8 8-3,-6 9-9,-13 1-14,0 0-1,-7 11-2,-6-6 0</inkml:trace>
  <inkml:trace contextRef="#ctx0" brushRef="#br0" timeOffset="481">630 81 55,'0'0'20,"-3"9"1,3-9-1,0 0-15,0 0-5,21 6 0,-5-7 2,5-3 0,10-3 1,3-3 0,8-2 0,1-2 0,0 1-1,-1 1 0,-6 3 0,-7 1 0,-7 4 0,-7 1 0,-6 5-1,-9-2 1,6 10 0,-6-10-1,1 18 0,-2-4 0,1 1-1,-2 4 1,-3 1-1,-3 2 1,-2 3 1,-6 0-1,0 3 1,-4-1 1,0 1-2,-3-2 3,5 0-2,0-4 0,4-2-1,1-7 0,4 0 0,9-13-1,-9 14-1,9-14-1,0 0-7,0 0-19,0 0 1,8-16-2,-12-8 1</inkml:trace>
  <inkml:trace contextRef="#ctx0" brushRef="#br0" timeOffset="2534">1298 437 10,'0'0'12,"6"-11"0,-6 11-2,0 0-4,0 0-2,0 0 1,0 0 0,0 0-1,0 0 1,0 0 0,-9 7 0,2 5 0,0 5-1,-1 6-1,-2 9 0,-6 7 2,2 9 1,-7 2 1,5 6 2,-6-2-1,6 3 1,-1-7-1,7 0-2,0-10-2,10-4-1,6-6-2,11-6 0,12-8-1,9-10-1,11-5-2,0-12-9,11-1-11,-4-12-3,-4-1 0,-13-6 0</inkml:trace>
  <inkml:trace contextRef="#ctx0" brushRef="#br0" timeOffset="2944">1057 730 76,'18'13'27,"4"-15"-1,18 0 0,5-7-21,8 1-8,11 3-5,0-6-8,4 6-9,-3 0-2,-3 4 1,-12 0 0</inkml:trace>
  <inkml:trace contextRef="#ctx0" brushRef="#br0" timeOffset="3125">1897 684 64,'0'0'26,"0"0"-3,-3 10 0,3-10-13,0 0-8,0 0-2,9 11-1,2-3 1,3 3-1,0 3 1,4 2 1,-1 2-1,2 2 1,-1 4 0,-2 1-1,-2 0 1,-4 0 0,-3-1 1,-4 0-1,-7-2 2,-5 0-1,-9-7 2,-3 0-1,-8-7 2,-1-1 0,-4-6-2,6-3 1,1-5-1,4-3-1,6-4-1,8-1 1,6-4-3,5 2 1,7 0-2,4 0-2,8 7-2,1-3-7,13 6-13,2 0-2,9 5-1,2-4 1</inkml:trace>
  <inkml:trace contextRef="#ctx0" brushRef="#br0" timeOffset="3515">2622 762 85,'12'2'28,"-12"-2"-1,-13 4 0,-13-2-16,-2 1-11,-4 4-1,-5 0-1,-2 5 1,1-1 0,3 1 0,4 1 1,5 1 0,7 2 0,8 0 0,7 2-1,8 2 1,8 2-1,8 2 1,2 3-2,4-1 2,0 2-1,1 1 1,-2-3 1,-4-1-1,-6-3 0,-4-3 2,-5-2 0,-6-4-1,0-13-1,-12 9-3,-4-18-10,5-1-12,-4-10-2,6-3-1,-1-10 1</inkml:trace>
  <inkml:trace contextRef="#ctx0" brushRef="#br0" timeOffset="3906">2852 632 70,'10'14'25,"-3"3"-2,-5 1-1,-1 4-14,-3 3-9,-2 7 1,-6 7 1,2 4 0,-5 2 2,2 2 0,-2-3 1,4-2 0,-2-6-1,5-4-1,2-9 1,2-5-1,2-18-1,0 0 0,0 0 0,20-27 0,-4-3 0,6-7 0,3-6-1,6-3 1,5-4 0,0 2-1,1 6 0,-3 4 0,-4 7 0,-5 8 0,-3 5-1,-10 4-4,1 12-9,-13 2-13,-2 9 0,-10-1-2,0 8 2</inkml:trace>
  <inkml:trace contextRef="#ctx0" brushRef="#br0" timeOffset="4276">2929 901 64,'13'17'26,"9"2"-1,1-4 0,6 5-10,3-3-12,4 4 0,0-2 0,3 3-1,-6-2 3,-1-1-2,-7-2 0,-2-3 0,-7-1-1,-3-4 0,-3-1-3,-10-8-3,0 0-25,0 0 2,0-18-2,-8-6 0</inkml:trace>
  <inkml:trace contextRef="#ctx0" brushRef="#br0" timeOffset="8032">3691 1133 50,'0'0'14,"18"-4"-5,-18 4-2,18-13-11,-18 13-5,18-10 3,-18 10 2,15-4 2,-15 4 4,10 6 6,-10-6 1,11 10-2,-11-10-3,12 18-3,-8-6 0,-2 1 1,-2 3 3,-7 1 2,-1 5 0,-8-4 2,3 8 1,-8-5-1,7 5-1,-3-7-2,6 3-2,3-4-1,7-1-1,6-3 0,7-1-1,8-4 1,6 0-1,5-4 1,6-1-2,4-2-3,0-9-15,4-1-8,-6-9 0,-1-3-2,-7-10 2</inkml:trace>
  <inkml:trace contextRef="#ctx0" brushRef="#br0" timeOffset="8733">4178 1205 39,'39'3'22,"4"-2"2,1 0-2,-4-2-6,4 5-8,-6-3-3,-1 5-3,-5-3-3,-7-1-4,-2 4-8,-10-5-9,-13-1-1,0 0 1,0 0-1</inkml:trace>
  <inkml:trace contextRef="#ctx0" brushRef="#br0" timeOffset="8913">4330 1085 30,'-18'-8'21,"5"1"-1,13 7 2,0 0-7,-1-10-4,15 11-5,9-3-3,7 1-3,14 0-10,10-3-10,7-5-2,7-4 0,6-5 1</inkml:trace>
  <inkml:trace contextRef="#ctx0" brushRef="#br0" timeOffset="9123">5370 783 54,'-5'12'13,"-4"-13"0,-2-2 1,-2-2-11,-2 2-3,-1 0 0,-3 1 2,1 4 2,-3-1 6,3 6 1,-1 2-3,5 3-2,-1 6-4,3 2-1,4 5 0,2 3-2,2 4 2,1 3-1,0 4 1,-2 1-1,-2 0 2,0 1-1,-3-4 1,-2-4 0,-2-6 0,2-2 1,1-10-1,3-5 0,8-10 0,0 0-1,0 0-1,0 0 0,0 0-1,8-12 0,-8 12 0,0 0 0,9 18 0,-11-1 1,-2 5 0,-3 6 0,-1 6 0,-3 7 1,1 2-1,1 2 1,0 0-2,3 1 2,2-2-1,5-2 1,4-4-2,7-4 2,4-5-2,8-6 1,6-5-1,5-9-3,11 0-6,-2-11-11,8-4-5,-2-10 0,2-5 0</inkml:trace>
  <inkml:trace contextRef="#ctx0" brushRef="#br0" timeOffset="9864">5628 1015 46,'0'0'19,"3"10"5,-2 3-5,-4 2-8,4 11-2,-4 3-2,3 12 2,-6 1-2,8 5 0,-7-2-2,4-2-1,0-6-3,0-7-6,7-5-17,1-13-4,5-9-1,-1-14-1</inkml:trace>
  <inkml:trace contextRef="#ctx0" brushRef="#br0" timeOffset="10105">5850 1201 64,'-18'-6'14,"13"-8"-7,-1-5-2,5-4-12,-1-5-4,7 6 6,0 1 2,0 3 4,5 10 7,-10 8 11,17-6-1,-17 6-3,20 13-6,-11-1-5,1 8-2,-3 3-1,-3 4-1,-3 2 1,-2 2 0,-6 2 0,-2-2 1,-4-1 0,-1-1 0,-3-4 1,0-1 0,1-5 0,1 0 0,3-7-1,2-1 0,10-11 0,-7 17 0,7-17-1,24 8-1,2-6 0,6-1 0,6 0-1,8-2-4,10 4-8,-4-7-13,4 3 0,-5-6-2,-4 2 1</inkml:trace>
  <inkml:trace contextRef="#ctx0" brushRef="#br0" timeOffset="10655">6280 1252 68,'5'16'26,"-2"0"-1,5 7 0,-6-2-14,2 10-10,0 8-1,-2 7 1,-4 4-1,-1 4 1,-3-2 0,-3 1 1,1-6-2,0-7 2,1-8-2,2-6 2,1-12 0,4-14-1,-5-9 2,5-12-2,-2-9 1,2-7-2,0-6 2,1-5-1,3-5-1,2 3 0,5 4 0,2 4 1,3 4-1,3 5 0,3 5 0,2 7 0,0 5 0,-1 6-1,1 6 1,-1 4 0,-1 7 0,-4 3-1,0 6 1,-5 1 0,-4 5 0,-6 1 1,-7 0 0,-7 1 1,-5-2 0,-7-1 0,-5-4-1,0-2 0,1-4-4,-4-10-17,15-1-8,1-13-1,18-3-1,3-13 0</inkml:trace>
  <inkml:trace contextRef="#ctx0" brushRef="#br0" timeOffset="11146">6716 1247 76,'5'14'19,"1"-3"-1,-6-11 1,1 16-20,-1-16 0,-1 15 1,1-3 3,0-12 2,-3 19 4,3-19 1,-7 17-1,7-17-2,-3 13-4,3-13-1,0 0 0,19 8-1,2-12-1,7-5-1,5-2 0,5-3-1,0-1 1,0 2 0,-4-1 0,-7 3 1,-8 8 2,-19 3 0,9 15 1,-15 1 0,0 3 0,-3 1-1,3 1 0,1-1 0,7-2-1,9-10-1,8-7-1,10-6 1,8-7-1,3-6 0,2-3 0,2-2 1,-3-1 0,-8 4 0,-6 4 1,-7 2 0,-8 9 0,-12 5 1,9 11-1,-10 4 0,-2 7 0,-1 4 0,2 5-1,1 6-1,-1-2-8,8 5-21,0-11-1,8-3 1,1-21-3</inkml:trace>
  <inkml:trace contextRef="#ctx0" brushRef="#br0" timeOffset="12147">7793 1349 24,'0'0'18,"0"0"0,0 0 1,0 0-2,3 17-6,-5-8-1,4 10 0,-5 2 0,4 12 0,-4 0 0,3 11-2,-4-3-2,2 6-2,-4-3-3,-1-3-4,5-1-26,-4-14 2,6-10-2,0-16-1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5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64,'5'18'22,"1"2"-1,2 3 0,1 0-20,2 6 0,2 2 1,0 3 0,-3-5 1,3 1 1,-5-8-1,1-1 2,-4-8 0,0 0 0,-5-13 0,0 0-1,0 0 1,-12-3-1,1-12 0,2-1-2,-3-7 0,2-4-2,2-5 0,5-2-1,7-2 1,9 0 0,10 3 0,6 2 0,8 6 0,5 4-1,5 6 1,2 3 0,1 7-1,-3 2-3,3 8-24,-10-3 0,0 1 0,-8-9-1</inkml:trace>
  <inkml:trace contextRef="#ctx0" brushRef="#br0" timeOffset="741">1016 0 81,'3'16'26,"-2"-2"-1,4 7 0,-2 4-23,1 9 0,-2 5 0,0 8 1,-5-1 2,2 1-2,-2-3 0,1-7-3,3-2-9,-2-16-17,8-5-2,3-14 0,6-9-1</inkml:trace>
  <inkml:trace contextRef="#ctx0" brushRef="#br0" timeOffset="1181">1322 94 5,'0'0'6,"0"0"2,0 0-3,-3-11-4,3 11-2,0 0 1,0 0 2,0 0 2,0 0 1,0 0 1,0 0-1,0 0 1,0 0 1,0 0 1,0 0 1,0 0 0,0 0 0,0 0-1,0 0-1,0 0-1,0 0-1,0 0-1,0 0-2,0 0 0,0 0-1,0 0 0,0 0 0,0 0 0,0 0 0,0 0 0,0 0 1,-11 18 0,5-4 0,-1 5 0,0 6 0,-1-1 1,1 5 0,0-2 0,5 1-1,1-2 0,7-2 0,5-5-1,1-3 0,2-3-1,3-4 1,5-5-1,1-6 0,3-4-1,-1-9-1,2 0 1,-1-6 0,1-1 0,-3-3 1,-6-2 0,-4 1 1,-7-1 1,-4 2 0,-8-1 1,-3 4-1,-8-1 0,1 3 0,-6 4-1,-2 2-1,-3 5 0,1 4 0,0 5-1,-2 4-2,1 8 1,-3 0-4,7 13-7,-3-3-12,9 8-1,-1-4-1,8 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8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 53,'11'-3'20,"3"4"2,0-1-2,-1 3-11,4 4-8,2 5 1,-1 5 0,-2 2 1,-2 5 1,-9 1 1,0 8 1,-9-1-1,-1 6 1,-6-4-1,2 3-1,-4-3 0,3 1-1,0-6-1,3-1-1,4-6 0,6-4-2,5-3 0,-1-5 0,4-2 0,1-5 0,3-1-1,-2-3 1,1-2 1,-4 1 0,-10 2 1,11-9 0,-11 9 0,0 0 0,0 0-1,0 0 0,0 0-1,0 0 0,5 16 0,-5-3 0,2 6-1,-2 4 1,1 3 0,0 7 1,0 1 0,-2 0 0,1 2-1,1-1 1,-1-3 0,1-1 0,-3 0 1,-1-3 1,-2-5 1,-1 1-1,-3-4 1,-3 2 0,-5-2 0,4-2-1,-5-5 0,3-1 0,0-2-1,2-2-3,4 2-12,-5-9-16,3-4 2,-9-13-4,5-8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219 48 13,'-5'-14'13,"5"14"2,-10-13-1,4 4-7,6 9-2,0 0 1,0 0 1,-11-13 1,11 13-1,0 0-1,0 0 0,0 0-1,0 0-1,0 0-2,0 0-2,-4 12 0,2-2-2,1 7 1,0 3-1,-1 10 1,-1 7 0,-2 5 1,-2 9-1,0 2 1,-4 3 1,0 0-1,-2-3 1,-1-4-2,-4-8-5,0-5-12,-4-7-3,-2-14 2,0-9-1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193-3 1,'13'2'11,"-13"-2"0,0 0 0,10 5-5,-10-5-4,5 10 2,-4-1 0,-2 5 1,-4 3 0,-3 6 0,-4 6 0,-3 5 0,-4 0-1,-3 5 0,-1-3 0,1 0-1,-2-4-1,3-1-1,4-4 0,1-5-4,5-1-10,5-8-4,6-13 0,0 0-1,0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3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 30,'-7'17'21,"7"-17"2,0 0 0,0 0-11,0 0-4,0 0 0,0 0 0,0 0-2,0 0-3,0 0 0,0 0-1,0 0 0,0 0 0,-10 6 0,10-6-2,0 0-1,0 0-1,0 0-6,10-4-6,2 4-11,1-6 0,6 1 0,2-6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26,'-3'11'16,"3"-11"2,0 0 0,0 0-9,-2 12-4,2-12 1,0 0 1,0 0 0,0 0-2,0 0 0,0 0-2,0 0-1,0 0-1,0 0-4,0 0-8,0 0-10,18 2-1,-7-7 0,3-6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14,'13'17'13,"-5"-5"0,-2-3 0,-1 2-9,-5-11-2,7 15 0,-7-15 1,0 0 0,0 0 1,7 9-1,-7-9 0,0 0-2,12 0-5,-12 0-10,18-5-1,-3 0-1,-1-5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1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25,'10'13'17,"-6"0"-1,0-4-1,-2 0-11,-2-9-1,3 15 0,-3-15-3,1 11-3,-1-11-8,14 1-4,-2-7-1,8-2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3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16,'19'16'14,"-2"-1"0,-4-3 2,-13-12-11,17 18 2,-17-18 0,8 10 1,-8-10-2,0 0 1,0 0-2,0 0 0,0 0-2,0 0-5,0 0-12,-10 3-5,10-3-1,-22-8-1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0.7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3-9 63,'0'0'27,"0"0"-1,-10 0 1,10 0-13,0 0-6,0 0-1,0 0-2,0 0-2,0 0 0,0 0-2,0 0 0,0 0-1,9 14-3,-9-14-3,17 11-18,-2-6-4,11 6 0,1-5-2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1.8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61,'0'0'25,"0"0"-1,0 0-2,0 0-11,0 0-5,0 0-1,0 0 0,0 0 0,0 0-1,0 0 1,0 0-2,0 0-1,0 0-2,0 0-1,0 0-1,0 0-2,0 0-4,0 0-5,13-1-12,-13 1-2,18-4-1,-6-3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4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0-166 70,'0'0'25,"11"39"-1,-11-39-1,0 0-15,0 0-7,14-26 0,-14 26 1,0 0 1,0 0-1,0 0 1,0 0-1,0 0-2,0 0-1,0 0-1,0 0-1,0 0-2,0 0-3,0 0-5,0 0-9,0 0-3,15-5-1,-15 5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8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65,'12'11'23,"-1"-4"1,-11-7-1,17-7-16,-17 7-6,11-10 0,-11 10 2,11-8-1,-11 8 2,0 0-2,0 0 1,0 0-3,0 0-1,0 0-2,10 0-4,-10 0-5,0 0-11,11-5-3,0 2 1,0-5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68,'9'15'25,"3"-3"2,-12-12-1,11 0-15,-11 0-8,0 0-2,9-6 1,-9 6-1,0 0-1,0 0 0,0 0-1,0 0-4,11 2-6,-11-2-11,0 0-5,13-4-1,0 1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3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52,'14'18'25,"1"-4"1,-6-9-1,2-3-8,-11-2-11,13 2-2,-13-2 1,12-3-1,-12 3-2,0 0-2,0 0-5,0 0-7,0 0-12,0 0-3,12 0-2,-12 0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5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-109 15 16,'0'0'14,"-99"19"4,99-19 3,0 0-5,0 0-3,0 0 1,0 0 1,0 0 0,0 0-1,0 0-4,0 0-3,0 0-3,0 0-2,0 0-2,0 0-2,0 0-5,0 0-22,0 0 2,0 0-2,27-33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9.1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123 175 3,'0'0'10,"0"0"-2,0 0-1,0 0-2,0 0-2,0 0-2,0 0-3,0 0-1,0 0-1,0 0 0,0 0 0,0 0 2,0 0 2,0 0 2,0 0 3,0 0 1,0 0 1,0 0 1,0 0-2,-10 1 1,10-1-2,0 0-1,-12-5-1,12 5 1,-11-8 0,11 8 0,-15-10 1,15 10-1,-14-15-1,14 15-1,-12-19 1,8 10-1,-1 0-1,3-1 1,0 1 0,0-1-1,5 0 1,0 1-1,2-1 0,1 0 0,2 0-2,0 1 1,1 2-1,-9 7-1,16-7 1,-16 7-1,12 2 1,-12-2 0,10 12 0,-7-3 0,2 2 0,-1 0 0,2 0 0,-2 2 1,2-2-1,-3 1 0,1-1 0,-2 0 1,-2-1-1,-1 3 1,-2-3-1,-2 1 0,-1-1 0,1 1 0,5-11 0,-13 15 0,13-15 0,-16 11 0,6-8 1,0-1 1,-1-1 0,-1 0 1,0-2-2,1-1 0,-1 0-3,2-3-6,10 5-5,-13-9-2,13 9-1,-3-15 0</inkml:trace>
  <inkml:trace contextRef="#ctx0" brushRef="#br0" timeOffset="851">231 186 21,'0'0'13,"0"0"2,0 0-2,0 0-4,-10-3-1,10 3 1,0 0-2,-4-12-1,4 12 0,-2-16-1,3 6-2,1-4-2,3 1-1,0-3-1,4 0 0,3 1 0,0 0 1,1 1-1,-2 3 1,1 1 0,-2 5 0,-10 5 0,14-1 0,-14 1 0,0 0 0,9 17 0,-9-6 0,0 2 0,0 1 0,-2-1 0,0 1 0,0 2 0,-1-2 0,0-1 0,-3-1 1,2 0 0,-2-2 1,1 0 0,5-10 1,-17 13 0,7-9 0,10-4 0,-17 5-1,17-5 0,-14-1-3,14 1-3,-11-7-8,11 7-9,-5-12-2,4 1 0,1-2 1</inkml:trace>
  <inkml:trace contextRef="#ctx0" brushRef="#br0" timeOffset="1432">404 8 13,'13'4'13,"-13"-4"1,0 0-1,0 0-6,0 0-4,0 0 0,0 0 0,1 9 0,-1-9 1,0 0-1,1 13 3,-1-13-2,2 13-1,1-3 0,-1 1-1,0 3 0,-2-1 1,0 4-1,-1-4 1,0 3 0,-2-4-1,1-1 1,2-11 0,-6 14 0,6-14-1,0 0 1,0 0-2,10-7 1,-4-3-1,1 0 0,3-2 0,0-3-1,1 0 1,-2-1-1,2 3 0,-1 2 0,-1 0 1,-9 11-1,15-14 1,-15 14 0,11-9-1,-11 9 0,0 0 0,0 0 0,11-4-1,-11 4 1,0 0-1,0 0 1,0 0 0,0 0 0,9 11-1,-9-11 1,2 11 0,2-1 0,-2 0 0,2 1 0,0 0 0,-2 2 1,0-3-1,2 1 0,-4-11 0,4 16 1,-4-16-1,0 0 1,6 9 0,-6-9 0,10-7-1,-1-1 1,1-3 0,2-2-1,0 0 0,1-2 1,-1 2-2,0 0 1,-3 4 0,-9 9 0,11-11 0,-11 11 0,0 0-1,0 0 1,0 0 0,0 0-1,0 0 1,0 0 0,9 11 0,-9-11 0,1 16 0,-1-5 0,0-1 0,0 4 1,1 0-2,-1 1 0,1 3-4,-3-3-9,5 3-8,1-1-1,1-1 1,2-4-1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17,'0'0'16,"0"0"2,0 0-1,0 0-3,0 0-3,0 0-2,0 0-2,0 0 0,0 0-1,0 0-1,9-6 0,-9 6-2,0 0 0,0 0-1,0 0 0,0 0 0,0 0-1,4 15 0,-3-3 0,-1 7 0,3 4 0,-1 5-1,4 8 1,1 4-1,-3 3 0,8 4-5,3-3-18,1-6-1,1-7-1,-4-12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8,'16'-14'8,"-16"14"-1,14 7-10,-14-7-11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722-2 8,'17'0'26,"-1"6"-2,-16-6-5,0 0-35,7 9-9,-7-9-2</inkml:trace>
  <inkml:trace contextRef="#ctx0" brushRef="#br0" timeOffset="741">0 1581 9,'18'6'15,"-2"-3"-18,-4-5-17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1.4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193-1 5,'0'0'10,"6"9"1,-6-9-1,0 0-3,0 0 1,0 0-1,0 0 0,0 0 0,0 0-1,-1 10-1,1-10 0,0 0-1,5 15-2,-5-15-1,2 16 0,-2-7 0,1 2 0,-4 1 2,0 1 1,-2 1 0,0 1 2,-4-4 1,0 5-1,-4-6 1,2 3 0,-5-5-1,1 4-1,-2-7-1,0 1 0,0-3-1,2 1 0,0-2 0,4-1-1,2-2-1,9 1-2,-12-1 0,12 1-2,0 0-1,0 0-2,0 0-7,-6-11-11,6 11-3,5-9 1,-5 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15,'0'0'19,"0"0"-3,0 0-3,0 0-5,0 0-2,0 0-2,0 0 1,0 0-3,0 0 1,0 0 0,0 0 0,0 0-1,0 0-1,0 0-9,8 16-19,-8-16-1,0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20,'0'0'24,"0"0"-13,0 0-7,0 0-1,0 0-2,0 0-2,6 13-2,-6-13-11,24-2-9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9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7,'-10'21'29,"10"-21"-1,0 0 0,0 0-22,0 0-7,0 0-4,-2 9-6,2-9-17,0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1201 595 13,'0'0'25,"4"-14"-9,6 4-3,5-5-2,9-8 0,12-6-4,11-8-2,13-6-1,4-7 0,7 5-1,-3-4 0,-1 5-2,-11 9-3,-11 5-5,-14 13-11,-8 14-11,-23 3 0,8 16 0</inkml:trace>
  <inkml:trace contextRef="#ctx0" brushRef="#br0" timeOffset="1312">105 0 13,'0'42'15,"-2"6"2,-6 4-1,1 7 0,-5-2 0,-2 2-2,-3-5-3,4-1-2,0-11-2,13-42-1,-18 66-3,18-66-1,0 0 0,7 51 0,-7-51 0,0 0-1,58 5 1,-58-5 0,52-2-1,-24 0-1,-6-1 0,3 1-1,-12 3-7,-13-1-12,15-5-14,-3 1-1,-5-8 1</inkml:trace>
  <inkml:trace contextRef="#ctx0" brushRef="#br0" timeOffset="1893">477 424 8,'-9'-5'27,"-2"-9"-1,2 3-10,5-1-2,-1-4-5,3 2-1,5-3-3,3 2-2,-1 0-1,3 3 0,3 4-1,0 5 0,0 4-1,1 6 0,-1 4-1,-2 4 1,1 1 0,-4 3 0,0-3 1,-4 2 0,-1-5 1,-3 1 0,-4-5 1,-2 0 0,-3-4-2,1-3-6,-2-7-23,12 5-3,-16-6 1,16 6-2</inkml:trace>
  <inkml:trace contextRef="#ctx0" brushRef="#br0" timeOffset="2243">768 250 8,'0'0'21,"0"0"0,6 10-16,-6-10-3,3 9 5,-3-9 3,-5 15 2,5-15-1,-14 17 1,2-9 0,2 7 0,-8-4-3,4 5-3,-5-2-3,3 3-1,2-2-1,2 1-1,4-1 0,3 0 1,9-2-1,5-1 0,7-4 0,3 1 0,3-4 0,4 0 1,1 2-1,-2-5 1,-4 5-1,-3-2 0,-5 3 1,-2-2-3,-6 8-4,1-3-27,-6-11-1,1 12 0,-1-12 0</inkml:trace>
  <inkml:trace contextRef="#ctx0" brushRef="#br0" timeOffset="6479">852 699 8,'3'-15'14,"12"-1"-1,-1-2-1,3-1-3,-2 4-2,0 1-2,-3 5 0,-12 9-1,15-10-3,-15 10 1,0 0-1,0 0-1,0 0 0,6 16-1,-2-5 1,1 2 0,0 2 0,0 3 0,-1 2 0,0 0 0,-2-1 0,0-2 1,-3-1 0,1-4 2,-2-2-1,2-10 1,-4 13-1,4-13 1,0 0 0,0 0-1,0 0 0,0 0-1,0 0 0,-6 9-1,6-9 0,0 0 1,0 0-1,0 0 0,-9 5 1,9-5 0,0 0 0,0 0-1,0 0 0,0 0 0,0 0-1,0 0 1,0 0-1,15 3 1,-2-4-1,2 0 1,2 1-1,1 0 1,2 0-1,1 2-3,-5 6-15,-1-6-8,0 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1492 330 21,'-13'20'30,"-4"-13"-1,17-7 1,-9 7-25,9-7-3,0 0-1,12-9 0,3 1 1,6-8 0,9-5 0,11-8 0,11-4 0,8-5-1,9-3-3,5 4-7,-3 6-17,-1 1-6,-2 14 1</inkml:trace>
  <inkml:trace contextRef="#ctx0" brushRef="#br0" timeOffset="3024">130 0 20,'0'0'17,"0"0"-2,0 0-1,0 0-4,0 0-4,0 0-1,0 0-3,0 0 0,0 0 0,0 0-1,0 0 1,-42 64-1,42-64 1,-18 66 0,7-25-1,0 5 1,-4 2-1,6 2 0,-2-8-1,1 0 1,10-42-1,-10 68 0,10-68 1,0 0-1,23 52 2,-23-52 0,0 0 1,59 11-1,-59-11 1,64-2 1,-64 2-1,57-3-1,-57 3 0,53-3 0,-53 3-1,0 0 1,44-1-1,-44 1-1,0 0 1,0 0 0,0 0 0,0 0-1,0 0-3,0 0-8,44 6-20,-44-6-2,0 0 1</inkml:trace>
  <inkml:trace contextRef="#ctx0" brushRef="#br0" timeOffset="5397">491 425 10,'-13'-5'26,"13"5"1,0 0-13,0 0-2,-3-14-4,3 5-3,4 0 0,4-5-3,2 1 0,3-2-1,5 1 0,-1 4-1,6 3 0,-1 5 0,3 4 0,-8 5 0,1 3 0,-3 3 0,-6 3 0,-1-1 1,-3 1 0,-2-2 1,-4 1 1,-4-4 0,-1 1 2,-6-4-1,-2 2 1,-1-4-1,-3 0-1,0-3 0,1 0-2,0-2-3,1-2-9,4 1-15,12 0-7,-9 0 0,9 0 0</inkml:trace>
  <inkml:trace contextRef="#ctx0" brushRef="#br0" timeOffset="7410">948 250 27,'0'0'17,"-13"-1"-1,3 2-2,-1 3-1,-3 3-5,1 2-3,-5 2-2,3 6 0,0 0-2,3 2 0,0 1 0,5 0 1,2 0-2,5-2 1,5-2 0,3-2 0,6-4 0,2-3-1,8-2-5,1-6-11,0-8-13,14 3 1,-6-9-1</inkml:trace>
  <inkml:trace contextRef="#ctx0" brushRef="#br0" timeOffset="7701">1149 366 21,'-10'-7'22,"10"7"-9,7-13-2,-7 13-6,8-10-2,-8 10-1,12-7 0,-12 7 0,12 3 0,-12-3 2,3 14-1,-4-5 1,-1 5 1,-5-2 0,1 5 0,-2-2-1,1 2 0,-2 2-2,2-3 0,2 1-1,-9 1 0,14-1-1,4-2-1,3 0 0,4-4-3,8-5-19,7 6-7,-2-12 0,19 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8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1535 441 49,'8'18'37,"1"-9"-1,5-6-1,3-7-33,6-3-2,5-8-1,10-4 0,3-12-1,8-5 0,3-11-1,7-2-4,-2-11-12,3-4-14,3 0-2,-9-11 1</inkml:trace>
  <inkml:trace contextRef="#ctx0" brushRef="#br0" timeOffset="7931">140 193 4,'0'0'23,"-42"-3"-1,42 3-15,0 0-3,-20 44-3,20-44 0,-17 56 0,17-56 2,-23 70 0,23-70 1,-17 79 1,17-79 0,-18 75 2,18-75-2,0 59 0,0-59-1,15 43 0,-15-43 0,0 0 1,50 28-1,-50-28 1,0 0 0,65-12-2,-65 12 0,52-13-2,-52 13-4,51-11-11,-51 11-9,47-12-11,-47 12 2,46-10 0</inkml:trace>
  <inkml:trace contextRef="#ctx0" brushRef="#br0" timeOffset="8252">390 569 12,'0'0'14,"0"0"-7,0 0-6,0 0-17,0 0-2</inkml:trace>
  <inkml:trace contextRef="#ctx0" brushRef="#br0" timeOffset="8482">436 573 9,'0'0'25,"-13"-69"-4,18 40-3,3-4-3,7 5-4,4 1-4,2 8 0,0 5-2,0 11 0,1 8-2,-5 9-2,-7 6 0,-1 5 0,-5 3 0,-2 0 1,-2-3 1,-2 1 1,-1-6-1,-7-5 2,10-15-1,-16 14-1,2-15-1,0-5-5,14 6-12,-10-16-19,4-2-2,14 4 0</inkml:trace>
  <inkml:trace contextRef="#ctx0" brushRef="#br0" timeOffset="8843">939 353 22,'-15'9'26,"1"-5"-4,-1-2-5,-3 8-4,-3-4-1,1 8-2,-2-3-1,4 8-2,-2-3-2,6 5-2,1-1-1,8 1 0,2-1-2,5 1 1,6-2 0,8-3-1,4-2-3,3-9-9,6-4-16,7 4-7,2-9 2,1 3 0</inkml:trace>
  <inkml:trace contextRef="#ctx0" brushRef="#br0" timeOffset="9153">1074 521 5,'0'0'23,"0"0"-1,0 0-15,9-3-3,-9 3-2,11 2 1,-11-2 1,0 0-1,13 12 0,-13-12 0,3 20 1,-3-6 0,1 0 0,-1 3 0,6-3 1,-6 3 0,-3-7 2,3 4-1,-10-9 1,10-5-2,0 0 0,0 0-2,0 0-1,0 0-1,0 0-1,11 1-1,6-1 0,-2 2 0,6 1-1,-4 4 1,-3 0 1,5 2-1,-9 2 1,-2 2 1,-2 2-1,-3 0 1,-3 3 0,-2 0 0,-3 1 1,-1 2-1,-4 0 0,-8-2 1,4 3-2,-6 6-26,-2-12-7,2 0 0,-6-11-1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3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650 41 4,'0'0'6,"-18"-11"2,8 5 2,10 6 1,-15-11 2,15 11 1,-14-7 1,14 7 0,0 0-2,0 0-2,-9-6-4,9 6-1,0 0-1,0 0-3,-4 15 0,-3 2-1,1 8 0,-1 12 0,-1 11 0,0 11 0,0 8 1,4 4 0,3-1 0,6-3 0,3-8 0,8-8-1,5-14 1,8-10-1,6-14 0,5-7-1,4-6-6,-1-7-22,-3-10-7,-1-6-2,-12-10 2</inkml:trace>
  <inkml:trace contextRef="#ctx0" brushRef="#br0" timeOffset="421">-5 288 52,'0'14'33,"25"-7"0,14-1-11,28-19-21,21-1 0,17-4 0,10-2-1,5 2 1,3 1-2,-13 7-3,-14 11-24,-21-3-6,-16 7 1,-27-4-1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0 11,'0'0'12,"0"0"0,0 0-1,0 0-1,0 0-1,0 0-1,0 0-1,0 0-1,0 0-2,0 0 0,0 0-2,-5 9 0,5-9-1,-4 11 0,4-11-1,-8 17 0,4-4 0,0 3 0,-2 2 0,0 3 0,1 1 1,0 2-1,1 0 1,1 2 0,-2 0 1,2-4 0,0 3 0,3-1 0,1-4 0,3 0 1,3-6-1,4-1 0,8-7 0,7-7-1,3-1-2,3-9-3,3-2-13,2 0-14,-8-6 1,1 2 0</inkml:trace>
  <inkml:trace contextRef="#ctx0" brushRef="#br0" timeOffset="520">-1 168 6,'7'-13'28,"-7"13"-1,15-4-6,-15 4-9,23-5-4,-6 2 0,6 3-2,5-2-1,5 3-1,1-1-1,2 2-1,0 0-3,-1-2-5,2 0-17,-1 3-9,-12-6 1,4 4-1</inkml:trace>
  <inkml:trace contextRef="#ctx0" brushRef="#br0" timeOffset="851">595 174 12,'4'-12'15,"-4"12"-10,12-4-1,-12 4 1,16 2 0,-6 1 0,3 2 0,0 1-1,4 2 1,0 0-1,0 4-1,1-1-1,-2 3 0,-1 2-1,-2 1 1,-3-1-1,0-2 0,-5 1 1,0 1 0,-5-3 0,0 0 0,0-13 1,-10 15-1,0-10 2,0 3-1,-2-8 2,-2 2-1,-1-3 0,3 1 1,-2-3-1,4 1 0,10 2-1,-14-7-1,14 7 0,-1-11-1,1 11-1,9-11-1,3 7-3,2-7-7,4-1-20,12 3-1,0-6 1</inkml:trace>
  <inkml:trace contextRef="#ctx0" brushRef="#br0" timeOffset="1301">1222 180 13,'-12'11'29,"-1"-11"0,-1 2-10,1 3-8,-6-3-2,3 3-2,-5-3-2,3 2-1,1-2-1,3 2-1,1-3 0,13-1-1,-15 3 0,15-3-1,0 0 0,0 0 0,0 0 0,1 12-1,-1-12 1,19 10 0,-7-2-1,3 1 1,4-2 0,-3 2 0,0 3 0,-2-5 0,-3 2 0,-1 1 0,-10-10 1,8 14 0,-13-4 1,5-10-1,-18 9 1,3-2-1,-1-4 1,-1-1-2,-2 1-2,2-8-5,5 2-15,12 3-11,-9-19 1,15 8 0</inkml:trace>
  <inkml:trace contextRef="#ctx0" brushRef="#br0" timeOffset="1752">1344 97 18,'4'9'21,"-4"-9"-14,3 16-3,-2-4 0,-1 1 0,2 2 0,-2 2 0,2 2 1,-1-2-1,1 5 0,0 1 2,0 1-3,1-3 1,-1 0-1,-1-2 0,2-3-1,-2 0 0,1-5 1,-2-11 1,0 0 0,0 0 1,0 0-1,0 0 0,15-19 1,-9 1-2,4-3 0,2-4-3,3-3 0,5-1 0,0 0-1,3 2 1,0 3-1,0 2 1,-3 3-1,1 5 1,-4 2-2,-4 6-2,-13 6-1,14-2-4,-14 2-11,0 0-11,-11 19 0,-7-11 0</inkml:trace>
  <inkml:trace contextRef="#ctx0" brushRef="#br0" timeOffset="2183">1455 258 16,'23'5'15,"-6"1"-2,5 4-2,0 0-1,0 0-3,2-1-1,-2 3-1,-1 0-2,0 1-10,2 2-16,-7-14-3,10 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5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13,'0'0'13,"0"0"-6,0 0 0,13-6 0,1-4 1,3-3 0,4-2-1,3-2-1,4-1-1,-3 0 0,-1 3-1,-4 0-1,-2 5-1,-5 2 0,-2 4-1,-11 4-1,10 2 0,-10-2 0,1 15 0,-1-4 0,0 5 0,0 1 1,0 3-1,0 1 0,1 3 1,0-2-1,-1 2 0,-1 2 0,1-2 1,-2-2-1,-1-2 1,-1-2-1,-1-2 1,-1-3-1,-2-2 1,8-11 0,-15 10 0,15-10 0,-16 1 1,7-3-1,9 2 0,-17-5 1,17 5-1,-10-13 0,10 13 0,-7-10-1,7 10 1,0 0 0,-1-14-1,1 14 0,13-3 0,-3 1 1,6 1-1,6 0 0,6 0 0,8-1-1,5 1-2,8-7-23,7 13-5,-2-14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6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24 1,'0'0'21,"4"-10"1,-4 10-11,0 0-8,0 0 1,0 0 2,0 0-1,0 0 1,0 0 1,0 0-1,6 17-1,-7-1 0,-1 2-1,0 6-1,-2 2 0,1 5 1,-1 3-2,1 2 1,0-2 0,1 0-1,1-4 0,2-1 0,0-6 0,2-4-1,1-6-2,-4-13-1,10 9-6,-10-9-14,9-11-10,-3 2 1,-7-7 1</inkml:trace>
  <inkml:trace contextRef="#ctx0" brushRef="#br0" timeOffset="320">10 159 2,'-13'-11'20,"13"11"-4,0 0-3,0 0-2,0 0-2,10-2 0,6 3 1,4-2-3,6 1 0,8-1-2,4 0-2,3 1-3,0 0-4,1 2-4,-5-1-6,-5-1-10,1 7-5,-17-7 1</inkml:trace>
  <inkml:trace contextRef="#ctx0" brushRef="#br0" timeOffset="601">369 187 12,'9'2'25,"-9"-2"1,10-1 0,-10 1-24,14 5-2,-14-5 0,13 12 0,-6-3 0,2 5 0,-2-3 1,0 6-1,0 2 1,-1-1-1,-2 0 1,-2 0 1,-1-1 0,-3-5 1,-2 1 0,4-13 1,-19 12 0,4-12 0,-2 1 0,-2-5 0,2 0 0,0-5-1,3 1-1,3-3 0,8-2 0,4-4-2,9 1 1,2 2-3,5-2 0,5 3-5,1-2-6,7 2-11,5 6-9,-3-2 2</inkml:trace>
  <inkml:trace contextRef="#ctx0" brushRef="#br0" timeOffset="961">758 163 1,'0'0'20,"-19"6"-3,4 2-2,-3 0-2,-4-1-2,0 3 0,-3-3-1,3 3-1,0-5-3,5 1 0,1-4-2,16-2 0,-12 4-2,12-4 0,0 0-1,18 2 0,-2-1-1,2 3 1,3 2-1,1-1 0,-2 3 0,-1 4-1,-2-2 1,-4 3-1,-3 1 1,-5-2-1,-3 0 1,-5 0 0,-3-1 0,-4-3 0,-1 0 0,-3-1 0,3-1-4,-3-4-7,0-4-20,14 2-1,-11-9 1</inkml:trace>
  <inkml:trace contextRef="#ctx0" brushRef="#br0" timeOffset="1572">922 25 20,'-1'-14'17,"1"14"0,1-13-4,-1 13-3,0 0-2,0 0-3,-4 16-1,2-2-2,0 6 1,-1 2 0,1 6 1,0 1-1,0 5 1,-1-1-2,3 1 0,-3-5 0,2-2 0,-3-7 0,4-2 1,-2-5 0,2-13 1,0 0-1,0 0 0,13-15 0,-3 0 0,4-4-2,2-5 0,3-4-2,4-2 1,0-2 0,1 5 0,0 1 0,-2 2-1,-3 5 1,-3 3-1,-3 7 0,-13 9-3,16-6-1,-16 6-3,0 0-3,-3 15-7,3-15-14,-16 20 1,1-11 0</inkml:trace>
  <inkml:trace contextRef="#ctx0" brushRef="#br0" timeOffset="2013">1034 192 19,'11'12'19,"6"5"-5,3 1-2,-2 0-2,4 2-3,-3-2-1,0-1-3,0-4-3,-2-1-11,-6-12-15,7 1 0,-8-15-1</inkml:trace>
  <inkml:trace contextRef="#ctx0" brushRef="#br0" timeOffset="2293">1328 51 15,'0'0'21,"13"-14"-14,-4 9-2,1 2 1,3 0-1,1 2 1,0 2 0,0 3 0,1 2-1,-3 6 0,-3-1-2,-2 4-1,-4 1 0,-4 3 0,-4-2 1,-4 2-1,-5-1 1,-1 0 0,-3-2-1,1 0 1,-3 1-1,5-3 0,0 1 0,3 0-1,3-2 0,6 0-1,3 0 1,6-2-1,5-2 1,4 0-4,9-1-4,6 4-23,1-12 0,11 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2.3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-1 448 14,'0'0'9,"0"0"1,0 0 1,0 0 0,0 0-1,0 0 0,0 0-2,0 0-1,0 0-1,0 0 0,0 0-1,-1 14-1,1-14 1,2 19-2,-1-4 0,1 8 0,1 5-2,1 7 0,-1 5 0,1 4 0,-1 3 0,0-1 0,-2-3 0,0-2 0,-1-8 0,-2-5 0,1-8-2,-1-6-4,2-14-7,2 9-10,-2-9 0,9-21 0,-4-1-1</inkml:trace>
  <inkml:trace contextRef="#ctx0" brushRef="#br0" timeOffset="441">43 30 86,'7'11'27,"-7"-11"1,0 0-3,0 0-15,0 0-4,0 0-1,0 0 0,0 0-2,0 0 0,0 0-1,0 0-1,1 9 0,-1-9-1,0 0-2,0 0-2,10 6-16,-10-6-10,24-7-1,-8-13-1,5-9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9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 12,'0'0'17,"4"13"-9,0-3 0,-2 3-1,0 4 1,-1 1-1,-1 6 1,-2 2-2,0 0 2,-4 4-2,2 3-2,-1-3 0,2 0-1,-1-3-2,2-4 0,2-5-2,2-3-1,-2-15-3,12 6-6,-12-6-11,23-15-3,-17-1-3</inkml:trace>
  <inkml:trace contextRef="#ctx0" brushRef="#br0" timeOffset="260">0 143 6,'0'0'20,"0"0"-3,0 0-2,0 0-2,13 0-4,6 1-1,3-4-1,8 3-2,4-3-1,6 1-3,3 1-7,3 2-14,-4-4-8,5 6-1</inkml:trace>
  <inkml:trace contextRef="#ctx0" brushRef="#br0" timeOffset="621">398 165 10,'0'0'23,"0"0"0,0 0-14,0 0-7,8 9 0,-8-9 1,10 10-1,-10-10 1,15 17 0,-5-6-1,-1 1 1,1 4-1,0-3-1,0 3 0,-3 0 0,1-3 1,-5-3 1,-2 2 0,-1-12 2,-12 13-1,-1-11 2,-2 2 0,-3-5-1,-2 2-1,-1-3 0,2 0-1,0-1-1,7 0 0,3-1-1,9 4-1,0 0-2,0-15-2,14 10-11,9-2-17,-1-7-1,10 0 0</inkml:trace>
  <inkml:trace contextRef="#ctx0" brushRef="#br0" timeOffset="1011">863 118 13,'0'0'26,"-13"8"0,-4-2-5,0-2-16,-2 3 0,-5-2 1,4 2 0,-3-2 0,6 0 0,1-3-2,6 2 1,10-4-3,-12 3 0,12-3-2,0 0 0,19 9 0,-5-4-1,4 0 0,0 2 1,1 5-1,0-1 0,-2 1 0,-6 0 0,0 1 0,-7-2 0,-4 4 1,-4-4 1,4-11 0,-21 16 0,7-9 1,-2-3-1,0 0-2,-3-7-4,6 1-10,13 2-17,-18-19 1,20 5 0</inkml:trace>
  <inkml:trace contextRef="#ctx0" brushRef="#br0" timeOffset="1432">1016 0 20,'-4'11'22,"4"5"-9,-2 5-11,0 2 0,-1 3 1,-3 3 0,2-1 1,0 0-1,0-1 2,0-6-1,1-1 1,0-5-1,2-1-1,1-14 1,-2 11 0,2-11 0,0 0-1,7-11 0,-1 1 1,2-4-2,3-4 1,3-5-1,4-2-1,1-2 0,4 4 0,-1-4 0,0 4 0,1 2 0,-1 4 0,-4 6-2,-1 0-1,-2 8-6,-5 1-11,-10 2-12,0 0 0,0 0 0</inkml:trace>
  <inkml:trace contextRef="#ctx0" brushRef="#br0" timeOffset="1822">1062 155 0,'19'19'25,"-7"-14"1,11 5-9,2 0-9,1-1-2,4 0 0,-1-1-4,1-1-1,-1 1-10,2 2-17,-8-10 0,4 6 0</inkml:trace>
  <inkml:trace contextRef="#ctx0" brushRef="#br0" timeOffset="2283">1522 19 3,'0'0'10,"0"0"-6,0 0 1,0 0 0,0 0 2,0 0 0,0 0 0,10 1 0,-10-1-1,12 5-2,-12-5-1,16 10-1,-7-3 0,2 0 0,-3 3-1,1 2 0,-4 0 0,0 0 1,-3 1-1,-2 0 2,-3-2 2,-3 1-1,6-12 0,-14 18 0,14-18-1,-15 11 0,15-11 0,0 0-2,0 0 0,-2 11-1,2-11 0,16 5 0,-5-3 0,2 2 0,-2-2 0,1 3 0,-1 4-1,-11-9 1,14 17 0,-11-5-1,-2-1 2,-2 2 0,-4 2 1,0-2-1,-3-3 2,-2 4-1,-2-5 0,1 1 0,-3-2-3,1-3-5,-4-4-24,17-1-1,-20-4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5 19,'0'0'17,"2"-9"-1,-2 9-4,0 0-1,-10-4-1,10 4-3,0 0-2,0 0-2,0 0-1,0 0-1,-6 15-1,3-3 0,3 4-1,-5 4 0,2 3 1,-3 5 0,3 0 0,-4 1 0,3-3 0,1 1-1,2-7 1,4 0 0,5 0 0,1-6 0,7 0 0,6 0 0,4-2-1,3-3-1,4 2-4,4-4-15,-9-15-5,7 7-1</inkml:trace>
  <inkml:trace contextRef="#ctx0" brushRef="#br0" timeOffset="390">10 146 13,'0'0'25,"-11"3"0,11-3-15,0 0-5,10 0-2,-10 0 2,20-2-1,-2 1 0,3-2-1,5 2 1,3-3-1,4 2-2,4 1-2,1 0-11,-3-2-16,9 7 0,-7-7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1,'0'0'21,"0"0"0,0 0-13,0 0-7,6 10 0,-6-10 0,10 9 0,-10-9 1,18 17 0,-9-8 0,1 2 1,2 3-1,0 0 0,-1 4 0,1-3-1,-3 3 1,-2 1-1,-1-2 1,-2-2 1,0-2 3,-9-2 1,2 0 1,-7-2 1,10-9 0,-22 8 0,13-3 1,-6-13-2,3 8-2,0-8-1,3 1-1,9 7-1,-13-14-1,13 14-1,-5-14-1,5 14-1,0 0-2,22-6-5,-11-3-6,13 2-16,6 1-6,3-6 2,8 2-1</inkml:trace>
  <inkml:trace contextRef="#ctx0" brushRef="#br0" timeOffset="420">613 122 27,'-12'6'29,"-5"-2"-3,-1-1-11,-1 4-6,-5-2-2,2 3-1,-3-4-1,5 2-1,3-3-1,6 1 0,1-2 0,10-2-2,0 0 0,0 0-1,0 0 1,21 13-2,-2-7 0,3 1-2,5 4-1,0 1 1,0 0 0,-4-1 1,-3-1-1,-8 2 2,-6 0 1,-6-12 3,-3 19 0,-7-7 1,-6-2 1,-3 0-1,-3 0 0,1-3-2,-1-4-2,-2-3-6,8-3-8,5-4-18,5-10-2,12-1 1</inkml:trace>
  <inkml:trace contextRef="#ctx0" brushRef="#br0" timeOffset="831">777 0 16,'0'15'21,"-1"-2"-13,1 2-1,-1 4 0,1 1-1,0 4-1,-1-1-1,2 3-1,4-3 0,-3 2 0,-1 0 0,0-3-1,-1 0 0,1-6-1,-2-1 1,1-15-1,-1 18 2,1-18 0,0 0 2,0 0 0,0 0 0,0 0 0,-5-19 0,5 19-1,8-26-2,2 11 0,6-9-2,1 1-1,6 1 1,3-5 0,1 1-1,2 2 1,-2 2 0,-5 4 0,-1 5-1,-6 1-2,0 7-5,-15 5-10,0 0-13,0 0 0,-4 11 0</inkml:trace>
  <inkml:trace contextRef="#ctx0" brushRef="#br0" timeOffset="1261">875 201 22,'28'9'22,"-7"-3"-8,4 4-6,2 0-2,2 3-4,1-1 0,0 1-2,0-3-7,-8-6-18,11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8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112-3 18,'11'3'24,"-11"-3"0,0 0-17,0 0-3,0 0 0,0 0 2,-10 2-1,10-2 0,-5 10 1,2 1 0,3-11-1,-12 23-1,2-9-1,0 4 1,-1-1-1,0 3-1,0-2 0,1 2 0,0-1 0,2-1-1,2-3 0,3-1 1,0-3-1,5 1 1,-2-12 1,11 13-1,2-11 0,8 4 1,4-6-1,7 3-1,1-3 0,3 1 0,1-1-1,-2 0 0,-4 0 0,-5 0 0,-4 0-3,-7-1-2,3 7-4,-9-7-4,3 6-12,0-5-11,-12 0 3,19 0-1</inkml:trace>
  <inkml:trace contextRef="#ctx0" brushRef="#br0" timeOffset="601">373 109 4,'0'0'23,"0"0"1,0 0-10,-9 7-8,9-7-2,0 0 1,-11 17 3,3-7 0,5 5 1,-4 0 1,4 7-2,-5 6 0,4 10-2,-6 3-2,2 4-10,-4 5-25,4 9-3,-5-4 0,7 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0-14 46,'23'15'31,"-7"-15"-2,6-18-14,-4 21-32,-1-3-15,8 8 0,-6-10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38,'14'6'31,"3"5"-7,-17-11-21,14 9-34,-2-5-1,-12-4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2,'20'5'26,"5"6"-1,-10-6-7,2 2-9,0-2-2,-3 2-4,1-4-1,1 1-3,1-2-18,0-8-6,12 5-2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2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0 3,'0'0'17,"0"0"-3,0 0-1,0 0 0,0 0-2,0 0-1,0 0 0,0 0-2,0 0-1,0 0-2,-8 11-1,4-1-2,-1 4 0,-1 3-1,-1 7-1,-2 5 1,0 4-1,1 6 1,-2 2 0,0 2 0,0-1 1,3 2 0,0-2 0,4-2-1,2-5 2,3-2-2,3-6 1,4-3-1,4-4 0,5-5-1,3-5 1,3-4-2,1-4 1,2-2-3,-1-3-1,-4-5-6,-1-5-18,0 4-4,-12-9 0</inkml:trace>
  <inkml:trace contextRef="#ctx0" brushRef="#br0" timeOffset="440">7 271 3,'-15'-3'27,"15"3"0,15-16 2,5 6-18,9-1-7,3 0-1,8 2 1,2 0 0,4 5 0,1 1-1,0 3 1,-6 1-2,-1 3-2,-2 3-3,-5 0-14,-3-2-15,3 5 1,-10-6 0</inkml:trace>
  <inkml:trace contextRef="#ctx0" brushRef="#br0" timeOffset="791">656 296 17,'0'0'28,"-2"-12"-1,2 12-8,0 0-12,9-4-4,-9 4-2,19 10 0,-7-2-1,2 2 0,1 4 1,4 1 0,0 1 0,-2 2 0,0 1 0,-4 0 1,1 3 1,-5-2 0,-1 1-1,-6-4 2,-5 2 0,-5-2 1,-1 1 0,-7-8 0,1 2-1,-5-5 0,1-1 0,-2-3-1,6-1-1,-3-4 0,7 0 0,0-2-1,11 4-1,-7-12-1,7 12 0,8-15 0,3 2-2,7 6-1,-2-7-4,12 7-10,2-2-11,2-4-7,6 4 2</inkml:trace>
  <inkml:trace contextRef="#ctx0" brushRef="#br0" timeOffset="1201">1200 363 32,'0'0'31,"0"0"-5,-21-9-6,8 13-6,-10-4-4,2 5-4,-5-3-1,3 4-1,-3-2 0,8 3-1,-1-2-2,5 0 0,4 0-1,10-5-1,-10 13 0,10-13 1,7 14-1,4-4 0,6 2 0,4 3 0,3 2 1,1 1-1,3 0 0,-2 1 0,-1 2 2,-4-2-2,-6-2 1,-4-1 0,-5-2 2,-3-2 0,-8-2 0,-5-2 1,-4-4 0,-3 0 0,-4-5-1,-2-2 0,-1-2-1,0-1-2,3 1-4,0-7-11,3 1-20,9 0-1,2-4 1,9-1 1</inkml:trace>
  <inkml:trace contextRef="#ctx0" brushRef="#br0" timeOffset="2083">1483 75 14,'0'0'8,"6"17"-1,-3-3 0,-1 6 0,3 7 1,-2 5 0,3 8 1,-5 1-1,1 5 1,-3-3-2,1 2-1,-3-6 0,1-3 0,-2-8-1,1-4 1,-2-8 0,3-2-1,2-14 0,-3 11 1,3-11-2,0 0 1,5-23-2,6 3 0,2-8-1,7-5 0,5-5-1,4-7-1,4-1-1,3 0 1,-1 5 0,-3 2 0,-1 7-1,-5 5 1,-5 8-1,-5 3-2,-2 10-1,-14 6-4,14-1-12,-12 10-15,-10 2-1,0 4 2</inkml:trace>
  <inkml:trace contextRef="#ctx0" brushRef="#br0" timeOffset="2523">1614 328 24,'12'1'30,"11"6"1,-6-1-9,5-3-14,4 5-3,-1 2 0,2 5 0,-3 0-1,-1 4 1,-4 0 0,2 3-1,-4-5-1,-2 0-3,1 0-3,-4-4-19,2-6-12,4-2-1,-5-13 1</inkml:trace>
  <inkml:trace contextRef="#ctx0" brushRef="#br0" timeOffset="3044">2226 460 7,'0'0'24,"0"0"4,0 0-15,0 0-4,0 0 1,13-9-1,-5-3 0,5 3-1,1-7-2,4 2-1,-2 0-3,0-1 0,-2 3-1,-2 1 0,-3 4-1,-9 7 0,11-6 0,-11 6 0,0 0 0,8 16-1,-5-3 1,1 3 0,3 4 0,-1 4 0,0 4 1,0 0-1,-2 1 1,-1-1-1,-1 0 1,-1-2-1,-3-4 1,1-3-2,-2-2 2,-1-3-1,1-3 0,3-11 1,-10 17-1,10-17 0,-11 10 0,11-10 1,-12 7-1,12-7 0,-16 3 0,16-3 1,-17 0 0,8 0-1,9 0 1,-14-3 0,14 3 0,-13-4 1,13 4 0,0 0 0,0 0-1,0 0 1,-5-13-1,5 13 0,15-6 0,-2 2-1,5-1 0,2 3 0,5 0 0,2 1 1,2 3-1,1 1 0,-2 3 1,-2 0-1,-5-1 1,0 1 0,-6 1 0,-4-2-1,-11-5 1,14 7 0,-14-7 0,0 0 0,0 0 0,0 0 0,0 0-1,5 10 0,-5-10-2,0 0-9,-14 1-25,14-1 0,-11-1 0,11 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7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334-1 25,'0'0'12,"0"0"1,0 0-1,0 0-3,0 0-1,0 0-1,0 0-1,0 0-1,0 0 0,0 0 0,0 0-1,0 0-1,0 0 0,-10-3 0,10 3-1,-9 3-1,9-3 0,-12 5-1,12-5 0,-12 6 0,12-6 0,-9 6 0,9-6 0,0 0 0,-10 8 0,10-8 0,0 0 0,0 0 0,0 0 0,0 0 0,0 0 1,0 0-1,0 0 0,0 0 0,0 0 1,0 0-1,0 0 0,0 0 1,0 0-1,0 0 1,0 0 0,0 0-1,0 0 1,0 0-1,0 0 1,0 0 0,0 0-1,0 0 1,0 0-1,0 0 1,0 0 0,0 0-1,0 0 1,0 0-1,0 0 1,0 0-1,0 0 0,-9 6 1,9-6-1,0 0 0,0 0 0,0 0 0,-12 9 0,12-9 0,0 0 1,-14 15-1,14-15 0,-15 18 0,4-4 0,0 2 0,-2 5 0,0 5 0,-5 3 0,0 6 0,-2 5 1,-1 1-1,2 5 0,-3 0 1,4 3-1,1-1 1,6-1-1,3-2 0,6-3 0,5-1 1,4-3-1,6-3 0,3-3 0,4-2 0,2-4 0,0-3 0,2-3 1,-1-4-1,0-2 0,-2-3 1,-2-3-1,-3 0 1,-2-1 0,-1-2-1,-4-1 1,-9-4 0,12 8 0,-12-8-1,0 0 1,0 0 0,0 0 0,0 0 0,0 0-1,0 0 1,0 0-1,0 0 0,0 0-2,10 9-6,-10-9-25,0 0-2,0 0 0,0 0 1</inkml:trace>
  <inkml:trace contextRef="#ctx0" brushRef="#br0" timeOffset="12128">612 382 4,'0'0'19,"0"0"-8,0 0-3,-9-10-2,9 10 1,0 0 1,-10-1-1,10 1 2,-14-1 0,3 1-2,11 0-1,-22 3-2,10-1-1,-3 0-1,2 1-1,-1 0-1,3 1 0,1-1 0,10-3 0,-13 7 0,13-7-1,0 0 1,2 10-1,-2-10 1,13 7-1,-2-2 0,1 1 0,2 1 1,-1-1-1,2 2 0,-3 1 0,0 0 0,-2 1 0,0 4 1,-2-2-1,-3 2 1,-1 0 1,-3-1 0,-1 1 2,-4-2 1,-3 1 1,-6-5 0,3 4 0,-6-6 0,3 1-1,-4-3 0,4-1-3,1-1-4,1-7-5,11 5-14,-5-16-10,2-3-1,11 2 1</inkml:trace>
  <inkml:trace contextRef="#ctx0" brushRef="#br0" timeOffset="12659">761 203 10,'0'0'22,"0"0"-11,4-9-2,-4 9-1,0 0 0,-1 11 1,-1-2 0,3 5-3,-1 3-1,2 6-2,0 4 0,4 5 0,-4 1 0,2 5-1,-2-2 0,1 0 0,-2-4 0,0-3-2,0-6 1,-2-5-2,2-5-5,-1-13-8,0 0-14,0 0-2,-2-23 1</inkml:trace>
  <inkml:trace contextRef="#ctx0" brushRef="#br0" timeOffset="12939">687 327 17,'-13'-9'25,"13"9"-5,0 0-4,0 0-3,0 0-3,5-9-3,5 5-2,2-3 0,8 2 0,3-2-3,5 1-1,4 1-4,1 0-7,3 1-12,2 8-10,-8-4 1</inkml:trace>
  <inkml:trace contextRef="#ctx0" brushRef="#br0" timeOffset="13249">976 358 21,'0'0'23,"13"4"-11,-13-4-7,10 2-1,-10-2 0,19 12 0,-10-4 0,3 4 0,0 0 1,1 4-2,-1-2-1,1 3 0,-3-1-1,0 1 1,-2-1-1,-2 1 0,-3-2 1,1 1 1,-4-4 1,0 1-1,0-13 3,-9 17-2,0-14 3,9-3-3,-20 1 2,9-3-2,-1-6-1,2-1 0,2-2-3,1-2 0,3 1-2,1-2 0,3 3-1,0-2 0,3 4 0,2 0 0,-5 9 1,15-17-2,0 8-1,-1-4-5,9 3-4,-2-4-2,8 2 1,-2-2-1,2 4 1,-2 1 1,-3 3 5,-2 3 5,-5 4 8,-1 3 3,-6 5 1,-2 3 2,-1 2-1,-5 2 0,-1 1 0,0 1-2,-1-1-3,0 1-1,0-2-1,0-3 1,0 1 0,1-3-1,1-2 1,-2 1 1,0-10 0,3 10 2,-3-10 1,0 0 1,0 0 0,0 0 1,0 0-1,0 0 0,0 0-2,-2-9 0,3-4-3,2-1 0,2-7-3,1-5 0,6-3-4,0-6 0,8 0-2,-5-4-3,9 6-5,-6-5-6,3 9-4,-1 0-4,-1 6 2,-1 5 0</inkml:trace>
  <inkml:trace contextRef="#ctx0" brushRef="#br0" timeOffset="14000">1670 176 22,'0'0'15,"-1"17"-2,0-7-2,2 0-4,-1 4-1,1 5-1,-1 6 3,4 6-1,-3-2 0,3 4 0,-3-2 0,3 3 1,-4-8-3,3-2 0,-2-7-3,-2-7-3,2 0-4,-1-10-3,0 0-1,-17-5-2,17 5-1,-20-22 0,8 8 1,-6-5 3,1-1 3,-1 0 3,0 2 3,0 1 1,1 4 1,2 3 2,2 2 2,13 8 0,-16-7 3,16 7 0,0 0-1,0 0 0,17-13 0,2 8-1,2-6-2,6 1-2,3-2 0,6 0-2,4-1-1,2 3-3,3 4-5,-2 6-26,-4-9-1,3 5 0,-7-5 0</inkml:trace>
  <inkml:trace contextRef="#ctx0" brushRef="#br0" timeOffset="15302">1887 540 34,'0'0'23,"0"0"-1,0 0-3,0 0-3,0 0-5,14 4-3,-14-4-3,19 1-1,-6 0-2,5 3-1,2-1 0,2 2-1,-1-2-2,1-2-3,2 2-10,0 1-18,-9-12-1,5 1 0</inkml:trace>
  <inkml:trace contextRef="#ctx0" brushRef="#br0" timeOffset="15593">2337 175 6,'0'0'26,"12"-4"2,-12 4-9,0 0-8,7 12-2,-9 0 0,3 8-1,-5 3-1,7 9 0,-6 1-2,4 8-1,-2 1-2,2 3 0,-2-5 0,0-1-2,1-6 1,-1-5-1,1-7 0,0-5-1,0-7 0,0-9-3,0 0 0,-8-11-1,5 1 0,-8-6 0,2-1 0,-3-2 1,0 0 0,-2 1 3,2 3 1,2 4 0,0 0 1,10 11-1,-11-11 1,11 11 0,0 0 0,0 0 0,0 0 0,11-4 0,6 2 0,3-1 0,7-1 0,4 0 0,3-2 0,4 1-1,-1-1 0,-2 1 0,-4 2 0,-5 1 0,-4 2 1,-4 3 1,-4 2-1,-3 2 1,-11-7 0,14 18 1,-11-6 0,3 2 0,-4 2-1,1 1 1,-2 0-1,1 0 0,-3-4-1,1-2-1,3 1-7,-2-2-19,-1-10-8,9-8 0,-6-10 0</inkml:trace>
  <inkml:trace contextRef="#ctx0" brushRef="#br0" timeOffset="16224">2735 190 32,'10'1'33,"-10"-1"0,0 0-2,0 0-26,8 10-14,-8-10-14,0 0-11,-1 9 1,1-9 0</inkml:trace>
  <inkml:trace contextRef="#ctx0" brushRef="#br0" timeOffset="16434">2878 426 0,'0'0'26,"0"0"3,8-11-15,-8 11-4,0 0 2,0 0-1,-3 22 1,-1-10-2,2 5-4,-1-1-3,3 0 0,0-2 0,4-3-1,-4-11-1,20 3 0,-1-10 0,3-4 0,0-4 0,3-1 0,-1-2 0,-1 3 0,-7 1 1,0 4 0,-16 10 0,14-6 0,-14 6 0,7 13 0,-5-3-1,0 3 0,2 2 0,3-1 1,3 0-1,6-3-1,2-3 1,5-5-1,2-3 0,0-2 0,0-4 0,-2 1 0,-3 0 0,-6 0 0,-3 4 0,-11 1 0,10 10 0,-9 2-1,1 2 2,-2 3-2,3 1 0,1-1-5,5 2-19,1-5-11,2-10-2,4-3 2</inkml:trace>
  <inkml:trace contextRef="#ctx0" brushRef="#br0" timeOffset="16955">3555 499 10,'12'18'25,"-12"-18"0,16 12-11,-2-4-6,0-4 2,3 0-1,-1-9 0,3 4 0,-4-9 0,3 5 0,-8-6-4,2 2-1,-7-2-1,0 1-2,-6-1 1,-2 2-1,-3-1 0,6 10-1,-17-14 0,3 10 0,0 2 0,-3 3-1,2 5 1,-2 1 0,2 4 0,-1 2 0,1 3 1,2 2 0,3 0 1,2 1-1,0-3 1,6 2 0,3-4 0,6 2-1,7-6 0,4-1-3,7 0-3,0-8-9,8 0-19,4 0-4,-2-4 1,4 0-1</inkml:trace>
  <inkml:trace contextRef="#ctx0" brushRef="#br0" timeOffset="17445">4055 580 38,'0'0'33,"0"0"2,2 10-7,-2-10-19,12 0-6,-2 0-2,5 2 0,0-2 0,5 1 0,-1 0-1,2-2-1,0 2-2,-6-4-2,6 4-8,-8-2-13,-4-8-10,2 3 3</inkml:trace>
  <inkml:trace contextRef="#ctx0" brushRef="#br0" timeOffset="17716">3976 405 28,'0'0'32,"0"0"1,14-9-1,2 5-25,1-1-3,5 1-2,4 0 0,4 4 0,1 1 0,2 1-3,3 4-6,-3 2-18,-2-6-9,3 4 0,-6-7 0</inkml:trace>
  <inkml:trace contextRef="#ctx0" brushRef="#br0" timeOffset="18096">4656 506 5,'-26'-12'28,"18"-3"-2,-1 3-8,-7-8-2,8 5-2,-5-6 0,9 5 0,-1-6-5,7 2-2,2-2-4,6 1-1,3 0-2,6 1-1,2 4 1,5 0-1,2 4 1,1 4-1,1 6 1,0 5-1,-2 7 1,-3 3 0,-5 5 0,-2 6 0,-7 4 0,-3 0 1,-7 1-1,-3 0 2,-5-3-1,0-2 1,-6-3 1,-1-2-1,-5-6 2,-2-1 0,-3-5-1,-1-2 0,-3-4-1,1-2-1,0-1-1,-1-6-4,8 4-13,-2-7-21,1-4-1,5-3 1,1-9-1</inkml:trace>
  <inkml:trace contextRef="#ctx0" brushRef="#br0" timeOffset="19048">5273 459 16,'0'0'17,"0"0"-2,0 0-1,0 0 0,0 0-1,0 0-3,0 0-1,0 0-1,0 0-2,0 15-1,0 0 0,-4 2-1,0 9 0,-3 3 0,-1 7-1,-3 2-1,0 3 1,-2 1-1,1-2 0,0-3-1,2-1-1,0-4 0,1-7-3,4 1-8,0-3-21,0-13-4,5-10 1,0 0 0</inkml:trace>
  <inkml:trace contextRef="#ctx0" brushRef="#br0" timeOffset="19889">5741 77 17,'0'0'27,"0"0"-7,0 0-7,0 0-3,0 0-3,0 0 0,2 10-1,-2-10 0,-2 13 0,1 0-2,-3 1 0,2 8 0,-4 4-1,0 7 0,-3 4 0,-1 5-1,-1-2 1,-1 3-1,0-4 1,0-1-1,1-4 1,3-4-1,2-8 0,3 0-1,2-5 0,5-3 0,0-2 0,5-3 0,3-4 1,5-2-2,3-3 1,5-2-2,5-1-2,-2-7-6,8 3-16,0 0-10,-3-5-3,0 2 2</inkml:trace>
  <inkml:trace contextRef="#ctx0" brushRef="#br0" timeOffset="20410">6109 546 28,'-15'-17'28,"13"5"1,-2-5-13,2-5-13,2 2 0,1-3 0,4 4 0,0 2 1,6 3-1,-3 2 0,3 3-1,2 4-1,-2 3 0,1 5-1,1 5 0,-2 2 0,1 6 2,-5 1 0,1 5 0,-5 2 1,-1 2 2,-6-3-1,-1 2 1,-6-5 0,0 1-1,-5-7 0,0 0 0,-3-9 0,-1-2-3,2-5-2,0-7-4,18 9-12,-16-23-19,11 3-2,9-2 1,3-5 0</inkml:trace>
  <inkml:trace contextRef="#ctx0" brushRef="#br0" timeOffset="20860">6586 345 2,'0'0'27,"0"0"1,0 9 2,0-9-14,0 0-8,0 0-1,0 0 1,0 0-1,-16 7 1,16-7-1,-20 9-2,9-3-1,-5 0-2,1 3 0,-3 1-1,2 2 0,-2 1 1,3 1-1,1 0 0,4 0 2,0 0-2,6 2 0,3 0 1,4-1-2,6-1 2,5 0-2,3 0 2,2-3-2,3-1 0,1-2-1,0-3 1,-3-2-3,0 0-1,-6-6-8,1-1-18,-1 3-7,-1-5-1,1 1 2</inkml:trace>
  <inkml:trace contextRef="#ctx0" brushRef="#br0" timeOffset="21451">6866 603 24,'8'-11'31,"-6"0"1,4 0-11,4-1-9,1-3-5,4 0-3,0 0-1,2 1 0,-1-1 0,0 5 1,-3 0-1,0 5 1,-13 5-1,12-6 0,-12 6-1,0 0-1,4 9 0,-4 0-1,-1 4 0,1 3 1,0 3-1,1 2 0,0 1 0,0 1 0,0 1 1,0-2-2,1-2 2,-2-2-3,1-1 1,-2-3 1,0-1-2,-1-4 1,2-9-1,-7 14 1,7-14 0,-12 9 0,12-9 0,-15 5 0,2-4 0,2 0 0,11-1 1,-18 0 0,18 0-1,-15 0 1,15 0 1,0 0-1,0 0 1,0 0 0,11-8 0,3 6 0,1-3 0,5 2-1,1 1 1,3 0-2,1 4 0,-3-2-5,5 6-13,1 2-14,-10-6-3,4 3 2</inkml:trace>
  <inkml:trace contextRef="#ctx0" brushRef="#br0" timeOffset="22593">7287 22 21,'0'0'12,"12"3"-2,-12-3 0,16 7 1,-1 2-1,1 3-1,8 5-1,2 5-3,4 6 0,3 5-2,3 8 0,-2 2 0,1 5-1,-4-1 1,-3 6 0,-6-1 0,-5 0-1,-10-5 2,-3 0 0,-10-4 2,-5-1-1,-6-6 1,-1 1 0,-5-9-1,1 2 0,-6-7-3,-1-3-3,0 1-8,-3-5-26,-8-8-3,-5-4 2,-9-10-1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5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93 406 29,'0'0'16,"0"0"0,0 0 1,-5-10-1,5 10-3,0 0-4,0 0-2,0 0-2,0 0-3,0 0 0,0 0-2,2 13 0,0 1 0,2 4-1,0 6 1,1 2 0,1 5 1,-1 5 0,1 2 0,0 0 0,-1-2 0,-1-3 0,0-1-1,-1-2 1,0-4-7,1-2-11,5-3-15,-9-9-1,4-1 1</inkml:trace>
  <inkml:trace contextRef="#ctx0" brushRef="#br0" timeOffset="361">27 466 21,'-12'-17'30,"8"0"-1,1 4-11,-4-6-5,9 4-2,-2-5-4,8 3-1,1-3-1,8 2-2,2-2-1,9 4-1,4 0 0,3 5 0,4 3-1,0 3 0,-1 4 0,-1 4-1,-6 5 0,-6 2 1,-5 3-1,-5 1 1,-7 2 0,-5 1 1,-5 1 0,-4 0 0,-6-2 1,-1-1 0,-6-1 0,1-1 1,-5-3-2,1-2 1,0-4-1,3-1 0,2-2-2,2-4-3,15 3-9,-11-7-15,13-6-8,8 1 1,3-8-1</inkml:trace>
  <inkml:trace contextRef="#ctx0" brushRef="#br0" timeOffset="781">614 400 0,'0'0'27,"-10"11"1,0-15-8,0-5-6,4-2-4,-2-6-3,7 3-1,2-5-1,4 1 0,0 2-2,4 2-2,1 5-1,3 4 0,-2 5-1,1 4 0,-2 5 0,-1 4 0,0 4 1,-3 4 0,-3 1 2,-3 3 1,-2-2 0,-2 1 1,-8-4 1,3 1 0,-8-6 0,2-1 0,-7-5-1,6-3-1,-5-6 0,2-4-2,5-5-2,-1-6-5,14 1-11,4-6-19,5-6-1,6 1 1</inkml:trace>
  <inkml:trace contextRef="#ctx0" brushRef="#br0" timeOffset="1172">987 266 14,'0'0'30,"10"-1"1,-10 1-13,-10-3-5,10 3-2,-20 0-2,6 4-1,-5-3-1,1 4-2,-5-2-1,9 4 0,-6-2-1,6 2-1,0-1-1,14-6-1,-14 12 0,14-12 0,1 15-1,-1-15 1,16 17-1,-1-6 0,7 1 0,0 1 0,2 1 0,0-1 0,-1 2 0,-5-1 0,-3 0 0,-6 0 1,-7-1 1,-7 0 1,-5-3 1,-2 3 0,-3-5-1,-1 0 1,-2-4 0,2 1 0,0-4-3,6-3-3,10 2-4,-13-12-9,13 1-20,7-2-2,3-5 2</inkml:trace>
  <inkml:trace contextRef="#ctx0" brushRef="#br0" timeOffset="1633">1331 294 23,'0'0'31,"0"0"1,-22 4-3,5-7-18,2 6-6,-5-2 0,2 4-1,-4-1 0,5 3 0,1 1-1,5 0-1,11-8 0,-15 14-2,13-4 0,2-10 0,10 18 0,1-7-1,3 1 1,4 1-1,3 2 1,1 0-1,1 1 1,-2-1-1,-4 0 0,-2-1 1,-6 0 0,-3-2 1,-6-2 1,-3 1 0,-7-4 1,0 0-1,-5-3 1,0 2 0,-2-5-1,4-1 0,-2-1-2,1-6-6,14 7-6,-15-14-9,17 0-11,8 2-6,0-6 2</inkml:trace>
  <inkml:trace contextRef="#ctx0" brushRef="#br0" timeOffset="2043">1536 348 19,'0'0'19,"0"0"-3,9 13-1,-9-13-1,2 18 1,-4-8-1,5 9-1,-5-4-4,6 8-1,-3-3-3,6 5 0,-2-1-2,4 0-1,1-2-2,3-4-2,6-1-11,0-6-22,-1-12 0,1-6 0,-4-15 0</inkml:trace>
  <inkml:trace contextRef="#ctx0" brushRef="#br0" timeOffset="2334">1737 111 13,'0'0'27,"0"0"3,0 0-8,0 0-12,0 0-2,0 0 0,0 0-1,0 0 1,0 0-3,0 0-1,1 10-1,-1-10-2,0 0 0,0 0 0,0 0 0,0 0 0,5 10 0,-5-10 0,6 11 0,-6-11 1,12 21-1,-4-1-1,1 4 1,0 6-1,1 6 1,-2 2-1,0 1 1,-2-1-1,1-4 1,-3-6-1,-1-5 1,1-8 0,2-5 0,4-9 0,2-4-1,3-5 0,4-3 0,3-2-1,2-1 0,3 0 0,-3 2-1,1 5 0,-3 5 1,-2 5 0,-2 4 0,-4 5 1,-4 5 0,-3 1 0,-2 3 1,-4 1 0,-2 0 1,-3-4-1,-4 1 1,-4-5 1,0 0-1,-4-6 0,-4-2 1,0-4-3,0-6-1,0-1-7,-2-4-24,5-12-4,5-3-2,3-9 1</inkml:trace>
  <inkml:trace contextRef="#ctx0" brushRef="#br0" timeOffset="2945">2160 162 27,'0'0'28,"0"0"0,4 11-12,-4-11-9,0 17-2,-1-2 1,2 11 1,-3 3 0,5 11 0,-4 0-1,3 8 0,0-4-2,1 0-2,2-5-2,-1-9-10,1-9-24,6-5-2,-2-16 1,7-6 0</inkml:trace>
  <inkml:trace contextRef="#ctx0" brushRef="#br0" timeOffset="3195">2456 500 11,'27'-3'15,"5"0"-12,1-4 0,-1-6 4,-2 1 2,-8-6 4,-2 5 5,-10-5 3,-4 7-2,-11-4-3,5 15-6,-21-18-4,2 14-3,-3 1-2,-2 4-1,-4 2 0,5 3 0,-1 2 1,3 4-1,2 0 2,6 2-1,1-1 2,5 3-1,3-1 1,2 3 1,3-1-2,5 2 1,4-1-1,5 3 0,7-1-1,1 0-2,9 0-2,-1-10-12,6-2-22,6-3-1,-1-11-1,3-7 1</inkml:trace>
  <inkml:trace contextRef="#ctx0" brushRef="#br0" timeOffset="3696">3059 348 28,'0'0'28,"0"0"1,7-9-11,-7 9-14,0 0-2,0 0 1,0 0 0,0 0 1,4 18 1,-5-5 0,6 8 0,-2-1 0,5 7 0,-1-2-2,7 3 1,-2-5-2,7-2 1,2-5-1,5-6 0,2-7-1,3-4 1,0-7-2,-1-3 1,-1-5 0,-4 1-1,-5-2 1,-5 4 0,-4 1 0,-11 12 1,10-13-1,-10 13 0,0 0-1,0 0 0,5 20 0,0-8 0,5 3-1,0 3 1,3 1 0,4-1 0,3 0 1,3-5-1,1-3 1,0-4 0,-2-5 0,-1-3 0,0-7 0,-3 0 0,-4-4 1,-2-2-1,-5-3 1,-1-1-1,-4-2 0,-1-1 0,-2 0-1,-2 0-2,2 5-2,-4-7-9,6 6-19,0 6-6,-1-2-1,0 14 1</inkml:trace>
  <inkml:trace contextRef="#ctx0" brushRef="#br0" timeOffset="4286">3836 420 13,'4'-15'24,"11"4"3,-1-4-16,-3-3-3,4 5 2,-6-1-1,4 9 0,-13 5 0,14-1-1,-14 1-3,4 21-3,-2-2-1,-2 3 0,-2 4 0,0 1 0,-3 0 0,2 0 1,-2-5 1,1-1 0,-7-7 0,2-2 1,-4-5-1,-1-4 0,0-6 0,-3-2-1,2-5-3,-3-4-3,9 0-8,-3-4-15,8-5-9,6 1-1,5-5 1</inkml:trace>
  <inkml:trace contextRef="#ctx0" brushRef="#br0" timeOffset="4607">4023 314 24,'22'9'27,"-22"-9"1,0 0-11,7 12-10,-7-12-3,7 19 1,-6-6 0,3 5 0,-3 0 1,5 6-1,-1-1 0,3 4-1,-2-2-1,2 1 1,-2-3-1,-1-2 0,0-6 0,-1 0 0,-2-6 0,-2-9 0,0 10 2,0-10-2,0 0 1,1-9-1,-2-3-1,2-4 1,-1-6-2,3-5 0,2-4-1,3-4-1,4 0-1,0 1 0,8 3-1,-2-1-3,8 9-3,-4-3-5,8 11-8,-4 1-11,-1 1-5,3 3 2</inkml:trace>
  <inkml:trace contextRef="#ctx0" brushRef="#br0" timeOffset="5038">4601 20 2,'0'0'26,"9"-9"0,-9 9 0,-1-11-18,1 11-5,0 0 1,0 0 0,0 13 2,-2 4 0,-3 2 1,6 12-1,-6 2 0,4 14 0,-3 1-1,3 6 0,-1-1-2,4 0 0,0-3-2,1-5 0,1-7-2,-1-9-3,6-4-11,1-6-19,-10-19-1,11 14 1</inkml:trace>
  <inkml:trace contextRef="#ctx0" brushRef="#br0" timeOffset="6299">4997 571 17,'-15'1'34,"15"-1"1,-11-4-5,5-7-14,6 11-4,1-19-4,1 7-2,3-2-3,4 0-1,1 0-1,1 1-1,2 4 0,-3 2-1,3 3 0,-1 5 1,-1 5-1,-1 4 1,-4 5-1,-3 2 2,-2 3-1,0 1 1,-4-1 1,-1-1 0,-5-6 0,0 0 0,-1-6 0,-1-4-2,1-4-2,-3-9-6,8-3-9,-2-6-16,3-11-4,6-8 1,0-7 0</inkml:trace>
  <inkml:trace contextRef="#ctx0" brushRef="#br0" timeOffset="6620">5144 131 9,'11'-15'29,"4"14"1,-15 1-2,12 7-15,-2 6-5,-7 3-4,2 8 1,-4 2-1,5 8 1,-2 3 0,4 6 1,-1 2-1,3 5 1,1 1-1,5 3-1,1-4 0,-2 4-1,1-3-2,-2-4 0,2-1-3,-7-9-10,-2-4-24,0-6-1,-11-15-2,4-12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7.3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19 516 5,'-5'-10'10,"5"10"-1,-2-10-1,2 10 1,-1-10 1,1 10-2,0 0 0,-8-11-1,8 11 2,0 0 0,0 0-1,-4-9-1,4 9-1,0 0-1,0 0-1,0 0-2,0 0 1,0 0-2,0 0-1,0 0 1,0 0-2,2 9 1,-1 0 0,2 7 0,3 3 0,3 4-1,-2 4 1,5 3 0,1 2 0,-1 3 0,2-3-1,-1-4 1,2-3 0,-2-5 1,7-3 0,-4-6 1,0-4 0,3-10 1,-2-3 1,3-7 0,0-4-1,-2-7 1,-1-2-1,-3-8-1,0 2 1,-4-1-1,0 2 0,-6 1-1,0 5 1,-3 4-1,-1 5 0,-3 5-1,3 11 0,-2-13 0,2 13-1,0 0-1,0 0-2,0 0-5,0 0-13,7 15-2,-7-15-3,5 10 3</inkml:trace>
  <inkml:trace contextRef="#ctx0" brushRef="#br0" timeOffset="661">392 553 17,'-10'6'12,"-2"-6"0,2 0 0,10 0-5,0 0-3,-9 1 1,9-1-1,0 0 1,0 0-1,0 0 2,9-13-2,-9 13-1,15 0 0,0 0-1,3 3 0,4-1-1,2 7 1,3-2-1,3 5 0,-2-1-1,0 0 2,-5 5-2,-2 1 2,-6 1-1,1 1 0,-3-3 0,-6 2 1,2-3 1,-5-3 1,1 0-1,-5-12 1,2 16 1,-2-16 0,-10 10 0,-1-7-1,0 3 0,-5-4-1,-3 0-1,-4-3 0,2 1-1,0-2 0,-1-1 0,2-2 0,1 1-1,3-1 1,6 1-1,0 1 1,10 3-2,0 0 1,-4-14 0,4 14-1,14-9 1,1 1-1,3-2 0,6-1-1,2-1-3,9 3-6,-9-3-9,14 3-4,-4-3-1,2 4 1,-3-3 0</inkml:trace>
  <inkml:trace contextRef="#ctx0" brushRef="#br0" timeOffset="1372">1201 426 19,'0'0'13,"0"0"-1,0 0-1,0 0 0,0 0-3,-15-3-1,4 6 0,-1 2-1,-3 0-1,-1 2 0,-2 0 0,0 2-1,-4 2-1,0 0-1,2 0 0,-1 2 0,-2 3 0,4 1 0,0 0 1,4 1-1,-1 0 0,7 2 0,1 0 0,4 0-1,4-2 0,3-1 0,6 1 0,5-2-1,5-3 1,6-1 0,4-2-1,6-4-1,5-2-1,-2-5-6,5 1-9,-3-5-5,-2-2 0,-4-3 0,-2 0-1</inkml:trace>
  <inkml:trace contextRef="#ctx0" brushRef="#br0" timeOffset="2023">1359 544 17,'7'-10'11,"-7"10"2,5-9-2,-5 9-1,0 0-2,0 0-1,0 0-2,0 0-1,0 0-1,0 0-1,0 0 0,0 0 1,-1 14-1,4 3 1,3-2 1,-4 7-1,7 0 0,-2 1 0,-3-6 0,4 3-2,2-10 2,4-3-2,2-9 1,5-4-1,0-7 1,2-4 0,-2-6 1,2 4-1,-5-2 0,-1 2 0,-5 4 0,-3 3 0,-4 3 0,-5 9-1,0 0 0,10-8-1,-10 8 0,0 0-1,0 0 1,0 0 0,0 0 0,0 0-1,0 0 1,0 0 0,0 0 0,0 0 0,0 0 0,3 10 0,-1-1 0,3 3 0,3 1 0,-1 2 0,1-1 0,1 2 0,1 0 1,1-2-1,1-6 1,2-3-1,2-2 1,4-3-1,1-4 1,1-3 0,3-2 0,1-5 0,0-2-1,0-2 1,-3-3-1,-2 2 0,-4 0 0,-2 1 1,-2 2-1,-2 6-1,-11 10 1,12-15 0,-12 15 0,0 0 0,0 0-1,9-4 1,-9 4-1,0 0 1,0 0 0,5 12-1,-5-12 1,7 17 0,-7-17 0,12 17 0,-5-4 0,-7-13 1,14 19-1,-14-19 0,16 11 1,-3-10 0,-2-1 0,3-3 0,2-5-1,1 1 1,1-6-1,1 2 1,0-5-1,-1 3 0,-2 0 0,-2 2 0,-1 2 0,-13 9 0,18-12-1,-18 12 1,11-2-1,-11 2 1,0 0-1,10 14 1,-6-2 0,0 0 1,-3 1-1,3 0 1,0 3 0,0-5 0,1 2 0,-5-13 0,18 6 0,-2-12 0,5-5 0,3-4-1,2-8 1,3 0-1,0-6 0,0 2 0,-3 2 0,-5 5-1,-3 5 1,-5 5-1,-1 5 1,-3 6-1,-9-1 1,14 22-1,-11-4 1,2 3 0,0 1 0,0 4 0,1 4 0,1 0 0,4-1-2,-7-4-8,12 3-14,-4-6 0,0-3-2,-2-7 0</inkml:trace>
  <inkml:trace contextRef="#ctx0" brushRef="#br0" timeOffset="3845">2894 505 21,'0'0'14,"0"0"1,0 0-2,0 0-4,13 1-4,1-3-2,3 0-1,5 0 1,7-2-2,4 0-1,5 1-5,2 0-9,1-2-1,2 1-1,-5-4 0</inkml:trace>
  <inkml:trace contextRef="#ctx0" brushRef="#br0" timeOffset="4266">3749 278 6,'5'-9'11,"-5"9"-1,9-10 0,-9 10 0,0 0 2,-10-4-1,10 4 1,-21 5-2,8 1-3,-5 0-2,-2 4-1,0 1-2,-2 2-1,-1 2 0,1 1-1,0-1 1,3 1 1,1 0-1,3 0 1,0-1-1,6 1 1,1-1-1,3 0 0,3 1 0,3-1 0,4-4-1,4 2 1,6 2 0,5-6 0,7 1-3,5-9-6,12-2-11,1-6-2,6-2 1,0-10-2</inkml:trace>
  <inkml:trace contextRef="#ctx0" brushRef="#br0" timeOffset="4706">3939-1 9,'-9'1'14,"-1"-1"0,10 0 0,-9-2-3,9 2-1,0 0-3,0 0 0,0 0-3,0 0-1,0 0 0,-2 11-1,3 1 0,-1 8 0,3 8-1,0 9 1,1 10 0,-1 5 0,4 5 0,-2 3-1,3-4 0,0-3-2,0-10-3,1-7-12,3-11-3,5-16 1,1-9-1</inkml:trace>
  <inkml:trace contextRef="#ctx0" brushRef="#br0" timeOffset="5047">4178 371 5,'1'12'9,"-1"-12"1,12 12-3,1-11-1,1-5 0,6-4 1,1-4 1,0-4-1,3-5 1,-1-3-2,0 1 1,-6 1-2,-1 2-1,-7 1 0,-4 4-1,-4 2-1,-1 13 0,-12-10 0,-4 11-1,-4 5 1,-2 3-1,-4 4-1,1 5 0,0 2 1,3 3 0,0 2-1,4 1 1,4-1 0,5 2 0,2-2 0,4-1 1,3-2 0,6 0 0,4-5 1,5-1-1,8-6 0,5-3-1,9-3-7,3-8-4,5-3-9,1-5-3,0-1 1,-4-9 0</inkml:trace>
  <inkml:trace contextRef="#ctx0" brushRef="#br0" timeOffset="5528">4501 228 9,'1'18'11,"-1"-18"1,6 13-4,1-3-1,3-1 1,2 0 0,1 1 0,4 2-1,1-3 0,0 4-2,3-2-1,-3 3 0,2-2-3,-1 4 1,-3-3-2,-1 3 1,-2-2-1,-2 2 1,-5-3-1,-1 1 2,-6-2 0,-4 1 1,-7-3 0,0-1 1,-6-2-1,-1 0 1,-5-4 0,-1-1-1,-2-1 0,3-1-1,4-1 0,1 1 0,4-3-1,4-1 0,11 4 0,-6-13-1,11 3 0,6-4-1,4 0-1,3-6-2,6 0 0,0-5-2,8 1-2,-3-6-3,4 5 1,-5-3-1,0 3 1,-4-2 1,-3 6 1,-3 1 3,-5 3 2,-4 6 3,-9 11 2,10-16 0,-10 16 0,0 0 1,0 0 0,0 0 0,3 9 1,-3-9-1,-4 18 1,4-6 1,-1 2 2,2 5-1,-1-3-1,2 6 1,2-2-2,0 0 1,1-2 0,3 0-1,-8-18-1,23 13 0,-5-19 0,4-7-1,5-5 0,2-4 0,1-6 0,2 0 0,-3 2-1,-3 3 0,-6 5 0,-6 6 0,-3 8 0,-11 4-1,12 8 0,-8 4 0,-1 4-1,1 5 1,4 1 0,0 2 0,2-3 0,4-1-3,5 1-9,1-9-10,8-4 0,0-13-2,2-4 1</inkml:trace>
  <inkml:trace contextRef="#ctx0" brushRef="#br0" timeOffset="6409">5491 202 27,'3'11'15,"-3"-11"0,13 11 0,-1-11-10,3-2 0,2-5 1,1-3-1,3-4 1,0-1 0,-5-1 0,2 0-1,-9 1 0,0 2-1,-6 1-1,-3 12-1,-10-16-2,-2 14 0,-3 2 0,-4 2 0,-1 5 0,-3 2 0,-1 4-1,1 3 1,0 3 1,3 1-1,2 2 0,2 3 0,3 0 0,1-1 1,4-2 0,3 0 0,2-2 0,6-2 0,3-7 1,9-4 0,5-6-1,9-5-1,5-6 0,7-7 0,4-4 0,3-2-1,-1-3 1,-2-1-1,-5 1 0,-6 3 1,-6 4 0,-6 4 0,-7 3 0,-5 4-1,-10 8 0,9-6 0,-9 6 0,0 0 0,4 18 0,-3-7 0,1 3 0,2 4 1,1 5 0,0 2 0,3 2 0,0 0 1,0 0-1,1-1 1,0-1 0,0-1 1,-2-7-1,0-3 1,-4-3 0,-3-11 0,9 11 1,-9-11 0,0 0 0,0 0 0,0 0 0,-11-15 0,4 0-1,-1-1 0,-1-3 0,3-4-2,2-3 0,6-1 0,8-3-1,7 0 1,9 0 0,6 0 0,8 2 0,5 2-1,2 3 1,3 1 0,0 7-2,-4 1-1,3 8-7,-8 0-14,0 5-1,-11-2 0,-7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1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0 20,'0'0'26,"0"0"-9,0 0-6,0 0-4,-6 15 0,1-6-2,-2 7-1,-1 3 0,0 10 0,-4 4 0,0 11 1,-1-1-1,2 5 0,-1 0 0,6 2 0,0-5-1,5-2 0,6-9-1,5-4 1,6-6-1,6-4 0,4-5 0,10-3-1,3-6-2,2-4-1,5-2-4,-5-7-5,1-3-12,-1-3-12,-12-7 2,-5-1-1</inkml:trace>
  <inkml:trace contextRef="#ctx0" brushRef="#br0" timeOffset="370">12 201 31,'0'0'32,"-13"6"-1,13-6-12,10-8-10,6 1-4,7 2-2,5-2-1,8 3 0,2-1-1,5 2-3,7 5-12,3 3-17,-12-4-2,4 7 2</inkml:trace>
  <inkml:trace contextRef="#ctx0" brushRef="#br0" timeOffset="701">607 194 16,'0'0'30,"0"0"-1,0 0 2,0 0-22,0 0-7,11 5-1,-11-5-2,18 9 1,-6 1-1,3 0 1,-1 6-1,0 2 1,5 4 0,-3 3 0,-1-1 0,-1 2 1,-5-1 0,-3 0 1,-1-3 2,-2 1 0,-9-7 0,2-1 1,-9-5 0,0 0 1,-3-7-2,2 0-1,-3-5 0,1-2-1,3-3-1,1-1-1,5-3 0,3-1-1,4-1-1,2-3-2,9 6-7,0-8-8,8 3-11,7 4-5,0-5 1</inkml:trace>
  <inkml:trace contextRef="#ctx0" brushRef="#br0" timeOffset="1081">1042 285 38,'0'0'24,"0"0"-3,-6-9-1,-7 2-6,13 7-3,-21-6-3,9 6-3,-1-4-1,3 4 0,1 0-2,9 0-1,-11 7-1,11-7 0,-4 14-1,6-4 0,5 4 1,2 3-1,5 2 1,0 3 0,1 2-1,-1-1 1,0 3 0,-4-1 0,-3-3 1,-4 0-1,-5-4 0,-2-1 1,-3-4 0,0 0 0,-3-6 0,10-7 0,-14 6-2,14-6-1,-8-17-2,8-4-3,10-5-5,2-12-4,10-2 0,-1-11 0,9 1 2,-1-3 4,4 3 6,-2 6 5,-5 3 7,-2 11 4,-6 3 2,-1 11 0,-7 2-2,-10 14-2,11-9-4,-11 9-3,0 0-1,4 12-2,-4-3 0,1 3 0,-1 4 2,3 3-1,0 5 1,2 8 1,-2 3-1,1 7 0,-2 3 0,0 4 0,0-2-1,-1-2 0,-1-5-1,-1-7 1,0-8-1,2-8 0,-1-17 0,0 0 0,0 0 0,6-23 0,-1-4 0,1-5-1,3-6 1,1-4 0,6-2 0,2 1 0,3 3 1,3 4-1,0 6 1,0 5-1,0 5 0,-2 7 0,-3 6-1,-5 3-2,-1 7-3,-13-3-4,10 17-8,-14-1-10,-7-2-6,2 7 1</inkml:trace>
  <inkml:trace contextRef="#ctx0" brushRef="#br0" timeOffset="1872">1444 311 17,'14'16'22,"0"-3"-1,1 3-1,7 7 0,-1-2-4,9 8-4,-6-4-2,5 4-2,-3-3-3,1 1-4,2 1-10,-1-7-23,-4-11-3,6-2 0,-3-17 0</inkml:trace>
  <inkml:trace contextRef="#ctx0" brushRef="#br0" timeOffset="2223">2060 386 36,'23'0'33,"-2"-9"1,7 5-2,-1-2-25,1 2-6,0 2-1,-4 5 0,-4 3 0,-5 5 0,-3 3 1,-6 2 0,-4 4 1,-5-1 0,-2 4 0,-6-2 0,-1 2-1,-4-3 0,0 1 0,-1 1 0,1-4 0,1 1-1,2-2 0,0-1 0,5-3 1,3-1-1,3-1 1,2-11-1,7 13 2,2-8-1,6 1 1,2-3-1,6 0 1,5 0-2,5-3-2,9 2-8,2-3-25,-1-3-1,6-2-1,-2-9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4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303-1 20,'0'0'25,"0"0"-11,-12-6-6,12 6 1,-21 7 3,8-1-2,-4 0-1,0 5-1,-4 0-2,1 5-1,-2 3-2,2 2-2,-2 5 0,1 4 1,-2 4 0,5 5 0,-1 2 1,5 4-1,2-3 1,4 4-1,5-2 1,5 1-1,4-5 0,5-1-1,6-2 0,5-2 0,2-2 0,5-3 0,0-2-1,3-3-2,2 1-2,-5-10-4,6 3-10,-5-6-16,-3-10-2,2 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9,'1'20'25,"-6"2"-8,0 1-2,1 4-1,-1-3-3,-1-1-4,3-3-10,5-1-14,-2-19-10,5 16-1</inkml:trace>
  <inkml:trace contextRef="#ctx0" brushRef="#br0" timeOffset="231">301 0 22,'0'0'31,"1"13"1,-1-13-1,-9 5-20,9-5-7,-4 18-1,1-4 1,-2 1-1,0 5 0,0 3-2,-3-2-9,1-1-24,7 5-2,-1-9 0,10 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23,'11'14'28,"-11"-14"3,1 19-12,3 2-10,-5-2-2,3 9-1,-4-2 1,3 4 0,-4-6-2,2-2-4,2-3-5,-1-9-8,0-10-15,13 2-8,-6-12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9-1 12,'10'-1'31,"0"5"-2,-10-4-7,6 9-5,-2 0-3,-4-9-2,-4 18-2,4-18-2,-7 22-1,1-10-3,3 4 1,-3-1-2,2 4-2,0 1-2,-2-2-6,10 0-19,-1 3-11,-3-7-2,7-3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20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106 582 12,'-12'-13'24,"12"13"-12,-14-10-3,14 10 1,-17-10 0,7 5 0,10 5-1,-17-5-2,17 5 0,-16-4-2,16 4 0,-11-1-2,11 1 0,0 0-1,0 0 1,-9-1 0,9 1 0,0 0 0,9 4 0,-9-4-1,16 4 1,-6-3-1,5 3 0,0-2 0,4 0-1,1-1-1,-2-1-1,3 2-2,-3-7-4,5 5-6,-7-5-7,-1-2-15,4 3 0,-8-6 1</inkml:trace>
  <inkml:trace contextRef="#ctx0" brushRef="#br0" timeOffset="400">74 381 8,'-10'4'30,"10"-4"1,0 0-4,0 0-15,0 0-3,0 0 0,12-1-2,-12 1 0,15-6-2,-5 2-1,5 1-2,0 0 0,4 3-1,1 1-1,-3 1-3,7 5-7,-2 3-19,-4-9-7,4 2 1,-7-8 0</inkml:trace>
  <inkml:trace contextRef="#ctx0" brushRef="#br0" timeOffset="861">596 136 2,'0'0'29,"0"0"1,0 0-9,0 0-6,0 0-6,-9 9-3,4 1-1,4 5-1,-3 3-1,3 7 0,-3 5 1,3 6-1,-1 2 1,1 5-1,0-2 0,2 0-1,-2-5-1,2-2-1,1-6-1,-3-9-6,5-6-16,1-3-11,-5-10 0,0 0 0</inkml:trace>
  <inkml:trace contextRef="#ctx0" brushRef="#br0" timeOffset="1232">807 330 9,'-5'22'27,"4"3"-7,3 2-3,1-3 0,4 0-3,0-6-5,7-2-2,2-10-2,5-5-2,1-8-1,1-5 0,-2-6 0,0-1 0,-5-5 1,1-1 1,-11-3 0,-1 2 1,-8-5 0,0 6-1,-4-2 0,1 2-1,-5 2 1,3 4-2,-2 2 0,2 6-1,8 11 0,-18-14-1,7 13 0,0 2 0,-1 3-1,-3 2 1,1 3-1,-4 0 0,0 3 1,2 2 0,1 1-2,1-1-3,5 8-6,-5-1-18,6-2-8,6 3-1,-2-4 1</inkml:trace>
  <inkml:trace contextRef="#ctx0" brushRef="#br0" timeOffset="2694">1315 387 6,'0'0'26,"11"7"2,-11-7-9,0 0-10,0 0-4,0 0 0,-11 9-1,11-9 0,-10 15-1,4-2-1,-2 7 0,-3 4-1,1 6 0,-3 6 0,-1 3 0,1-2 0,-1-1 0,5-4-5,-1-7-12,1-13-14,9-12 0,0 0 1</inkml:trace>
  <inkml:trace contextRef="#ctx0" brushRef="#br0" timeOffset="7991">1658 5 21,'4'-12'19,"-4"12"-1,0 0-3,0 0 1,0 0-3,0 0-3,0 0-1,0 0-3,0 0-1,-10 15-1,10-15-2,-10 20-1,6-6 0,-1 4-1,-1 1 0,1 5 0,0 4 1,0 1-1,0 3 1,-2 2 1,0 2-1,0-1 2,-1-1-1,2-1 1,-1-5-1,4 0 0,1-6 1,7-3-1,-1-3-1,7-2 1,4-6-1,4-2 0,3-2 0,4-3 1,1-2-2,0-3 0,1 2-3,-6-5-3,5 6-8,-6 0-20,-6-7-4,3 0 2,-6-5 0</inkml:trace>
  <inkml:trace contextRef="#ctx0" brushRef="#br0" timeOffset="8502">2083 402 30,'0'0'36,"-13"-15"1,13 15-10,-10-16-9,10 16-8,-5-17-3,4 6-4,0-2 0,4-1-2,1 1-1,3-1-1,4 1 1,0 2-1,3 4 1,1 3-2,2 4 1,-1 3 1,3 6-1,-2 2 1,0 4-1,-1 1 1,-3 1 0,-1 2 1,-4 1 0,-1 0 0,-7-1 2,-4 0-1,-6-4 1,0 2-1,-6-4 1,1-3-1,-3-4 0,1-1-1,-1-5-1,3-6-2,3 1-3,-2-9-7,12 2-13,0-6-14,5-6 0,6-1 1</inkml:trace>
  <inkml:trace contextRef="#ctx0" brushRef="#br0" timeOffset="8913">2474 206 5,'17'11'25,"-17"-11"0,15-6-2,-15 6-12,9-2-1,-9 2 0,0 0 0,0 0 0,0 0 1,-9 4 0,-3-2-5,12-2-3,-20 10 0,8-3-2,1 3 0,0 1 1,-1 3-1,3 3 1,2-2-1,3 3 0,0 2-1,4 1 1,2-1 0,5 1 0,0-4 1,5 0-1,4 0 0,3-2 0,4-6 0,4-1 0,1-3-1,1-4 1,-2 0-1,-3-2 0,-4-1 0,-3-2 0,-6 2 0,-11 2-1,12-3 1,-12 3-1,0 0-3,0 0-6,-10-1-27,10 1-1,-14-5-1,14 5 2</inkml:trace>
  <inkml:trace contextRef="#ctx0" brushRef="#br0" timeOffset="11596">2902 421 2,'0'0'27,"0"0"-3,0 0-7,0 0-2,0 0-2,0 0 0,0 0-2,0 0-2,0 0-2,0 0-1,12-18-1,-1 9-2,-3-3-1,3-3-1,2 1 0,1-2-1,-1 1 0,-2 3 0,-2 2 1,-9 10-1,12-12-1,-12 12 1,0 0-1,0 0 0,3 10 0,-3-10 0,1 20 0,1-8 0,1 3 0,-1 2 1,2 2 0,-1 0 0,-1 0-1,-1-1 1,-2 0 0,-1 1 0,-3-2 0,-1 0 0,-1-4 0,-3 2 0,1-3 0,-1 0 0,0-1 0,0 1 0,0-2 0,0 0 0,1-1 0,9-9 0,-17 16 1,17-16-1,-14 10 1,14-10-1,0 0 2,-9 7-1,9-7 1,0 0-1,9-5 1,0 3 0,2-1-1,4 0 1,3 0-2,1 1 1,3 1-1,0 1 0,1 0 0,-3 0-2,0 4-4,-7-6-9,-1 0-20,2 2-1,-14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50,'0'0'36,"14"8"-1,-14-8-1,0 0-30,15 3-4,-15-3 0,17 7-1,-6-5-1,0-2-4,8 2-10,1-4-18,-2-7-1,6 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60,'0'0'37,"6"21"-6,-6-21-6,0 0-43,12-1-17,-12 1-2,23-8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31,'30'4'32,"0"4"1,-5-1-12,-7-3-9,0 3-5,-7-5-3,-11-2-3,14 6-6,-14-6-21,0 0-7,0 0 0,-6-12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27,'22'21'28,"-22"-21"0,20 7-12,-6-1-13,-1-2-1,3 0 0,-2-2 0,1-2-3,0 0-4,2-1-15,-6-8-9,12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2:39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10906 81 2,'0'0'2,"-4"-9"0,4 9-2,0 0-1,0 0-1,0 0 1,0 0 0,0 0 0,0 0 1,0 0 1,0 0 1,0 0 1,0 0-1,0 0 1,0 0 0,10-7-2,-10 7 0,13-1-1,-3 1 0,4 1-1,1 0 1,3 0 0,4 2 1,1-1 0,5 0 0,1 0 0,5-1 0,3 2 0,3-3 1,2 3-1,5 2 1,2 0-1,3 2 0,4-3 1,1 1-1,3-3 2,4 2 1,2-4-1,3-6 1,2 2 0,3-3 0,2 3-1,2-2-1,3 3 0,1-1-1,2 0-1,3 3 1,0-1-1,2-1 0,1-2 1,3 0-1,0 0 0,1-1 1,-2 0-1,1-2 0,1 3 0,-3-1 1,-1 2-1,-2 0 1,2 1-1,-3 1 1,2-1 0,-1 3 0,1 0-1,1 0 1,2 1-1,2 1 1,-1-2-1,1 0 0,-2 0 1,2 0 0,-1-3 0,1 2 0,-1-1 1,-1 2-1,2 1 1,2 0-1,2 4 0,0-2 0,1 1-1,2 1 2,0-1-1,-3-1 0,1 1 1,-1-1 0,-1 3-1,-1-1 1,0 2 0,-3-2 0,1 4-1,-1 2-1,-1-3 1,-3 3 1,1-5-1,-3 1 1,0-4 0,-1 4 0,0-5 1,-1 1-1,2 3 0,0-4 0,3 4-1,-4-4 1,1 4-2,-2-3 2,-1 5-2,0-5 1,0 0-1,1 0 0,-2 0 1,5-1 0,2 0-1,0-2 2,6-1-1,-2-1 0,7-1 1,1 0 0,1 0 0,-1 0-1,2 1 0,5 2 0,-1 1-1,4 0 0,0 1 0,-3 1 0,3-2 0,1-1 0,1 0 1,0-2-1,-2 1 0,1-1 1,-4 0 0,0 1-1,-2 1 0,-1 0 1,-3 0-1,-5 0 0,0 1 1,-4-2-1,-2-6 1,-2 5-1,-3-4 0,-1 4 0,-2-4 1,-4-2-1,-4 2 0,-2-1 0,-3 7 1,-6-5-1,-3 5 0,-5-5 0,-1 5 1,-4 1-1,-1-1 1,-4 0-2,-1 0 1,-2 1 0,0-1 0,-1 0-1,-6 0 1,0 0 0,-3 0 0,-34 0 0,60 1 1,-60-1 0,51 1 0,-51-1 0,0 0 0,51 1 1,-51-1 0,0 0 0,0 0 0,0 0 0,0 0-1,0 0 1,0 0-1,0 0 0,0 0-1,0 0 0,0 0-1,0 0 1,0 0 0,0 0-1,0 0 0,0 0-2,0 0-3,-16-6-6,-15 0-7,3 6-6,-13-6-1,-5 0 1,-15-6 0</inkml:trace>
  <inkml:trace contextRef="#ctx0" brushRef="#br0" timeOffset="2463">33 1165 8,'-13'-1'6,"3"-1"-1,10 2-1,-11 3-2,11-3-4,4 10 0,-4-10-1,10 16 2,-1-7 0,3 1 2,-2-1 0,1 0 1,5-1 1,0 0 2,3-3 1,4 0 1,6-2 0,7 0 1,9-4-1,5 0 0,12-1-2,5 1 0,8 0-2,2 4 0,3 1-1,-1 1-1,0 2 0,4-1 2,-2-2 1,5 0-1,0-3 1,3-3 0,0-2 0,3-1 0,-1 0-1,0-1-1,0 0-1,-1 1 0,-1 0 0,1 0-1,-2-2 1,-2-1-1,-3 1 1,-1-2 0,-5-1 0,-4 1 0,-2-2 0,-3 0 0,-6 0 0,3-1 0,-4 0 0,-1 2-1,-2-1 0,-5 2 0,-2-1 1,-5 1-1,-4 1 0,-7 1 0,-5 2 0,-6-2 1,-4 2-1,-6 1 0,0 0 1,-3 1-1,0 0 0,-11 3 1,17-6-1,-17 6 1,13-5-1,-13 5 1,0 0 0,12-4 0,-12 4-2,0 0-1,0 0-4,0 0-6,0 0-8,0 0-3,0 0 0,2-18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05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109 255 15,'-9'-4'13,"0"1"0,-1 1 1,-2 0-3,0 2-2,1 3-2,-2-1-1,13-2-2,-17 11 0,10-2-1,4 2 0,1 1 0,5 3-1,5 2 0,5 3-1,4 4 0,8 2 0,6 4 0,-1 4 0,9 1 0,-1 4-1,-7 0 1,0 3-2,-9-3 2,-11-1-1,-1-3 1,-8-4 0,-3-4 1,-8-6 1,1-2-1,-7-7 1,-1-2 1,1-6-1,-8-1 1,0-5-1,-4-1 0,1-3 0,1-3-1,1-4 0,8-5 0,9-5-1,6-4-1,8-3 1,7-5-1,8-3 0,3-5 0,4-3 0,2 3 0,-2 1 0,-6 1 1,0 2-1,-9 5 1,-7 3 0,3 8-1,-10 4 1,-3 3 0,-10 6 0,1 4-1,-11 2 1,1 4-1,0 1 0,-10 3 0,3 1 0,-2 2 0,3 3-1,1 0 0,4 3-3,3 0-1,7 4-5,2-2-3,8 6-5,3-2-5,10 5-1,3-2 2,8 1 2</inkml:trace>
  <inkml:trace contextRef="#ctx0" brushRef="#br0" timeOffset="701">481 666 28,'0'0'13,"0"0"0,12 5-2,-3-2-2,-9-3-2,21 4 0,-5-2-3,4-1 1,2 0 0,0-2-1,3 1 0,-5-1 0,-1 0-2,1 0 0,-7-1-6,-1 2-8,-1 0-7,-11 0 1,9 1-1,-9-1 0</inkml:trace>
  <inkml:trace contextRef="#ctx0" brushRef="#br0" timeOffset="991">898 501 10,'11'-2'11,"-11"2"0,2 11 1,-4 2-2,-3 1-2,2 7 1,-2 4-1,2 6 0,-1 5-1,2 7-2,3 2 0,2 1-2,4 0-1,1-4 0,-1-5-1,0-4-1,-1-10 2,-1-7 1,-5-16 1,7 11 0,-7-11 1,-3-15-1,0-1 0,1-4 0,-2-8-1,1-5-1,-3-6-2,2-1 0,1-1 0,1 2 0,3 3 0,2 3 0,2 4-1,3 6 1,4 6-1,3 2 0,0 5 0,1 3 0,1 3-1,1 7 1,0 2 0,2 3 0,-3 5 0,-2 3 1,1 1 0,-3 3 0,-1-1 0,-4-2 0,-5 3 1,-2-6 0,-4 1 0,-5-1 1,-3-4 0,-3-5-1,-6 1 1,-1-4 0,-1-1-1,-2 0-1,2-2-1,0-4-3,7 3-5,0-4-1,14-4-3,1-2 1,11-5 0,1-2 0,9-5 3,2-3 4,4-2 4,4 1 3,-3 2 3,3 2-1,-2 2 1,-1 4-1,-3 5 0,-2 5-2,-4 6 0,-1 5 0,-7 4 0,-1 7 0,-4 2 1,0 6 0,-3-3 1,-1 4 1,-3-4-1,2-3 1,-1-4 0,0-12 0,13 3-1,-1-14-1,6-8 0,5-4-1,3-5 0,2 1-1,2-3-1,-1 4 0,-4 5 0,-2 6 0,-7 13 0,-3 7 0,-4 11-1,-2 4 1,0 7-1,-1 1 1,-2 2-1,3-2 1,3-5-1,-2-5-6,9-2-2,2-10-8,4-4-4,1-5-1,2-3 1,-1-5-1</inkml:trace>
  <inkml:trace contextRef="#ctx0" brushRef="#br0" timeOffset="1932">1858 465 14,'0'0'11,"0"0"1,-8-11-2,8 11-2,0 0 0,0-11 1,0 11 1,12-12 1,0 2-2,3 3-1,2-2-1,4 3-2,0-2 0,5 3-2,-1 2-2,1 3 1,-3 3-2,0 2 1,-1 4 0,-3 6-1,-5 4 1,-3 2-1,-3 2 1,-2 4 0,-4 0 0,-2 2 0,1-1-1,-1-3 1,0-4-1,0-1 1,3-4-1,-1-3 0,3-3-2,-5-10 0,16 6-3,-16-6-4,18-12-5,-8 0-5,-1-2-2,-1-2 0,-3-2 2</inkml:trace>
  <inkml:trace contextRef="#ctx0" brushRef="#br0" timeOffset="2333">1956 572 15,'-23'6'12,"5"3"1,9-2 1,9-7 0,2 11-2,-2-11 0,27 3-2,-2-6-1,8 0 0,5-4-4,5-3-3,5-2-5,-5-3-4,8-1-7,-5-3-2,-4 0-2,-6-2 1,-4 2 0,-6-1 2,-6 4 3</inkml:trace>
  <inkml:trace contextRef="#ctx0" brushRef="#br0" timeOffset="2503">2452 388 0,'0'0'4,"6"-13"1,-6 13 0,0 0 0,0 0 0,0 0 2,0 0-1,0 0 1,0 0 0,0 0 0,0 0 0,12 2 1,-12-2 1,14 2 0,-14-2-2,21 2 0,-6-2-2,4 3 0,0-1-1,3 3 0,0-1-2,-2 1 0,-1 1-2,-3 1 1,-2 1-1,-8 4 0,-4 1 1,-5 3-1,-4 1 1,-5 5 0,-3-1 0,-4 1 0,1 1-1,-1 0 1,1-1 0,3-2-1,3 0 0,3-3 0,5 6-2,5-3 0,3-1-1,4-2-1,2 0-7,1-5-9,3-2-1,-3-5 0,-11-5 2</inkml:trace>
  <inkml:trace contextRef="#ctx0" brushRef="#br0" timeOffset="3004">2400 613 38,'0'0'18,"0"0"0,14 7 0,3-5-10,4-1-3,6 0 0,6-2 0,8 1-2,4-3 0,3-1-1,2-1-3,-4-5-7,0-1-10,-2-3-3,-2-4 1,-4-6 0</inkml:trace>
  <inkml:trace contextRef="#ctx0" brushRef="#br0" timeOffset="3244">3096 0 3,'-15'10'11,"11"5"2,-4 2 0,1 3-3,-1 4 0,0 4 1,4 6 1,-2 5 1,4 5-3,-2 3 0,5 5-1,-2-1-3,3 2-2,1-6-4,-2-6-5,6-10-13,0-12-3,4-13-1,-1-13 0</inkml:trace>
  <inkml:trace contextRef="#ctx0" brushRef="#br0" timeOffset="3485">3250 407 28,'12'12'14,"6"4"2,-2-4 0,4 2-7,4-2-1,-3-4-1,5 0 0,-3-8 0,3-3 1,-7-7-1,4 1-1,-4-9 0,0 1-3,-3-6 0,-3 1-1,-2-1 0,-2 2-1,-5 1-1,-2 0 1,-3 3-1,-3 2 0,-4 5 0,-4 2 0,-1 5-1,-5 4 0,-1 3 0,-4 5 1,0 7-1,-4 3 1,2 5 0,-1 3 1,1 3 0,3 4 1,3 1 0,5 3 0,4-2 0,8 2 1,6-2-1,11-2 0,5 0 0,10-3 0,6-4-3,1-7-6,11-1-17,-3-8-1,1-7-1,-10-9-1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9,'11'14'5,"-11"-14"-4,11 3-1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3,'20'17'31,"-20"-17"2,10 14 1,-10-14-17,4 11-9,-4-11-1,4 12-2,-4-12-1,0 0-2,10 10-1,-10-10-4,15-2-10,-2-7-20,9 4-1,2-13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33,'9'17'33,"-9"-17"1,0 0-1,15 11-25,-15-11-7,0 0-2,14 4 1,-14-4-3,16 2-6,-16-2-14,15-7-11,0 5 1,-2-8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22,'1'10'1,"-1"-10"-1,11 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60,'0'0'31,"18"18"-20,-11 3-20,-7-21-25,0 0-2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9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135 457 5,'0'0'9,"-13"-48"-1,13 48 0,0 0-1,0 0 2,0 0 1,0 0 1,0 0-1,-21-43 1,21 43-2,0 0 0,0 0-1,0 0-3,0 0-2,0 0-1,0 0-1,0 0-1,0 0 0,0 0 0,0 0 0,8 49 0,-8-49 0,22 53 0,-22-53 1,23 66-1,-23-66 0,22 80 1,-10-39-1,-12-41 1,24 76-1,-24-76 1,14 61-1,-14-61 1,0 0-1,14 51 1,-14-51 0,0 0 0,0 0-1,0 0-1,0 0-3,0 0-6,0 0-4,0 0-2,-55-57-1,55 57 1,-42-38 1,42 38 2,-48-38 3,48 38 7,0 0 5,-53-48 3,53 48 1,0 0 2,0 0 1,0 0 1,0 0 1,-43-30 0,43 30-1,0 0-2,0 0 1,0 0-2,0 0-1,0 0-1,64-51-1,-64 51 1,65-43-1,-65 43 0,77-47-1,-35 25-2,-42 22 0,69-33 0,-69 33-2,45-18-1,-45 18-3,0 0-8,0 0-13,0 0-8,42 19 2</inkml:trace>
  <inkml:trace contextRef="#ctx0" brushRef="#br0" timeOffset="711">392 483 12,'0'0'24,"0"0"-1,0 0-14,0 0-2,0 0 1,28 43 1,-28-43-2,0 0-1,31 50 0,-31-50-2,0 0 0,31 57-2,-31-57-1,0 0-2,0 0-15,0 0-14,0 0 0,0 0 0</inkml:trace>
  <inkml:trace contextRef="#ctx0" brushRef="#br0" timeOffset="971">468 191 21,'0'0'27,"0"0"0,0 0-8,0 0-16,0 0-2,0 0 0,0 0-1,0 0-2,0 0-5,0 0-21,0 0 1,0 0 0</inkml:trace>
  <inkml:trace contextRef="#ctx0" brushRef="#br0" timeOffset="1211">595 380 9,'0'0'28,"0"0"0,0 0-6,-5-13-13,5 13-2,0 0 0,0 0-2,10-6-1,-10 6-1,10 9 1,-6 1-1,6 3-1,-6 2 1,0 2-1,4-1 0,-2 1-1,4-3 0,-3-4 1,4-3-1,-11-7 0,27-7 0,-8-5 0,-3-1 0,2-5 0,-1-1 0,0 0 0,-4-1 0,-2 3 0,-4 2-1,0 4 1,-3 0-1,-4 11 0,9-12 0,-9 12 0,0 0 0,11-3 0,-11 3 1,4 12 0,-2-2 0,2 0 0,1 0 1,1 0-1,-6-10 0,13 13 1,-3-11-1,3-8-1,5-6 1,1-5 0,1-2-1,2-2 1,2-2-1,-4 0 1,1 3-1,-7 3 0,0 6 0,-5 5 0,-9 6 2,12-2-2,-12 2 0,9 12 0,-4-3 0,1 3 0,3 1 1,-2 1-1,1 0 0,0-1-4,-8-13-5,12 12-27,-12-12 1,10-7-2,-9-3 1</inkml:trace>
  <inkml:trace contextRef="#ctx0" brushRef="#br0" timeOffset="1902">1331 176 11,'17'1'24,"-5"-6"-4,7-6-11,1 2 0,-2-7 0,0 1 0,-2-2 0,-2 3 0,-5-4 0,2 6 1,-9-3-2,3 4-2,-6 1-2,1 10-2,-4-13 0,4 13 0,-12-8-1,3 7 0,-2 0 0,-2 3 0,-1 1-1,0 3 1,-2 1-1,1 3 1,1 2 0,3 4-1,-3-1 2,5 3-1,1 0 1,3 2-1,0 0 0,4-1 0,2 0 0,4 0 2,0-3-2,4 0-1,1-4 1,8-3 0,1-4 0,7-3 0,4-5 0,2-2-1,5-2-2,-1-6-2,7-1-21,-4-1-11,-7-5-2,-2-1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12 924 1,'0'0'23,"0"0"1,0 0-8,0 0-11,0 0 2,0 0 0,0 0 1,-4 50 0,4-50 0,20 55-1,-20-55 1,38 65-3,-38-65 0,30 68-3,-30-68 0,25 59-1,-25-59-1,17 44-1,-17-44-1,0 0-3,0 0-14,0 0-13,0 0 0,0 0 1</inkml:trace>
  <inkml:trace contextRef="#ctx0" brushRef="#br0" timeOffset="280">13 994 11,'0'0'27,"-17"-50"-4,17 50-8,0 0-2,5-50-3,-5 50-1,0 0-2,24-60 0,-24 60-1,0 0-1,50-47-1,-50 47-1,0 0-1,56-14 0,-32 17-2,1 4 1,-8 5-1,4 1 1,-4 3 1,10 1-1,-17 3 1,0-3 1,-10-17 1,-8 42 0,8-42-1,0 0 0,-37 60 1,37-60-2,-54 29 0,54-29-1,-47 18-1,47-18-3,0 0-4,-50 5-12,50-5-18,0 0 0,0 0 0,12-62 1</inkml:trace>
  <inkml:trace contextRef="#ctx0" brushRef="#br0" timeOffset="691">469 800 1,'-3'13'28,"-6"-11"1,9-2 1,0 0-17,-13-13-8,9 1-1,-1-2-2,3-1 1,3-2-2,1 1 1,1 1 0,7 1-1,-1 3 1,2 3-2,3 2 1,-1 5 0,0 2 0,3 5-1,-2 3 1,-3 2 1,-1 2 1,-2 3 1,-4 0 1,-2 3 0,-4 0 0,-3 3 0,-7-6 0,2 4 0,-5-5-1,-1-2-1,0-4-2,-2-3 1,3-3-2,1-7-2,3 0-1,0-9-5,6 0-16,9-4-12,-1-7-2,5-1 1</inkml:trace>
  <inkml:trace contextRef="#ctx0" brushRef="#br0" timeOffset="1101">707 548 2,'0'0'28,"14"14"1,-14-14 1,3 13-19,2 1-2,-2-1 0,3 4-2,-5-3-1,3 3-2,-3-5 0,3 1 0,-2-3-3,-2-10-3,7 11-12,-7-11-18,12-10-2,-5-3 2</inkml:trace>
  <inkml:trace contextRef="#ctx0" brushRef="#br0" timeOffset="1372">744 371 44,'5'13'29,"-5"-13"-1,0 0-16,0 0-23,0 0-12,11 10-6,-11-10-1</inkml:trace>
  <inkml:trace contextRef="#ctx0" brushRef="#br0" timeOffset="1592">861 480 7,'0'0'27,"0"0"-1,7 14-14,-7-14-1,2 15-1,-2-15-2,4 15-2,-4-15 1,4 14-1,-4-14 0,19-4-1,-4-8-1,3 0-1,2-5-1,-1 0 1,4-3-3,-2 3 1,-6 0 0,-3 7 0,-2 2 0,-10 8 0,9-6 0,-9 6 1,0 0-1,8 16 1,-8-16-1,10 18 1,-5-4 0,4 2 0,0 1-1,1-2 0,2 0-1,-1-4-3,3 3-5,3-8-27,-3-12-2,2-6 2,-7-8-1</inkml:trace>
  <inkml:trace contextRef="#ctx0" brushRef="#br0" timeOffset="2023">1325 83 20,'0'0'27,"0"0"1,8 10-15,-8-10-3,6 20 1,-5-6 0,7 12-2,-5 0 0,8 9-1,-6-2-1,5 5-2,0-3-3,2-1 0,0-5-2,1-6 0,-2-4 0,0-6-1,1-4-1,-12-9-1,17 8-4,-17-8-9,0 0-8,0-11-4,0 11 0,-13-16 0</inkml:trace>
  <inkml:trace contextRef="#ctx0" brushRef="#br0" timeOffset="2283">1276 318 42,'-17'-8'24,"-1"2"-1,9 5-2,-2-4-5,11 5-4,0 0-3,0 0-1,6-12-3,9 4-1,8-4-2,6-2 0,7-3 0,5-2-2,8 1-3,-2-5-5,8 3-19,-6 4-10,-7-3 0,3 4 0</inkml:trace>
  <inkml:trace contextRef="#ctx0" brushRef="#br0" timeOffset="2613">1963 8 18,'0'0'32,"-13"-6"1,3 3 0,0 3-23,10 0-3,-23 14-2,10-1-1,-4 1-1,0 4-1,0-1 0,2 4 0,-3-2-1,5-1 1,1-3-1,3-2 0,5-2 0,1-2-1,3-9 1,5 9 0,-5-9 0,21 3-1,-6-4 1,5 2 0,0 0-1,4 1 0,-1 1 0,1 2 0,-2 1 0,-4 3 0,-4 2 0,-1 0 0,-4 0 0,-2 2 0,-4-2 1,-2 1 0,0-3 0,-2 0 1,-4 0-1,-3 2 2,-5 0-3,-4 2 0,-2 5-10,-4 0-26,-10-3 0,-1 1-3,-10-8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7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131 628 10,'-20'9'19,"9"1"-1,-1-4 0,12-6-3,-10 0 1,9-11-5,9 2-1,2-14-1,10-3-2,5-15-1,16-8-2,6-12 1,5-1-3,7-5 1,5 1-2,-4 3 0,-4 6-1,-10 13-1,-9 9-1,-11 12-1,-6 6-1,-20 17-2,0 0-2,0 0-2,-27 9-4,8 1-6,-7 4-10,-9-6-1</inkml:trace>
  <inkml:trace contextRef="#ctx0" brushRef="#br0" timeOffset="310">13 68 37,'0'0'28,"-14"0"-7,14 0-7,11 0-5,2 0-6,9 4-1,6 4-2,6 3 1,5 6 1,7 6 0,0 7 0,1 6 0,-4 6-1,-1 4 1,-2-1-1,-3 2 0,-6-3-1,-4-4 0,-2-3-3,-6-6-17,-5-13-12,0-4 0,-14-14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 0 1,'0'0'7,"0"0"0,0 0 1,0 0 0,0 0 0,0 0 1,0 0-2,0 0-1,-10 2-2,10-2-1,0 0-2,0 0-1,-11 10 0,11-10 0,-12 11 1,12-11-1,-16 19 1,8-8 0,-2 0 0,0 5 0,1 2 0,-1 4-1,1 1 1,3 3-1,1 2 1,2 1-1,2 3 0,3-1 0,2 1 0,2-1 0,3 0 0,4 0 0,-1 2 0,2 0 0,-1 1 0,1 0 0,0 0 1,-1 2-1,-3 2 0,0-1 1,-1 0-1,-1-1 1,-7 1 0,0-1 0,-2 0 0,-5-1 2,1 0 0,-5 4-1,-6-2 1,3 1 0,-2 1-1,1 1 1,-2-1-1,2 1 0,0-4-1,-1 0 1,4-4-2,-2-1 1,4-2-1,1-3 1,3-1 0,1 0-1,3 0 1,5-1-1,1-1 0,3 1 0,2 0 1,3 1-2,-1 3 1,1 0 1,0 3-1,-2 2 1,-1 4-1,-3 3 1,-5 3 0,-2 2 1,-3-1 0,-3 1 1,-5 1-1,-1 1 2,-5-5-1,2 2 0,-4-4 0,2 1 0,-3-1-1,2 0 0,0-7-1,3 0 0,1-3-1,2-4 0,4-1 0,2-2 0,5-3-1,3-1 1,4 0 0,3 1-1,3 0 1,2 3 0,3 2 0,2 1 0,-2 2-1,2 2 0,-4 0 1,-1 1-1,-4 0 2,-4 0-1,-5-1 0,-3 1 0,-4-3 1,-5 1 1,-4 1-2,-1 3 2,-5-6-2,1 2 1,0-5 0,3 1-1,-1-2 0,4 0 1,3-1-1,0 0 1,5 2-1,0 1 0,3 4 0,0-1 0,3-28 0,-1 65-1,1-65 1,9 73-3,1-29-9,0 5-18,0-6-7,6-1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72,'13'9'38,"-13"-9"-1,13 6-13,-13-6-19,11 0-4,-11 0 0,10 0-1,-10 0 0,10 0-1,-10 0 0,0 0-2,12 3-4,-12-3-17,10 3-13,5-3-1,0 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20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1150 15,'0'0'11,"0"0"1,-3-20 0,5 4-1,1-7-1,-1-8-2,4-6-1,-3-9-1,2-3-2,-4-6 0,1-2-1,-3 0 0,0-2 0,-6 2-1,1 5-1,-1 7 0,1 6 0,-1 6 0,4 6 0,-2 4 0,3 9 0,2 14 1,0-13-2,0 13 1,0 0-1,0 0 0,-4 15 0,3-3 0,-1 4-1,0 3 1,2 2 1,-1 3-1,2-1 1,3 0 0,1-1 0,2-6 0,5-2 0,3-8 0,3-6 0,3-6 0,4-6 0,-1-4-1,3-4 2,-3-1-2,-2-3 1,-2 1-1,-4 6 0,-2-1 0,-4 4 0,-3 3 0,-7 11-1,10-12 0,-10 12 0,0 0 0,12 11 0,-7 4 1,1 7-1,1 11 2,-1 9-1,0 10 0,-2 8 1,-2 7 0,-1 3-1,-1-2 1,-1-7 0,-1-5-1,2-7 0,-1-12 1,5-9-1,1-10 0,1-8-2,4-4-4,-10-6-10,19-7-4,-10-5-2,0-2 2,-3-6-1</inkml:trace>
  <inkml:trace contextRef="#ctx0" brushRef="#br0" timeOffset="711">483 809 7,'0'0'10,"-7"12"1,7-12 1,0 0-4,0 0-2,0 0 2,0 0 0,0 0 1,18 5 0,-4-3-2,3-1-1,4 4-1,1 1-2,4 3-1,0 5-2,0 1 1,0 4-1,-4 1 0,-2 1-1,-5 1 1,-2 1 0,-4-1 1,-6-2-1,-7 1 1,-2-4-1,-4 1 1,-5-3 0,-2-2 0,-4-2 1,0-3-1,-3-4 1,5-3-1,-4-2 0,2-4 0,5-1-1,2-4 0,7-2-1,5-2-1,6-3-1,7-3 0,6-2 0,6-5-1,8-2 1,4-4 1,3 2 0,1-2 0,0 1 0,-2 2 2,-3 3-1,-3 6 1,-6 4 0,-7 6 0,-4 4-1,-4 6 1,-10 1 0,13 15-1,-9 2 1,-1 0 0,0 4-1,1 0 2,0 4-1,4 1 0,1 0 0,2-3 0,1-3 1,-2-1 0,0-3 0,1 0 2,-3-7 0,-8-9 1,9 11 0,-9-11 1,0 0 0,0 0 0,-12 3 0,12-3-1,-18-10-1,8 3 0,-4-4-1,2-3-1,2-1 0,1-2-1,7-1 0,1-1 0,5 1 0,4-1 0,4 2-1,4 2 1,2 1 0,2-1-2,2 4-3,-2-2-3,6 5-5,-2-3-3,4 2-3,-2-2 2,2 1-1,-3-2 3,1 2 4,-3 0 4,-3 0 5,-5 3 5,-1 4 2,-5 3 1,-9 0 1,9 13-1,-7 2 0,-2 5-1,-1 4 1,0 6 0,0 4-1,0 3 0,0 0 0,2-2-1,0-6 2,-1-5-2,5-8-3,-5-16-11,19-6-5,-4-13 0,0-13-1,1-7 0</inkml:trace>
  <inkml:trace contextRef="#ctx0" brushRef="#br0" timeOffset="1763">1414 419 39,'-5'19'16,"0"-3"0,2-2-4,1-1-8,1-2-4,2 1 0,-1-12-2,3 12-4,-3-12-7,11 3-3,-11-3 1,14-6-1</inkml:trace>
  <inkml:trace contextRef="#ctx0" brushRef="#br0" timeOffset="2033">1502 687 25,'5'-9'17,"-5"9"-1,8-9 1,-8 9-6,0 0-4,9 0-2,-9 0 0,4 13-2,-4-1 1,2 2-1,-2 3 0,3 0 1,-1 0-2,1 0 1,1-2-2,2-5 0,3-4 1,3-4-1,2-4 0,3-3 0,-1-3 0,2-2 1,-1-1-1,-3 3 1,-4 1-1,-10 7-1,14-10 0,-14 10 1,0 0-1,9 11 0,-4-1-1,0 2 1,5 6-1,-1-1 1,2 2-2,2-4-3,4 3-7,1-6-9,0-4-2,0-8 2,0-8 0</inkml:trace>
  <inkml:trace contextRef="#ctx0" brushRef="#br0" timeOffset="2504">1884 623 7,'0'0'14,"0"0"2,12 4-2,-2-6-1,2 1 0,1 0 0,5 2-6,2 0-1,2 5-3,-1-1-1,0 5 0,-1 3-1,-1 3-1,-1 3 0,-3 1 1,-5 2-1,-3 1 1,-5-2 0,-3 1 1,-3-3 0,-4-1 0,-5-2-1,-2-3 1,-4-2 0,-1-2 0,-1-2-1,0-4 0,-1-2 0,3 0 0,1-5 0,5 1 0,1-3 0,12 6-1,-12-15 0,12 6 1,0 9-1,15-21 0,2 10 0,5-2 0,3 1 0,4 0-1,6 2-3,-1-1-7,2 4-9,-2 0-1,0 0 0,-5 0 0</inkml:trace>
  <inkml:trace contextRef="#ctx0" brushRef="#br0" timeOffset="3285">2369 691 11,'0'0'11,"-12"9"1,12-9 1,0 0-5,0 0-1,0 0 1,0 0 1,0 0 1,17 4-2,-1-5-1,0-1-1,7 2-2,0-2-3,0 1-3,2 2-4,-1-2-8,0-2-6,0 0 2,-3-5-1,-1-1 1</inkml:trace>
  <inkml:trace contextRef="#ctx0" brushRef="#br0" timeOffset="3606">2698 128 21,'0'0'15,"1"11"0,-1-11 1,2 21-8,2-2-4,0 5 2,4 8-2,0 6 0,3 5-1,-2 5 0,5 4-1,-3 0 1,2-2-2,-3-3 1,-1-4-1,-2-4 1,-1-5-1,-1-9-1,-3-3 1,-2-8 0,1 0 1,-1-14 0,0 0 0,0 0 0,-8-10 0,3-6-1,0-5-1,-2-7 0,0-7-2,-1-5-1,-1-6 1,1-4-1,1-5 2,3-2-1,3 0 2,4 0-1,5 5 2,3 5 0,5 7 0,4 6 0,0 9 0,4 4-1,0 10 1,1 5-1,-1 6-1,2 5 1,-1 5-1,-1 8 1,-1 2-1,-4 6 1,-3 1 0,-4 3 0,-8 0 1,-6-1 0,-5-1 1,-8-5 0,-2-1 1,-9-2 0,-2-3 0,-4-6 0,1-1-1,-2-5 0,3-2-3,3 0-3,2-5-9,8 0-8,4-4-1,13 6 0,-9-15 0</inkml:trace>
  <inkml:trace contextRef="#ctx0" brushRef="#br0" timeOffset="4317">3035 505 18,'-1'10'14,"3"3"1,3 1-2,3-1-3,5 4-2,1-5 2,2 6-4,1-4-1,2 3-1,-3-4 0,1 1-2,-7-3 0,1-1-1,-11-10 0,10 16 1,-10-16 0,1 9 2,-1-9-1,0 0 1,-15 2 0,15-2 0,-17-3 0,7-2-1,-3-3-1,3-1 0,0-2-1,1-2 0,4-2 0,5-5 0,3 3-2,9-3 2,2 0-2,5-1 1,2 0-1,3 2 0,1-1 0,-1 6-1,2-2 0,-7 4-4,4 5-3,-7-3-9,3 6-4,-2 1-1,-3 2 1,0 2 0</inkml:trace>
  <inkml:trace contextRef="#ctx0" brushRef="#br0" timeOffset="4757">3534 566 6,'0'0'12,"-7"11"1,-2-10-1,-1 1 0,-2-5 1,2-2 1,-4-5 0,7 0-2,-1-4-3,6 1 0,0-2-4,8 3-1,1-3-2,3 5-1,4 2 0,0 0-1,2 4 1,1 2-1,1 3 1,0 4-1,-1 4 0,-1 2 0,0 5 1,-2 2-1,-2 3 0,-4 0 0,-4 2 1,-3-1-1,-7-3 2,-1 0-1,-8-5 0,-3 2 0,-5-6 1,-3 0 0,-3-4-1,-1-1 0,1-4-1,-2-5-2,8-2-7,1-8-10,9-1-5,6-12 0,9-1 0,5-8 1</inkml:trace>
  <inkml:trace contextRef="#ctx0" brushRef="#br0" timeOffset="5208">3696 62 1,'0'-11'6,"0"11"0,0 0 1,-12 7 2,12-7 1,-8 17 1,4-3 1,-1 0 0,4 4-1,2-2-2,4 6-1,1 2-2,5 6-1,2-1-1,2 3-1,1-2 0,-2 2-2,0-3 1,-2-1-2,-3-4 1,-2-5 0,-1-5-1,-2-4 1,-4-10-1,14 7-1,-1-13 0,1-3 0,3-2 0,2-2 0,4 0 0,1 2 0,0 1 1,-1 6 0,-2 5 0,-1 5 0,-3 5 0,0 3 0,-7 4 1,0 2 0,-3 1 1,-1 1 1,-5-2 0,-2 0 0,-3-4 1,-1 0-1,-6-5 1,0 0-1,-7-8 0,1-1 0,-5-4-2,-1-3 0,-1-3-2,-1-6-4,3 0-8,-2-6-10,7 1-1,-1-6-2,9 1 2</inkml:trace>
  <inkml:trace contextRef="#ctx0" brushRef="#br0" timeOffset="5809">4058 0 12,'0'0'15,"-6"18"2,3-8-2,2 3-2,2 6 0,1 2-3,5 8-1,0-2-2,6 10-1,-2 0-1,5 4 0,-3-2-2,1 3 0,-4-4-1,-1-3-1,0 0-2,-4-9-4,1-2-9,-3-5-7,3-4-1,-6-15-1,16 2 2</inkml:trace>
  <inkml:trace contextRef="#ctx0" brushRef="#br0" timeOffset="6149">4480 427 18,'13'-3'12,"2"-4"2,-1-4-1,3-3 0,-4-2-3,1-1-1,-4-1-2,-1 1 0,-5 0-2,-2 1-1,-8 2-2,-2 0 0,-5 5-2,-2 3 0,-3 5-1,-4 2 1,-1 5-1,-2 3 0,3 5 1,-1 3-1,0 0 2,3 3 0,1-1 0,3 3 1,2-3 0,5 3 1,-1-2 0,5 0-1,2 2 1,4 0-1,0-3 1,5-1-1,3-4 0,2 1-1,2-6 1,4-2-1,2-7-1,0-4 1,4-4-1,1-3 0,-1-3 0,1-3 0,-1 0 0,0-3 0,-3 0 0,1 2 0,0-1 0,-2 2 0,-1-1 1,0 2-1,-3-2 0,0 3 0,-3 0 0,-1 1 0,-2 2 0,-2 1 0,-7 11 1,9-16-2,-9 16 1,0 0 0,0 0 0,0 0-1,0 0 0,0 0 0,0 0 0,0 0 1,0 0 0,0 0-1,0 0 1,9 16 1,-6-4-1,0 2 1,0 1 0,2 3-1,-1-1 1,1-2-1,0 1 1,2-4 0,-7-12 1,13 15-1,-13-15 1,19 2 0,-9-6-1,2-3 1,2-3-1,1-3 0,2 0 0,-1-3 0,2 0-1,-3-2 0,1 4 1,-3 1-1,0 1 0,-3 3 0,-10 9 0,16-12 0,-16 12 0,9-5 0,-9 5-1,0 0 1,9 10-1,-9-10 1,9 15 0,-5-3-1,1 0 1,0 0 1,2-1-1,0 0 1,3-2 0,-1-2 0,1-4-1,2-2 1,0-3-1,3-3 1,-1-3-1,4-3 1,-1-3-1,1-3 0,0-1 0,1-1 0,-1 1 0,-2 1 0,1 2 0,-2 4 0,-2 3 0,-3 2-1,-1 5 1,-9 1-1,13 6 1,-13-6-1,9 19 1,-5-2-1,1 4 1,2 7 0,-1 2 0,0 3-2,5 4-8,-2-6-14,0-4-1,-2-11-1,2-12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54,'20'14'38,"-5"-1"0,-5-5-1,-10-8-25,0 0-12,0 0-2,0 0 0,11 0-3,-11 0-4,0 0-4,0 0-9,0 0-14,0 0-2,0 0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8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55,'19'9'37,"-4"-6"-3,-2 1-3,-13-4-40,18 3-18,-9 1-9,-9-4-1,12 5 0</inkml:trace>
  <inkml:trace contextRef="#ctx0" brushRef="#br0" timeOffset="201">309 19 41,'17'2'36,"-6"-2"1,-2-5-2,1 7-25,-10-2-6,9 0-2,-9 0-3,0 0-3,0 0-13,9 12-19,-9-12-1,0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38,'21'15'37,"-11"-15"2,1 0-2,-11 0-15,16-6-20,-16 6-3,15-10 1,-15 10 0,13-9-1,-13 9 0,0 0-4,10 3-13,-10-3-18,16 2-3,-6-7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62,'18'14'38,"-3"-5"-2,-15-9 1,12 1-38,-12-1-3,11 0-1,-11 0 0,0 0-6,0 0-15,0 0-9,0 0-2,10 5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60,'36'12'38,"-7"-6"0,-3-6-1,-6-5-35,1 2-2,-2-2-1,-5 2-1,-14 3-2,17-3-12,-17 3-21,-9-4 0,-5 0 0,-11-4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1,'0'0'23,"0"0"-6,0 0-7,0 0-4,0 0-3,0 0 0,0 0-1,10 2 0,1 1 0,4 4 1,3 1 0,3 4 0,2 4 0,-1 5-1,1 5 1,0 5-3,-2 5 1,-3 6 0,-3 3-1,-5 3 1,-2 2 1,-7 2 0,-2 3 1,-10-2 1,-3 5 0,-9-1 1,-2 1-1,-4 1 1,-1 1-1,0-3-2,1-2 1,3-3-2,6-3 0,7-4-1,5-5 1,6-2-2,7-5 1,2-2 0,5 1 0,4-1 0,1 0 0,4 2 0,-1 5 0,1 2 0,-1 4 0,-1 4 0,-1 4 1,-6 2-1,-1 6 1,-8 2 0,-5 1 1,-9 0 2,-1 4-1,-7-4 1,-2 1-1,-2-6 0,0-2 0,-1-8 0,6-6-1,2-7-1,3-5-1,5-7 0,4-5 0,3-4 0,2-3-1,4 0 0,2 0 0,6 2-1,0 1 1,6 2 0,-2 2-1,6 0 1,-1 2-1,2 2 0,-1 0 1,-4 0-1,0 2 2,-7-1-1,0 2 2,-8 4-1,-3-1 3,-7 3-1,-1 0 2,-10-1 0,-1 4 0,-3-4-1,-1-1 1,-4-4 0,2-1-1,-2-3-2,0-2-3,5 4-8,0-9-27,0-4 0,4-7-2,1-13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09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67 10,'0'0'8,"-9"-7"-1,9 7 0,-10 2-2,10-2 0,-18 4-2,8-2 1,-2 3-1,1-2 0,0 1-1,0 2-1,0-3 1,2 3-1,-1 3 0,10-9 0,-13 17 0,13-17 1,-7 20-1,7-6 1,3 4-1,4-1 1,2 3 0,6 3 0,2-1-1,3 6 0,3-1 0,1 0 0,-2-1-1,2 0 0,-3 2 0,-3-4 0,-4 0 0,-2-1 0,-4-4 0,-8 1 1,1-3 0,-1 0 2,-5-4-1,-3 2 0,-4-3 1,-3-1-1,-2-1 0,2-1 0,-6-2 0,-4 1-1,-1-4 1,1 1 0,1-4 1,2 0 1,3-3 0,3-1 1,3-5-1,13 8 0,-12-21-1,14 3-1,5-5-1,6-2-1,5-6 0,2-2-1,6-4 1,2-3 0,2 1 0,2 1 0,-2 0 0,0-1 0,-3 4 0,-3 1 1,-2 3-1,-4 2 1,-5 4-1,-3 1 0,-6 2 1,-3 4-1,-5 2 1,-4 4-1,-5 2 1,-6 5-1,-5 5 0,-4 3 0,-2 6 0,-3 4 0,-1 3 0,0 1 0,1 4 0,4 0 0,5 1 0,3-2-3,9 0-2,3-3-10,8-2-18,15 4 1,2-10-1</inkml:trace>
  <inkml:trace contextRef="#ctx0" brushRef="#br0" timeOffset="1062">819 111 14,'0'0'9,"0"0"0,0 0-1,0 0-1,0 0-1,0 0 0,0 0-1,-1 10 0,-2 3 0,2 6-1,-3 4 1,2 9 1,-5 5-1,1 3-1,-1 2 0,2 5-1,0-4 0,3 1 0,0-5 0,1-3-1,6-6 0,1-4 0,3-4 0,5-7 0,2-5-1,6-3 1,4-6-2,3-8-1,2-2-1,0-7-4,1-3-8,-3 1-18,-10-10 1,-4 2 0</inkml:trace>
  <inkml:trace contextRef="#ctx0" brushRef="#br0" timeOffset="1462">533 292 1,'0'0'26,"-10"4"1,23-4 0,6-3-20,6-3-3,8 2-1,5-3 0,6 2 0,7-2-1,1 1 0,-3 1 0,-1 1 0,-4 2-2,-2-1-4,-4 2-15,0 5-10,-11-5 0,3 7 1</inkml:trace>
  <inkml:trace contextRef="#ctx0" brushRef="#br0" timeOffset="1813">1217 355 10,'0'0'20,"12"-8"-13,-2 9-3,-1 2 0,-9-3-1,16 15 0,-4-4-1,-3-1 1,1 5 1,2 2-1,0 2 1,0 1-1,0 2 0,-2 1 0,2 2-1,-4-1 0,-1-2 1,-5-2 1,1 1 1,-9-7 0,1-1 0,-8-5 1,-1 0 1,-6-6-1,0 0 0,-4-5-2,0 0 0,-1-5-1,3-1-1,1-1 0,5 1-1,5-2 0,4-1 0,5 2-1,7-2 0,6 2-1,7-1-2,8 2-5,1-3-11,5-1-14,7 3 0,0-3 0</inkml:trace>
  <inkml:trace contextRef="#ctx0" brushRef="#br0" timeOffset="2234">1734 359 1,'-14'-2'26,"2"9"0,-10-3-13,-7 1-4,1 3 1,-5-1-1,1 4-1,-1-3-1,4 1-2,2-1 0,8-1-1,6-3 0,3 1-1,10-5-1,0 0-1,11 10 0,4-4 0,5 1-1,4 3 0,1 3 0,2 0 0,1 6-1,-5-2-1,-2 3 1,-6-1 0,-4 0 0,-6 2 0,-4-5 0,-4 0 1,-5-2 1,-6-1 0,-4-2 0,0-1 0,-2-2 0,-1-2 1,3-1-2,-1-4-3,8-3-7,2-9-11,8-7-12,12-3 2,1-12-1</inkml:trace>
  <inkml:trace contextRef="#ctx0" brushRef="#br0" timeOffset="2664">1904 112 2,'0'0'21,"-5"9"-3,5-9-11,-12 19-1,5-8 2,0 2 0,-1 3 0,5 1 2,-1 0-2,5 7 0,0 0-1,4 7-1,-3 6-1,4 3-1,-2 4-2,2 3 0,-4-2-1,0-3 0,-3-3-1,1-6 0,-3-9 1,3-3-1,-2-10 1,2-11 1,-3 11-1,3-11 0,1-11 1,0-2-1,5-8 0,-1-6 0,6-7 0,4-7-1,0-3 0,5-2 0,5 1 0,1 4 0,-1 2 0,2 10 0,-4 3 0,-1 7 0,-1 7-1,-5 3 0,-4 5-1,-12 4-2,13 1-3,-13-1-6,0 0-7,-6 15-9,-6-7-3,1 6 1</inkml:trace>
  <inkml:trace contextRef="#ctx0" brushRef="#br0" timeOffset="3155">1966 476 11,'11'15'24,"5"4"-5,6 1-3,-2 1-3,5-2-2,-4-1-3,3 1-3,-4-4-1,-1-2-2,2-1-11,2-1-20,-10-13 0,5 2 0</inkml:trace>
  <inkml:trace contextRef="#ctx0" brushRef="#br0" timeOffset="3946">2616 441 1,'0'0'8,"-7"-9"0,7 9 1,-12 1 1,1-1 0,0 3 0,-3-2 1,-1 4 0,-2-3 0,-1 5-2,-1-2-2,1 2-1,-1-1-2,4 0 0,-2 0-1,6 0 0,-2-2-1,13-4-1,-13 6 1,13-6 0,0 0-1,0 0 0,-5 12 0,5-12 0,11 12 0,1-4 0,5-1-1,3 3 1,2 1-1,2 2 0,3-1 0,1 1-1,1 1 0,-3 0 1,-2 1-1,-4-2 1,-2 1-1,-2-3 1,-7 1-1,-3-3 1,-5 0 0,-1-9 1,-11 14-1,0-7 1,-3-2 0,-4 2 1,-2-1 0,-3 1 0,-4-1 0,-1 1 0,-2-3 0,3 3-1,-1-1 0,3-2 0,3 2-2,6-4-2,5 3-15,11-5-16,-15-2-1,15 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16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16,'0'0'15,"0"0"-1,0 0-3,0 0-4,13-4-1,-13 4-3,21-6-1,-3 3-1,3 2 0,6-2-1,3 3 1,0 0-1,0 1 0,-3 1-1,-3 2 1,-6 1 0,-2 0-1,-6 3 1,-10-8-1,10 18 1,-11-5 0,-3 1 0,-3 0 1,-5 3-1,-2-1 2,-1 0-1,-3 1 0,1-3 1,-1-2-1,3-3 2,2 0-1,13-9-1,-13 9 1,13-9 0,0 0-1,0 0 0,0 0 0,16 9 0,-2-4 0,6 1-1,4 2 0,2 0 0,2 3 0,1 1 0,-3 1-1,-2-1 1,-2 1-1,-5 2 0,-5-3 1,-4 2-1,-2-4 1,-6 2 1,-3-1 1,-5 1 0,0 0 1,-8-4 1,-1 3 0,-4-4 2,-1 5-2,-5-7 1,1 1 0,-1-3-1,3 1-1,1-3 0,5 0-1,2-1-1,4-1-2,12 1-7,-10-1-17,10 1-8,6-13 0,1-3 1</inkml:trace>
  <inkml:trace contextRef="#ctx0" brushRef="#br0" timeOffset="1192">810 0 11,'0'0'13,"0"0"-1,0 0-3,0 0-2,0 0-3,0 0-3,0 0 0,0 0-1,0 0 1,0 0-1,10 14 1,-7-4 0,2 5 0,0 4 1,1 7 1,-2 5-1,2 4 1,-2 2 0,2 3 0,-5 0 0,3-1 1,-2 0-2,1-7 0,0-3 0,-2-2 0,-1-6-1,1-5 0,-1-3 1,0-4-1,0-9 1,-3 10-1,3-10-3,0 0-8,0-13-17,0 13 0,8-16 0</inkml:trace>
  <inkml:trace contextRef="#ctx0" brushRef="#br0" timeOffset="1663">1103 462 5,'-6'-12'20,"6"1"-11,0 11-4,11-22 0,-1 10-1,5-2 0,2 1-2,2 1 1,1 3-1,2 4 0,-1 2-1,-1 3 0,-2 3 0,-4 2-1,2 4 0,-7 3 1,-2 2 1,-4 1 1,-2 4 1,-6-2 2,-2 3 2,-5-2 0,-2 0 1,-5-6 1,2 4-1,-7-9-1,1 1-2,-1-6 0,3 0-1,-1-4-2,4-2-1,2-2-2,5-4-2,7 1-6,3-9-10,4 0-16,11-1-1,3-3 1</inkml:trace>
  <inkml:trace contextRef="#ctx0" brushRef="#br0" timeOffset="2364">1608 294 18,'-10'5'13,"-3"1"-1,0 2-1,0 0-2,-1 2-1,1 3-1,-1-2 0,2 5-1,1 1-1,4-3 0,1 4-1,2-1 1,4-1-2,6-2 0,4-1-1,7-4-2,6-4-4,2-5-10,7-4-8,5-2-4,-2-9-1</inkml:trace>
  <inkml:trace contextRef="#ctx0" brushRef="#br0" timeOffset="2604">1905 305 9,'0'0'16,"0"0"-3,0 0-3,0 0-3,-10 5-2,10-5 0,-4 10-1,4-10 0,4 14-1,2-4 0,1 0 0,1 1 0,4 5-2,-1-2 1,2 5-1,-2 0-1,-2 0 0,3-1 1,-5 0-1,-3-3 1,-2-2 2,-1 0 0,-1-13 0,-9 16 1,-1-10 0,-2-1 0,1-3 0,-4 0 0,-4-1-2,-1-2 1,-3-2-1,3 1 1,-1-3-1,3-1 1,0-1-1,7-2 0,6-1-1,8-5 0,10 0-3,4-5-1,12 2-3,3-7-1,9 3-1,0-4-1,5 1 1,-3-4 0,2 4 1,-3-5 1,-4 4 4,-3-2 1,-3 1 1,-4 2 2,-5 4 0,-2 3 2,-7 3 1,-2 5 0,-12 10 0,12-11 0,-12 11-1,0 0-1,0 0 0,0 0-1,-3 13-1,1 0 0,-1 2 1,0 7 0,1 4 0,2 7 0,-2 1 0,4 4-1,0 1 1,2 0-1,-1-4-1,0-3 0,-1-5 0,-2-7 0,1-4 0,-3-4 0,2-12 0,-13-1 0,13 1 0,-19-10 1,6-3-1,-3 0 0,1-1 1,-1-2-1,1 1 1,3 7-1,2-4 0,10 12 1,-14-12 0,14 12-1,0 0 1,17-13-1,1 6 0,6 0 0,7-2 0,6-3 0,12 0 0,2 1 0,1 0-1,-1 2 1,-5 2 0,-4 2-1,-7 2 1,-5 2-1,-9 5 0,-6 2 1,-5 4-1,-5 4 1,0 4 0,-1 1 0,-2-2 0,1 2 1,2 1-1,-1 1-3,6-2-4,1-3-23,4-16-1,5-1 0</inkml:trace>
  <inkml:trace contextRef="#ctx0" brushRef="#br0" timeOffset="3626">2929 46 11,'-6'12'30,"-5"-5"-1,7 4 0,4-11-17,-8 14-17,8-14-10,0 0-14,-1 9 0,1-9 0</inkml:trace>
  <inkml:trace contextRef="#ctx0" brushRef="#br0" timeOffset="3876">3000 420 18,'-11'-15'26,"11"15"-1,11-22-17,-4 4-2,4 1 0,1 1 0,4 1-1,-4 1-2,0 6 1,1 1-2,-1 4 0,-2 3-1,0 3 0,-10-3-1,13 16-1,-5-3 0,-1-1 1,-3 2 1,-1 0 1,-2-2 0,-1 1 2,-4-4 0,-1 1 0,-6-5 1,1 4 0,-3-6-1,-1 2 0,-2-4-2,2 2 0,0-3-2,0-4-6,5-2-21,9 6-8,-12-14 2,14 4-1</inkml:trace>
  <inkml:trace contextRef="#ctx0" brushRef="#br0" timeOffset="4347">3402 246 12,'0'0'23,"9"-10"-7,-9 10-8,0 0-2,4 14 1,-4-14 0,-5 20 0,0-7-1,4 4 2,-3-1 0,3 2-1,-1-1-2,3 0 0,1-4-1,2 1-1,-4-14 0,16 19 0,-5-16-1,3 0 0,1-5 0,4-1 0,3-4-1,1-2 1,0-2-1,0-4 0,1 1 0,-2-2-1,3 1 1,-7 1-1,-2 1 0,-2 4 0,-2 3 0,-12 6-1,12-6 0,-12 6 0,0 0 0,0 0 1,6 13-1,-6-13 0,0 16 1,2-6 0,0 0 1,1 1-1,-1 0 0,4-2 1,-1 0 0,-5-9-1,14 15 1,-4-10 0,-10-5-1,20 7 1,-6-5 0,0-2 0,-1-2-1,2-2 1,3-2-1,-1 0 1,3-3-1,-1 1 0,1-1 0,-2 0 0,3 1 0,-3 1 0,-7 1 0,2 2 0,-3 1-1,-10 3 1,9-3-1,-9 3 0,0 0 1,0 0-1,0 0 0,0 0 1,0 0-1,0 0 1,0 0 0,0 0 0,0 0 0,0 0 0,0 0 0,0 0 0,0 0 0,0 0 0,9 2 0,-9-2 0,0 0 0,0 0 0,0 0 0,0 0 0,0 0 0,0 0 0,0 0 0,0 0 0,0 0 0,0 0 0,0 0 0,0 0 0,0 0 0,0 0-1,0 0 1,0 0 0,0 0-1,0 0 0,0 0-3,0 0-4,0 0-8,0 0-11,0 0-7,0 0 1</inkml:trace>
  <inkml:trace contextRef="#ctx0" brushRef="#br0" timeOffset="5638">4259 213 18,'0'0'18,"0"0"-1,0 0-1,0 0-3,-14-1-2,4 1-3,-2 5-2,-2-3-2,-2 3-1,3-1 0,-3 3-1,2-1 0,2 0 0,1-1-2,2-1 1,9-4 0,0 0 0,-13 11 0,13-11 0,0 0 1,0 0-1,9 11 0,-9-11 0,12 6 0,-12-6 0,19 9 0,-8-3-1,-1 0 0,1 3 0,-2-2 0,0 2 0,1 1 0,-1 3-2,-2 0 0,-6-1 0,4-1 0,0 1 0,-3 3 1,-2-6 0,-2 4 1,-6 0 1,-2-3 1,2 2 0,-10 2 1,1-2 0,-3-4 0,-2 6-1,2-7 0,1 0 0,-1 0-2,-1-4-5,3-4-23,-4 6-6,-4-8 1,3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2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56 1,'0'0'18,"0"0"-3,0 0-2,9-7-2,-9 7-2,16-7-3,-7 5 0,3 0-2,0 2 0,3 2-1,-1 3-2,2 0-1,-2 5 0,1-1 0,-2 4 0,-2-2 0,0 4 0,-4-2 0,-2 1 1,-4 2-1,-4 1 1,-3 1 0,-4 1 0,-7 1 0,-2 1 1,0 1-1,-2-1 0,0 0 1,2-2-1,0 1 1,5-3 0,2-2 0,3 0 0,2-4 0,1 0 0,2-2 1,4-9-1,0 16 0,3-7 0,-3-9 0,14 15-1,-5-8 1,8 1-1,2-2 0,6 0 0,4-3 0,7 0 1,3-4-2,1-1 1,3-2 0,-2 0 0,-4-1-1,-4-2 0,-5 1 1,-5 1-2,-6 2-2,-7-2-6,-10 5-16,9-2-7,-9 2 0,0 0 0</inkml:trace>
  <inkml:trace contextRef="#ctx0" brushRef="#br0" timeOffset="752">677 82 19,'-21'7'11,"9"-3"-2,-2-1 0,1 3 0,2-1 0,-1 0-1,12-5-1,-15 11 2,15-11-2,-9 15-2,11-4 0,2-2-1,4 4-1,3 1-1,5 3 0,0 2-1,6 1 0,1 4-1,-1 0 0,1 4 0,-2-3-1,-2 3 1,-6-3-1,-2-1 0,-3-2 1,-6-3-1,-1-3 1,-8-1 0,-3-1 1,-2-4-1,-4-1 1,-2 0 0,-2-2 1,-2-1-1,1 0 1,0-4 0,2 0 0,2-5 1,5-2-1,1-4 1,6-5-1,5-2-1,6-5 0,5-4-1,5-4-1,5-3 0,2 0 0,7-2 0,2 2-1,-3 1 2,0 2-1,-4 1 2,-3 5 0,-6 1 0,-4 6 0,-9-1 0,-5 5 0,-5 1 0,-7 4 0,-3 2 0,-3 2-1,-4 2 0,-1 4 0,0 1 0,0 0-1,0 2 0,2 0-1,3 3-5,0-2-13,2-2-13,9 5 1,-3-7 0</inkml:trace>
  <inkml:trace contextRef="#ctx0" brushRef="#br0" timeOffset="1753">1295-3 11,'0'0'12,"9"-1"-3,-9 1-3,0 0-2,0 13-1,-2-4-1,1 6 0,0 2 1,-1 6 0,0 4 0,-2 6 0,-3 2 0,0 4-1,0 2 0,-1-4-1,-1 2 0,2-5 0,0-2-1,1-8 1,1-4-1,3-6 1,-1-3-1,3-11 0,-3 10 1,3-10-1,0 0-1,-5-10 1,5 10 0,-7-17-1,4 5 0,-6 1 0,2-3 0,-2 1 0,1 0 1,0 3 0,8 10 2,-14-18-1,14 18 1,-6-12 0,6 12 0,7-10 0,-7 10-1,18-9-1,-2 1 0,4 2 0,3-3 0,6 0 0,5 1-1,2 1 1,1-1-1,1 2 1,1 0 0,-4 1 0,-4 2-1,-4-1 1,-8 2 0,-3 0 0,-4 2 0,-12 0 0,12 4 0,-12-4 0,1 13 1,-1-2 1,-3 3 0,0 5 2,-1 1-1,1 3 0,-1 0 0,3 0 0,0-3-1,2-1-1,1-4-5,4-4-16,-6-11-7,20-7 0</inkml:trace>
  <inkml:trace contextRef="#ctx0" brushRef="#br0" timeOffset="2444">1752 75 36,'0'0'28,"0"0"2,0 0-16,0 0-13,0 0-4,0 0-7,0 0-10,-10 7-9,10-7 0</inkml:trace>
  <inkml:trace contextRef="#ctx0" brushRef="#br0" timeOffset="2684">1810 274 20,'0'0'20,"5"-11"-15,-5 11-3,0 0 1,0 0 0,2 13 1,-4-3 0,-3 3 1,4 5 0,-2-1 0,3 1 1,-1-2 0,4-1-2,2-4 0,5-4-1,4-5 0,4-6 0,1-4 0,6-4-1,-1-2 0,3-3-1,-2 0 0,-3 2-1,-1 0 1,-6 5-1,-2 1-1,-13 9 0,13-6 1,-13 6 0,0 0 1,1 18 0,-3-9 0,1 5 2,-1-3-1,2 5 2,-1-4-1,5 1 0,1-4 0,-5-9-1,21 12 0,-4-12 0,0-2 1,5-5-1,-1-1-1,1-2 1,-1-2-1,-1 2 0,-4 1-1,-1 1 1,-5 2-1,-10 6 0,16-3-1,-16 3 1,12 6-1,-12-6 1,15 17-1,-7-5 1,1 4-1,1 1 1,-1 1 0,0 1-1,1 0-3,-4-5-15,0-4-14,6-2-1,-12-8 1</inkml:trace>
  <inkml:trace contextRef="#ctx0" brushRef="#br0" timeOffset="3415">2644 334 10,'5'15'23,"-5"-15"-1,0 0-16,7 10-5,-7-10 1,17 5 1,-6-7 2,2-1-1,-1-4 3,0 1 0,0-5-1,0 1 0,-4-1-1,4 2-1,-12 9-1,9-14 0,-9 14-2,-2-10 0,2 10-2,-13-4 2,2 4-1,-1 1-1,-1 1 1,-3 1 0,1 1-1,3 3 2,0 1 0,-2 1 1,1 2-1,-1 1 2,0 3-1,1 2 1,-3-1 0,3 4 0,0-1 0,4 0 1,0-1-2,4 0 1,4-2-1,5 0 0,7-2-1,3-2 0,7-1-2,2-5-8,4-2-24,13-1-2,-4-9 1,8-4 0</inkml:trace>
  <inkml:trace contextRef="#ctx0" brushRef="#br0" timeOffset="4387">3123 369 4,'9'-10'19,"-9"10"-5,0 0-3,0 0-2,0 0-1,10 4-2,-10-4 0,1 11-1,-2 0 1,1 5-1,-2 3 0,0 8-1,-4 3-1,4 8 1,-4 4-2,0 3 0,-1-2-1,4-2 1,-3-4-2,5-6 1,-2-6 0,0-5-1,0-8 2,3-12 0,1 10 0,-1-10 0,0 0 0,-5-13 1,3 1-1,-3-5 0,1-5 0,-3-5-2,3-5 1,1-4-1,-1-2 0,2-5 0,2 0 0,3 2 0,1 2 0,3 2 0,2 4 0,5 4-1,0 8 1,5 4-1,-1 5 1,-3 5-2,4 6 1,-3 4 0,-1 5-1,-3 4 1,-2 4 0,-4 0 0,-1 4 1,-2 0-1,-3-2 1,-1 0 0,-2-3 0,-3 0 1,-3-4 0,-1 1 0,-1-4 0,-3 0 0,1-2 0,-2-1 0,1-3-2,0-5-6,14 3-16,-13-12-10,6-1 2,13 1 0</inkml:trace>
  <inkml:trace contextRef="#ctx0" brushRef="#br0" timeOffset="5068">3462 468 6,'-10'-3'25,"10"3"0,7-15-1,-5 3-21,5-2 0,0 0-2,3-1 1,2 1-1,3 3 2,-5-1 0,3 6 0,-3 0 0,3 4-1,-1 1-2,0 3 0,-3 2 0,3 3-1,-2 5 1,0 1-1,-2 4 1,-3 3 0,-1 1 1,-3 0 1,-4 1 0,-2 1 2,-4-6 0,-3 0 0,-2-4 1,0 0 1,-3-8-1,0 1 0,-2-7-1,-1-2-1,3-5-1,0-2-3,4-2-4,0-8-8,7-1-15,5 4-7,5-5 2,10 1 0</inkml:trace>
  <inkml:trace contextRef="#ctx0" brushRef="#br0" timeOffset="5518">3841 362 19,'-2'9'16,"0"0"-8,2 4 2,-1-1 1,-2 6 0,-1 0 0,4 3-2,-1-3 0,6 2-1,-1-2-3,0-1-2,4-4-8,6-1-21,-14-12-4,18-5 0</inkml:trace>
  <inkml:trace contextRef="#ctx0" brushRef="#br0" timeOffset="5759">4042 106 20,'0'0'29,"11"14"0,-11-14 1,0 0-26,0 0-6,0 0-2,0 0-7,-2 12-8,2-12-7,0 0-3</inkml:trace>
  <inkml:trace contextRef="#ctx0" brushRef="#br0" timeOffset="5989">4063 367 6,'0'0'24,"0"0"1,0 0-14,0 0-4,43-8-1,-43 8 0,0 0-1,0 0-1,0 0 0,0 0 0,0 0-2,5 51 0,-5-51 1,0 0 0,18 44 0,-18-44 0,0 0 0,0 0-1,46 12 1,-46-12-1,0 0 0,61-30 0,-61 30-1,0 0-1,54-36 1,-54 36-1,0 0 0,0 0 0,42-23 0,-42 23-1,0 0 1,0 0 0,0 0 0,0 0 1,0 0 0,23 55-1,-23-55 2,0 0-1,12 52 0,-12-52 0,0 0-1,10 45-1,-10-45-7,0 0-24,0 0-1,0 0 0,0 0 0</inkml:trace>
  <inkml:trace contextRef="#ctx0" brushRef="#br0" timeOffset="6490">4618 130 25,'0'0'28,"0"0"-2,0 0-15,0 0-8,0 0 1,0 0 0,0 0 1,0 0-1,16 43 1,-16-43-1,-7 43 1,7-43-1,-10 71 0,8-28-2,2 1 0,-4 1-1,-4-1 0,8-44 0,-12 77-1,12-77 0,-4 53 0,4-53 1,0 0-1,0 0-1,0 0-2,0 0 0,0 0-1,0 0 0,0 0 1,-25-41-1,25 41 0,-20-64 1,20 64 3,-18-65 0,18 65 1,-18-51 1,18 51 0,0 0 2,0 0-1,-7-44-1,7 44 1,0 0-1,0 0-1,55 4-1,-55-4-5,52 7-11,-52-7-17,67 10 2,-67-10 0</inkml:trace>
  <inkml:trace contextRef="#ctx0" brushRef="#br0" timeOffset="7031">4952 427 20,'0'0'30,"0"0"0,-4 43-4,4-43-20,0 0-1,0 0-2,0 0-2,-54 16 1,54-16-1,0 0 1,-58 25 1,58-25-1,0 0 0,-46 25 0,46-25-1,0 0 0,0 0 0,-50 32 1,50-32-2,0 0 1,0 0 0,0 0 0,0 0-1,-3 44 1,3-44-1,0 0 0,0 0 0,44 34-1,-44-34 1,0 0-1,0 0 1,0 0 0,0 0-1,38 46 0,-38-46 0,0 0 1,0 0 0,-17 53 2,17-53 0,0 0 1,-55 53 1,55-53 0,-45 29 1,45-29 0,-59 28-1,59-28 0,-63 28-2,63-28-3,-50 16-9,50-16-27,-53 6 0,53-6-1,-46-28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19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101 223 14,'-9'-1'10,"9"1"0,0 0-2,-10 3-1,10-3-2,0 0-1,0 0 1,0 0 0,0 0 1,13-4 1,5-3 1,0-6-1,8 1 1,6-5-2,7 0-2,-1-2-1,1 1-1,-5 3-1,-5 4 0,-3 0-1,-6 4 1,-10 2 0,-10 5 0,9 0 0,-9 0 1,-7 13-1,-3-1 1,-4 2-1,-8 4 0,-2 2 1,-2 4 0,-6 0 0,-3-2 0,4 0-1,-1 0 1,4-3 0,6-4-1,5-2 0,2-4 1,4-6-1,11-3 0,0 0 0,5-13 0,10-1 0,8-2 0,6-4-1,4-2 0,4 2 0,-1-1-1,-1 9 0,-6 0 1,-6 5-1,-4 3 0,-19 4 1,12 5 0,-12-5 0,-6 18 0,-4-7 1,-1 3-1,-2 4 1,-6 1 0,0-2 0,1-1 0,1-4 1,6-2-1,11-10-1,-13 14 2,13-14-1,0 0 0,5-19-2,8 8 2,4-1-2,-4 0 1,-2 0 1,4 1-2,1 2 1,-1 6 0,-15 3 0,0 0 0,1 15 0,-14-1 1,-3 2 0,3 2-1,-4 1 1,4-2-1,-4-1 1,6-4-1,11-12 1,0 0-2,18 0 1,-1-11-1,4-3 1,-2 0 0,3-1 0,1 2 0,-10 0 0,-2 4 0,-11 9 0,11-8 0,-11 8 0,0 0-1,0 0 1,0 0 0,0 0 0,0 0-1,14-8 1,-14 8 0,11-8 1,-11 8-1,9-7 1,-9 7-1,0 0 1,0 0-1,0 0 0,0 0 1,0 0-1,0 0 0,0 0 0,0 0-1,0 0 1,10-5-1,-10 5 1,0 0 0,0 0-1,0 0 1,0 0 0,0 0 0,10 1 0,-10-1 0,0 0 0,0 0 0,0 0 1,0 0-1,0 0 1,0 0 0,0 0 0,0 0 1,-5-12-2,5 12 1,-11-18-1,7 7 0,-2-3 0,3 1 0,0 0-1,2 2 1,2 2-2,-1 9 1,8-12 0,-8 12 0,12 0 1,-12 0-1,16 10 0,-16-10 0,15 15 1,-7-6-1,-8-9 1,10 17 0,-10-17 0,-9 17 0,9-17 1,-20 17 0,-1-8-1,-3 0 1,-4 0-1,-6-2 1,-1-2 0,1-3 0,-2-2-1,4-1 1,4-4 1,3-1-1,5-1 0,8-3-1,3 0 0,7-2 0,6-2 1,6-2-2,3-4 1,9 1-1,4-2 0,4 0-1,2 2 2,-1 3-1,-3 5 0,-3 2 0,1 9 0,-11 4 1,0 9-1,-6 4 1,-4 4 0,-3 3 0,-3 4 0,-2 0 0,-4-3 0,-2-3 1,-5 4-1,-1-2 1,-10-2 0,1-2 0,-4-3 0,-3-3 1,-1-2-1,2-2 0,-5-10 1,1-9-1,4-3 0,0 1-1,6-6 1,3 0-1,2-4 0,2 1 0,8-1 0,5 6-1,9-2 1,5-2-1,5 0 1,7 0-1,1-1 1,4 2 0,6 0 0,-4 2-1,2 3 1,-1 3-1,-3 4 0,-2 4 0,-1 5-1,-5 4 2,-2 3-1,0 5 0,-6 2 1,-1 1 1,-1 4-1,0-2 0,-4 2 0,-1-2 0,0-2 0,-3 0 0,0 1 0,-1 0 1,-2-5-1,-2 2 0,-1-4 2,-2 1-1,-6-3-1,-4-1 2,-5-6-1,0-3 1,-6-9-1,0-1 0,-1-6 0,1-2 0,2-5-1,9-2 0,4-2 0,1-1-1,10 4 1,5-3-1,8 2 0,2 0 1,5 2-1,7 4 0,3 3 0,6 4 1,-2 6-1,0 4 0,-2 5 1,-2 5-1,0 4 0,-10 4 1,-4 1 0,-2 2 0,-5 2 0,-2-1 0,-4 1 1,-5 0-1,-1-3 0,-2 0 1,-5-2-1,-2 0 1,-3 1 0,-8-1 0,0-4 0,0 1 0,-3-4 0,-1-7 0,2-2 0,3-2 1,-1-8-1,11-6-1,1-2 0,3-5 0,7-3 0,5 3-1,6-2 1,1-3-1,4 2 1,1 2-1,10 3 0,-2 4 0,0 5 0,0 6 0,-2 6 0,-1 5 0,2 6 0,-1 2 0,-5 5 1,-6 1 0,-1 3 0,1 0 0,-6-3 0,-2 1 0,-5-2 1,-4-1-1,-4-1 1,-10-3 0,0-4 1,-6 1 0,-1-5-1,0 0 0,-1-5 0,3-1 0,1-2-2,12-2-2,4 3-6,10 2-14,-1-13-2,1 13-1,16-10-1,-2 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11.2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172 185 5,'0'0'7,"0"0"-1,0 0 0,0 0 0,0 0-2,0 0 0,0 0 0,0 0 0,0 0 0,-5 16-1,7 0 0,0 7 0,2 6 0,-2 8 0,0 7 0,2 4 0,1 6-1,0 0-1,-3-2 0,0-5 0,-3-4 0,1-10-2,2-8-4,-1-11-6,-1-14-1,0 0-1,9-19 0</inkml:trace>
  <inkml:trace contextRef="#ctx0" brushRef="#br0" timeOffset="320">26 114 25,'0'0'12,"-20"2"-1,20-2 1,-8 14-7,8-14-1,6 19-2,1-9 2,6 4 0,2-1 2,12 2 0,0-1 1,10 0-1,-5 1 0,4 3-1,7-2-2,1 6-1,-2 2-2,-5 3 1,-1 4-1,-4 3 0,3 2-1,-4 1 1,-11 1 0,-6-2 1,-5-1 0,-8-1 0,-7-5-1,-4-1 2,-10 0-2,-1-1 0,-14-3 2,0-2-1,-3-3 0,3-4 0,-3-1 1,4-6-2,2-5 2,3-1 0,11-3-2,4-2 0,4 0-1,5-8 1,5 11-1,10-14 0,4 2 0,6-3 0,15-1-2,4-2 0,13-2 1,4 2-1,4-4 1,4-2-1,3 3 1,1-3 0,-8 2 2,-4-3 0,-11 1 0,-1 1 0,-7 1 0,-7 3 1,-8 2 0,-8 1 0,-9 3 0,-4 2-1,-1 11 1,-15-16 0,-2 14 0,-3 3-1,-6 1 0,0 4 0,0 7 0,-3 4 0,3 3-1,0 4 1,3 3 1,2 0 0,4 2 0,4 1 0,7-3 0,2-1 1,5-5 0,8-1 0,5-6-1,12-4-1,5-6-4,3-7-7,9-5-7,4-8-3,0-6 2,0-7-2</inkml:trace>
  <inkml:trace contextRef="#ctx0" brushRef="#br0" timeOffset="1081">1194 241 6,'-2'-20'9,"-1"8"0,-2 1-3,5 11-1,-10-8-1,10 8 0,0 0 0,-12 11 2,12-11 0,-7 18 2,4-4 1,-1 1 2,5 5-2,-5 3 0,5 8-1,-4 3-2,4 8-1,-3 4-1,5 3-1,0 1-2,-1-2-1,3-5-4,-1-5-6,4-9-8,0-8-3,4-10 1,-3-8-1</inkml:trace>
  <inkml:trace contextRef="#ctx0" brushRef="#br0" timeOffset="1372">1364 497 14,'10'-11'11,"-4"1"2,-6 10 0,0 0-3,9 18-2,-7-1-2,-5 8-1,2 4 1,1 4-2,-2 5 1,3-4-2,-1-1 0,-1-5-3,4-7-3,2-12-10,5-7-5,-2-13 2,5-11-1</inkml:trace>
  <inkml:trace contextRef="#ctx0" brushRef="#br0" timeOffset="1632">1526 392 15,'3'16'12,"-1"-3"0,1-2 0,-1 0-3,1-2 0,2 2 0,-5-11 1,6 15-1,-6-15 0,6 9 0,-6-9-1,7 13-2,-7-13-1,9 21-1,-4-6-2,5 7 0,1 2-2,-3 2 1,6-1-1,-2 1 0,1-3 0,-1-3 1,-1-5-1,-1-4 1,-10-11 1,17 5-1,-17-5 1,15-16 0,-8 1-1,0-3 1,0-4 0,0-1-1,1-3-1,2 1 0,-3 0 0,4 1 1,-1 2-1,2 3-1,3 0 0,-2 1-4,5 6-3,-6-4-5,7 8-5,-7-1-2,2 7-1,-14 2 1,16-1 1,-16 1 3</inkml:trace>
  <inkml:trace contextRef="#ctx0" brushRef="#br0" timeOffset="2063">1956 553 6,'12'13'6,"6"-3"1,1-4 2,6-3-1,-1-4 1,3-7 1,-2-3-1,-4-3 1,4-1 1,-8-5 0,1 7-1,-8-6-1,2 9-1,-9-3 0,-3 13-3,0-14 0,0 14-3,-17-5 0,6 5-1,-6 4-1,-3 3-1,-4 4 1,-2 3 0,0 4-1,0 3 1,3 4-1,-1 4 1,1 0 0,6-1 0,3-1-1,7-1 2,3-4-1,6-3 0,7-7 1,9-5-1,8-7 1,6-7-1,4-7 1,3-4-1,0-5 1,1-3-1,-2-2 0,-6 0 0,-5 2 0,-7 6 0,-3 3 0,-5 4-1,-2 4 0,-10 9 1,12-3-1,-12 3 0,8 13 1,-2-2-1,1 3 1,0 4 0,1 0-1,2 2 1,-1-1 0,0 2 1,-1-4-1,-1-1 0,-2-2 0,-1-1 1,-2-4 0,-2-9 0,1 12 1,-1-12 0,0 0 1,0 0-1,-5-13 0,3 2-1,-1-5 1,2 0-1,-1-4-1,1-1 0,4-1-1,2 2 1,3 0 0,1 2 0,4 1-1,1 1 1,4 4-1,-1 0 0,3 5-1,0-1-3,2 5-3,-3-3-4,4 1-7,-6 0-3,3 0-2,-2-3 3,-1-2 0</inkml:trace>
  <inkml:trace contextRef="#ctx0" brushRef="#br0" timeOffset="2804">2741 383 5,'10'-8'8,"-10"8"1,0 0-1,2 17 1,-3-2-1,-3 1 1,1 8 0,-2 2 2,0 5 1,0-2-2,2 4 0,-2-5-2,7 0-1,0-8-1,6-4-1,4-9-1,8-6-2,3-11 0,2-5 0,0-8-1,2-5-1,2-4 0,-1 0 1,-6 1-1,-4 3 0,-4 4 1,-3 7-1,-2 5 0,-9 12-1,0 0 1,0 0-1,0 0 0,0 0 0,6 16 1,-14-3-1,7 5 2,2 4-1,-1 4 1,2 6-1,0 4 1,2 3 0,0 2 0,6 3-1,-5-4 0,-1-1 0,0-4 1,1-5-2,0-3 0,-3-7-4,2-1-7,-3-9-10,-1-10-2,0 0 1,0 0-1</inkml:trace>
  <inkml:trace contextRef="#ctx0" brushRef="#br0" timeOffset="3625">3441 396 6,'0'0'10,"3"-9"0,-3 9-2,0 0-2,0 0-1,0 0 0,0 0 0,0 0 0,9 2 1,-9-2 0,6 20 0,1-6 1,-1 5-2,2 4-1,0-1-1,3 3-1,-2-1 0,1-1 0,-1-5 0,-1-1-1,-4-6 2,1-1 0,-5-10 1,3 10 2,-3-10-1,0 0 1,0 0 0,-9-7-1,3-2 0,6 9-2,-13-20 0,6 6-2,0-1 0,3-3-1,2 0 0,3 0 0,2 0 0,3 1 0,4-1 0,3 0 0,0 0 0,6 2 0,0 2 0,5-1 0,1 3 0,1 1-1,2 2-2,-2 0-2,6 6-6,-10-4-6,5 4-6,-5-1-1,0 4 0,-6-1 1</inkml:trace>
  <inkml:trace contextRef="#ctx0" brushRef="#br0" timeOffset="4276">3908 552 9,'-11'3'12,"11"-3"2,-16-3-1,16 3-2,-13-11-1,10 1-3,1-4-1,4 2 1,3-4-2,5 0-1,1-3 0,3 3-1,0-1 0,2 6-1,1 2 0,1 4 0,1 3-1,-1 4 0,2 2-1,0 6 0,-2 2 0,1 5 1,-5-1-1,-1 5 1,-7-2 1,-3 1 0,-5 2 1,-3-2 1,-8-4 0,-2 3 1,-7-7-1,-2-1 0,-4-4-1,0-2-1,0-4-1,0-3-2,5-2-3,0-9-7,12 0-11,1-8-1,13-3-1,4-8 0</inkml:trace>
  <inkml:trace contextRef="#ctx0" brushRef="#br0" timeOffset="4696">4247 5 1,'12'-6'5,"-12"6"-1,16 5 1,-13 4-1,-2 2 2,-3 5 0,1 6 1,0 1 2,-1 7-1,1 2 2,1 2-2,2 3 1,0 1-1,2 1-1,-1-6-2,3 0 0,-1-6-1,2-4 0,-4-7-3,3-5 0,-6-11-1,16 0-1,-7-8 0,1-4 0,3-3 0,0 1 0,4-1 1,-2 2-1,2 5 0,-2 4 1,2 4 0,-2 5 0,2 5-1,-2 1 1,1 4 1,-3 2 0,-1 1 1,-3 3 1,-4-1 0,-2 1 1,-6-3 1,-2 2-1,-8-6 0,0 3 0,-8-8-1,2 1 0,-5-5-1,-1-3-1,-2-2 0,3-2-1,2-2-1,-1-3-3,6 2-3,-1-7-8,10-1-8,3-5-1,10-4 2,3-6-1</inkml:trace>
  <inkml:trace contextRef="#ctx0" brushRef="#br0" timeOffset="5337">4811 442 9,'-15'-7'9,"3"0"1,1-5 0,4 0-6,1-3-2,4 0 0,4 0 2,2-1 0,3 3 2,2-3 2,5 5-1,-1 1 1,4 4 0,-1 2-3,3 6 0,0 4-2,2 4-2,0 4 0,-3 4 0,-1 2 1,-1 2 0,-6 2 1,-1 1 1,-8-1 1,-5 1 0,-6-4 0,0-1 0,-4-2-1,-2-3 0,-3-5-1,-2-2-1,-2-6 0,3-2-1,-2-5-1,-3-4-1,4-2-2,-1-5-4,6 1-8,2-7-7,9 0-3,4-6 2,8-1 0</inkml:trace>
  <inkml:trace contextRef="#ctx0" brushRef="#br0" timeOffset="5778">5136 12 16,'9'1'10,"-9"-1"1,10 6 0,-10-6 1,2 17-1,-1-5-1,-1 2 0,2 5-2,-2 2 0,3 6-1,-3 3 0,4 6-2,-4 6 1,2 3-2,-2 3 0,1 1-1,1-2-1,1-3 0,2-6-1,4-4 0,3-10-1,5-4-1,6-9-1,3-6-2,5-4-2,-2-7-3,4-2-2,-6-11-7,1 0-5,-6-5 2,-8-2 1,-6-2 1</inkml:trace>
  <inkml:trace contextRef="#ctx0" brushRef="#br0" timeOffset="6148">5060 339 38,'11'12'18,"8"-14"1,7-3-3,7-3-6,8 1-4,3-4-4,1 1-5,2 3-5,-6-2-7,-4 2-3,-9 2-1,-10-1 1</inkml:trace>
  <inkml:trace contextRef="#ctx0" brushRef="#br0" timeOffset="6769">3119 521 9,'0'0'11,"0"0"-1,0 0 2,0 0-1,0 0 0,-9 4-2,9-4 1,0 0-1,0 0-2,0 0-1,0 0 0,0 0-1,0 0-1,0 0 0,10 7-1,-10-7 0,16 4 0,-7-3 0,4 1 0,-2-2-1,4 2 1,0-2-1,1 1-1,-1 0 1,2-1-1,0 0-1,1 1 1,1-2-1,-1 0 1,-1 0-1,0 1 0,-3-2 0,-2 1 0,-3 0 0,-9 1 1,10-1-1,-10 1 0,0 0 0,0 0 0,0 0 0,0 0 0,0 0 0,0 0-1,0 0-2,0 0-2,12 12-6,-12-12-10,9 4-2,-9-4-1,0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181 196 19,'0'0'14,"-21"11"3,8-9 2,-3-3-3,6 3-4,-1-6 1,11 4 0,-21-7-1,21 7-2,-13-17-3,11 8-2,0-7-1,5 2-2,2-2-1,4 3-1,5-1 0,1 5 0,5 4-1,4 5 0,-2 7 0,0 6 0,0 7 0,-3 1 1,-2 3-1,-2 2 1,-4-2 0,-5 0 0,0-3 1,-3-3 0,-4-4 0,-2 1 1,-5-3 0,-8 1 0,-4-4 2,-5-1-1,-5-4-1,-4 0 0,-1-5 0,1-2 0,3-5 0,6-2-2,3-6 1,8-2-1,7-2 0,10-4 0,9-2-1,6-3 1,6 0-1,11 2 0,8 4 0,0 4 0,-3 5 1,0 5-1,-5 9 0,-4 9 1,-2 8-1,-12 2 1,-5 7 0,-5 3 0,-3 2 0,-2 1 1,-5-3-1,-2-3 1,-4-3 0,-3-3 0,-2-6 0,-3-3 0,-3-4 1,-5-2-1,-2-3 1,-1-4-1,-2-4 1,0-3-1,1-4-1,4-2 1,4-4-1,6-3 0,7-3 0,6-2-1,7 0 1,6 2-1,4-1 1,9 1-1,2 4 0,5 6 0,2 4 0,-2 7 0,-1 6 1,-2 5-1,1 8 0,-9 4 1,-2 2 0,-4 5 0,-4-1 0,-1 1 0,-5-2 0,-4-1 1,-1-3-1,-3-1 1,-5-5 0,-1-1-1,-3-3 1,-5-2 0,-2-6 0,-1-3 0,-6-7 0,2-4 0,1-9 0,3-5 0,3-7 0,6-5-1,2-1 0,4 0 0,16 1 0,6 2-1,2 5 0,6 7 0,1 8 0,3 9 0,1 4 1,0 9-1,-11 7 1,-3 7 0,-4 6-1,-6 3 1,0 3 0,-7 2 0,-3-2 1,-2-2-1,0-3 1,-5-5-1,0-4 1,-3-4-1,-4-5 1,1-5 0,-6-4 0,1-4 0,-2-4 0,4-3-1,1-5 1,3-3 0,2-3-1,4-2 0,11-1 0,0-1-1,11 2 0,2 2 0,5 2 0,0 4 0,5 4 0,0 6 0,-1 5 0,0 5 1,-4 8-1,-3 6 1,-3 6 0,-2 5 0,-3 3 0,-4-1 1,-3 3-1,-3-3 0,-5-4 1,-5-3-1,-3-6 1,-10-5 0,0-5 0,0-4 1,-5-8-1,1-4 0,-3-7-1,5-6 1,4-4-1,9-4 0,3-2-1,4-1 1,7 1-1,2 4 1,8 3-1,4 4 1,1 5 0,-1 3-1,3 5 1,3 5-1,2 3 0,-1 2 1,-2 6-1,-2 4 0,-1 1 1,-2 5-1,-2-1 1,-10 0 0,-1 4 0,-4-4 1,-8-3 0,-1-2 0,-1-3 1,0-5-1,2-2-1,-1-4-1,3 1-2,-3-7-7,13 7-17,0 0-1,0 0-1,0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3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245 360 29,'0'0'19,"-18"7"3,4-9-2,5 3-4,-5-7-1,14 6-5,-19-12 0,19 12-4,-20-21 0,13 10-2,1-4-2,3 0 0,1 0-1,0 0 0,3 0 0,3 2-1,2 0 0,2 2 0,7 2 0,1 0-1,2 5 0,4 2 0,0 4 0,1 1 1,1 6-1,-1 1 1,-6 2 0,-2 4 0,-2 0 0,-2 2 1,-4 1 0,-3 1 1,-7 0-1,-3 4 1,-6-2 0,-2 4 0,-14-3 2,0 0-1,-3-6 0,-4-1-1,-2-7 1,0-5 0,1-9-1,3-5 0,8-8-2,-1-6 0,8-6-1,7-5 1,10-3-1,8-3 0,5 1 1,6 1-1,8 3 0,7 4 0,5 6 1,-5 7-1,0 8 0,-1 7 0,-1 7 1,-3 6-1,-2 9 0,-7 3 1,0 6 0,0 2 0,-4 3 0,-3 0 0,0 0 0,-3-3 1,-4-3-1,-2-3 1,-6-3-1,-1-4 1,-7-3 0,-1-5 0,-6-3 0,-4-4 0,-3-6 0,-4-3 1,0-8-1,0-3-1,3-5 1,3-6-1,6-1 0,7-4 0,4 1 0,12-3-1,6 2 0,6 1-1,8 3 1,3 3 0,1 4 0,1 7 0,3 4 0,-5 9 1,3 10 0,-7 7 0,-2 7-1,-6 8 1,-5 4 0,-3 3 1,-6 0-1,-2 0 0,-11-2 1,1-3-1,-6-4 1,0-4 0,-6-5-1,-1-3 2,-4-6-2,-3-2 1,-3-6 1,1-1-1,-1-3 0,2-2 0,4-3 0,5 0 0,1-2-1,4-4 1,9-2-2,4-4 1,6-3-1,0-1 0,14-2 0,0 0 0,7 1 0,-1 4-1,1 6 1,0 6 0,-3 9 0,1 6 0,-10 11 1,-2 8 0,-3 6 0,-5 6 0,-2 3 0,-6 1 0,-2 0 0,-1-3 1,-5-8 0,1-3 0,-9-9 1,2-3 0,1-11 0,0-5-1,0-8 1,1-5-1,2-4 0,3-4 0,8-5-1,2-1-1,2 1 0,5 0 0,2 5 1,7 3-1,3 3-1,1 6 1,1 3 0,1 6 0,0 4 0,-2 7 0,1 2 0,-5 6 1,-2 4 0,-4 2 0,-2 1 0,-4 2 0,-2-3 0,-4 0 0,-4-3 1,-1-5 0,-9-3 0,0-6 0,0-5 0,4-4 0,-2-5-1,3-5 0,4-4 0,1-5 0,9-2-1,9-3 0,5-1-1,3 0 1,6 3-1,2 1 1,1 5 1,-1 5-1,1 5 0,-10 8 1,-2 8-1,-7 5 1,-2 8 0,-4 2 0,-4 4 0,-1 2 0,-4-1 0,-1-2 1,-4-5-1,0-3 0,-2-6 1,-1-4-1,1-7 0,1-6 0,3-5 0,4-6 0,4-2-1,4-4 1,4-2-1,1 2 0,6 0 1,2 2-1,0 5 1,2 1-1,-2 7 1,-3 3-1,-1 4 1,-1 4 0,-9-3 0,16 18 0,-10-4-1,-1 2 2,-1 3-1,-1 0 0,-2 0 0,-4 0 1,-3-2-1,-6 0 1,-3-2-1,-5 0 1,-8-4 0,1 0 0,-4-4 0,2-3 0,-1-4 0,4-3 0,-1-5-1,4-6 1,11-6-2,1-3 0,7-6 1,6-4-1,5-2 0,3-1 0,14 2 0,3 3 0,4 5 0,2 7 0,-1 7 0,-1 8 1,-4 8-1,1 9 0,-12 7 1,-1 7 0,-11 6 0,-1 3 0,-8-1 0,-2 1 1,-6-5 0,-1-2 0,-7-6 0,-6-6 0,2-5 1,-1-6 0,-2-5-1,1-3 0,3-4 0,2-4-1,6-3 1,7-5-2,5 1 0,5-4 0,8 0 1,6 0-2,5 0 1,2 3 0,1 4 0,0 4 0,-2 4 0,-2 6 0,0 7 0,-6 3 1,-2 5 0,-2 2 0,-1 1 0,-1 1 0,1 1-1,-5-4-4,3 4-21,-6-9-1,0-1 0,0-10-2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8:22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16,'0'0'11,"0"0"1,-4 14-1,4-14-8,3 13-3,0-4 1,-3-9-1,4 19-2,-4-19-6,5 18-3,-6-8-1,1-10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9:40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13 71,'0'0'23,"0"0"0,0 0 0,0 0-20,0 0-2,-2 12 0,2-12 1,0 0-1,0 0 1,0 0 0,0 0-1,0 0 0,0 0 0,0 0-4,0 0-17,-4-12-4,4 12-1,-24-13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29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0 0,'0'0'2,"1"9"-2,-1-9 1,1 14 0,-3-3 2,-1 0-1,0 5 1,0 2 1,-3 5 0,-4 4 3,0 9 0,-8 8 1,-1 12 0,-8 8 1,-6 12-1,-1 4 1,-3 0 1,4 3-3,-6-5-1,10-6-3,1-9-2,9-12-6,5-13-6,4-11-7,7-13 0,3-14 0,7-12 0</inkml:trace>
  <inkml:trace contextRef="#ctx0" brushRef="#br0" timeOffset="330">71 778 19,'0'0'12,"-11"7"0,11-7-3,-5 16-3,-1 3-1,2 6-1,-5 2-1,3 7 1,-4 4 0,2 3 1,0 0 2,5 1-1,4-7-1,4-1 0,3-3-1,4-5 0,13-5-2,7-7-1,7-10 0,7-6 0,4-8 0,3-8 0,6-8 0,0-4 0,-8-8 1,-4-2 1,-7-1-1,-7 2 1,-4-2-1,-7 6 0,-4 2 0,-5 5-1,-1 5 0,-4 7-1,1 3 0,1 4 0,-10 9-1,16-9 0,-16 9 0,14-4-2,-14 4-8,12 0-10,-12 0-2,6-14 1,-9-2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13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195 333 3,'0'0'8,"0"0"0,0 0 0,0 0-1,0 0 0,0 0-1,0 0 1,0 0 0,0 0-1,0 0-1,0 0-2,0 0-1,0 0-1,0 0-1,-2 16 1,3 2 0,0 9 0,0 6 0,0 11 2,-2 5 0,0 6 0,0-2 0,-2 0-1,2-8-1,1-7 1,2-8-3,2-9-3,7-11-7,4-11-4,4-11-2,5-10 0,1-9 1</inkml:trace>
  <inkml:trace contextRef="#ctx0" brushRef="#br0" timeOffset="310">484 407 31,'6'-12'17,"-6"12"-1,0 0-2,0 0-1,0 0-3,0 12-4,-3 5-2,4 6-1,0 5 0,2 7 1,1 5-1,2 6 1,-1 0-1,5 1 0,-2-5-1,-1-4 0,1-6-2,-3-6-1,1-7-4,-6-19-10,-1 10-6,1-10-1,-20-20-1,1-2 2</inkml:trace>
  <inkml:trace contextRef="#ctx0" brushRef="#br0" timeOffset="571">107 657 11,'-33'5'15,"6"1"2,5-2 0,9 3-2,1-5 0,12-2-2,0 0-1,0 0-3,0 0-1,22 1-1,-1-5-2,11 1 0,11-1-2,13 1 0,8 0 0,9 2-2,0 0 0,1 1 0,-5 1-1,-9 1-1,-11 0 0,-14-1-2,-7 3-5,-15-5-7,-3 0-8,-10 1-2,-3-13 0,-9-2 1</inkml:trace>
  <inkml:trace contextRef="#ctx0" brushRef="#br0" timeOffset="901">46 574 16,'-23'-1'17,"9"-2"1,3 0 0,11 3-4,0 0-1,13-10-2,4 4-1,13 3-1,10-4-3,13 2 0,8-4 0,8 4-2,2 1-1,2 2-1,-5 2-1,-5 1-2,-7 5-4,-13-3-12,1 1-7,-5-7 0,-3-5-1,-2-11 1</inkml:trace>
  <inkml:trace contextRef="#ctx0" brushRef="#br0" timeOffset="1882">1152-3 12,'-10'-7'9,"10"7"1,-6 19-1,4 1-1,-1 8 0,1 12 0,-2 10 1,2 14 0,-2 6 1,6 7 0,0-5-3,4 0 1,0-5-3,3-7-1,0-13 0,3-10-1,7-15 1,1-13-3,2-9 0,-3-10-4,0-11-4,-6-12-3,-1-4-1,-12-13-4,-10 2-3,-9 0-1,-5 3 2,-9 1 3,-4 7 4,-3 3 7,1 7 5,4 8 6,4 4 6,6 4 2,2 1 1,8 6 1,4-2-1,11 6-3,0 0-3,24 8-3,2-7-3,14 1 0,7-1-2,13 2-2,8 0-3,1-3-4,4 5-7,-14-5-5,-1 8-3,-14-5-4,-7 5 2,-13-3 2</inkml:trace>
  <inkml:trace contextRef="#ctx0" brushRef="#br0" timeOffset="2363">1569 384 14,'-11'14'17,"11"-14"1,0 0 0,0 0-4,-11 4 0,11-4-1,0 0-4,0 0-3,14 1-2,0 3-1,5 1-2,5 6 0,4 1-1,1 6 1,2 4-1,-3 3 1,-3 2-1,-4 2 1,-9 0 0,-6-1 0,-7 0 1,-5 0 0,-8-6 1,-5-1-1,-5-5 1,-2-4 0,-4-5 0,1-5-1,3-9 1,6 1-1,3-2 0,8-3-1,6-1 0,8-1-1,9 0-1,6 4 0,7 2-2,2-4-1,8 3-4,-3-3-3,10 5-6,-5-4-2,4 3-4,-2-5 1,0 3 0,-1-5 2</inkml:trace>
  <inkml:trace contextRef="#ctx0" brushRef="#br0" timeOffset="2854">2092 518 9,'0'-13'7,"3"4"-1,-1-2 0,-2 11-1,8-14-2,-8 14-2,0 0 0,0 0 0,10-4 0,-10 4 0,0 0 3,0 0 2,0 0 3,0 0 1,0 0 0,0 0 0,0 0 0,-10 5-2,10-5-1,-19 5-3,6-2-3,-2 1 0,0 3 0,1-2-1,3 2 1,0-1-1,11-6 1,-8 12-1,8-12 1,9 11 0,6-4-1,6-1 1,7 1 0,4 3-1,5 0 1,-1 2-1,-1 1 0,-3 3 0,-5 2 0,-9 2 1,-7 1-1,-8 0 1,-5 1 1,-7-3 1,-6 2 0,-7-6 1,-2 1-1,-4-7 0,2 0 1,-4-6-2,2-3-1,2-3 0,4-11-2,6-1-1,4-2-1,9-2-3,2-8-3,18 0-9,1-9-4,16-2-1,3-4 1,9-3 0</inkml:trace>
  <inkml:trace contextRef="#ctx0" brushRef="#br0" timeOffset="3375">2466 191 27,'15'-24'15,"-7"9"-1,-4 6 0,-4 9-3,0 0 0,0 0-4,2 22 0,-1 2-1,-2 6 1,5 12 0,-3 9-2,4 10 0,1 1-1,-1 7-2,2-3 1,-3-4-2,2-9 0,-3-9 0,-3-13 2,0-8-1,-4-13 1,4-10 0,0-24-1,5-3 0,0-12-1,6-10 1,5-9-2,4-5 0,2 1 0,3 6 0,-2 4 1,0 9-1,-3 10 0,-2 9 0,-5 8 0,-3 7-1,-10 9-2,0 0-2,0 0-1,-11 7-2,0 10-2,-10-4 0,3 5 0,-10-2 1,7 4 1,-3-3 3,6 0 2,0 1 4,6-3 3,3 6 2,4-1 0,12 8 1,-1-2 1,9 8 1,3-2-2,9 3-1,0 1-1,9 2-1,-3-5-1,2 0 0,-2-6-2,-3-4-1,2-4-4,-5-10-7,6-9-13,-1-15-1,4-4 0,-2-12 1</inkml:trace>
  <inkml:trace contextRef="#ctx0" brushRef="#br0" timeOffset="3965">3356 483 20,'0'0'11,"0"0"3,0 0 0,0 0-1,0 0 0,-12-1-1,12 1 0,-24 6 0,5 1-2,-6-1-3,0 5-2,-4 0-2,-1 3-2,2-1 0,2 2-1,4-2 0,10 1 0,4-2 0,9 0 0,8-1 0,3 0 0,9 0-1,2 1 2,2 3-1,2 3 0,-1 0 0,-2 1 0,-3 1 0,-2-2-1,-4 1 2,-4-1-1,-3-4 0,-2-3 1,-4-2 0,-2 1 1,0-10 0,-12 18 1,-2-9 0,-7 2 1,-8 1-1,-4 3 2,-8-1-3,-3 3 1,-4-2-1,1 0 0,4-1-2,5-4-2,12 2-10,-1-9-15,11 1 0,0-8 0,5 2-2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24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1352 1154 5,'0'-15'5,"2"-2"1,0-1-1,0 0 0,1 3 1,-2-3 2,0 4 0,0 1-1,0 4 0,-1 9 0,-1-14-1,1 14-2,0 0-2,0 0-3,0 0-1,0 0 0,1 18 0,0 4 0,-1 6 0,-1 9 1,0 6 1,-2 5 1,-2 4 0,0 0 1,1-5-2,1-5 1,1-9-1,4-7-1,4-13 0,7-12-3,5-13-3,3-11-2,5-8 0,0-11 0,2-5 1,-4-7 0,5 1 0,-3 2 3,-1 8 3,-4 5 2,-3 6 0,-2 9 3,-4 7 1,2 11 1,-14 5 2,10 12 1,-16 7 2,4 12 0,-6 8 0,2 8 0,-1 7-2,1 3 1,-1 4-2,1-3-2,6-3-1,-2-10-1,2-7-1,1-10-1,-1-7 0,3-8-2,-3-13-3,0 0-9,3-18-5,-12-4 1,1-7-1,-11-5 0</inkml:trace>
  <inkml:trace contextRef="#ctx0" brushRef="#br0" timeOffset="580">1239 1270 25,'-26'4'12,"6"-2"3,7 1-2,2-3-1,11 0 0,0 0-3,15-2-2,1-3-2,12 4 0,7 0-3,11 0 1,6 1-1,9 0 0,3 1-1,2 3 0,0-1 0,-5 0-1,-6 0 1,-9 0-1,-4 1 1,-12-2-1,-8 1 0,-6-2-1,-16-1-5,0 0-7,0 0-7,-17-14 0,-6 3-1,-8-2 1</inkml:trace>
  <inkml:trace contextRef="#ctx0" brushRef="#br0" timeOffset="901">1177 1200 15,'-12'-1'14,"12"1"1,-3-14 0,14 4-3,8 1-4,8-1-1,6-3-2,8 3 0,3-1-2,3 8 0,-1-4-1,-1 5 0,2 2-1,-2 2-1,-3-2 1,-1 3-1,-1-3 0,1 1-1,0 4-2,-5-5-9,-6-5-6,-3 3 0,-6 0 0,-5-5-1</inkml:trace>
  <inkml:trace contextRef="#ctx0" brushRef="#br0" timeOffset="1311">2298 657 16,'-6'14'8,"6"-5"1,-4 5 1,3 7-1,-4 6-1,2 11 0,-5 7-1,3 10 0,-4 7 0,2 9-2,-1 1-1,0-3 0,1-3-2,1-9-5,6-9-7,3-13-8,6-18 1,6-15-1,3-12 0</inkml:trace>
  <inkml:trace contextRef="#ctx0" brushRef="#br0" timeOffset="1562">2485 1293 31,'-6'12'19,"6"-12"2,-9 5-1,9-5-11,-3-16-2,4 1 0,5-7 0,3-6-4,2 1-1,3 1-3,3 1 1,-1 5 0,2 3 0,0 5 0,-2 12 1,0 10-1,-1 3 1,-2 6 0,-3 3-1,0 3 1,-1 1 0,-4 1 1,-2-2 1,-5-7 0,0 0 2,-7-6-1,0 0 0,-6-5 1,-2-2-1,-5-4-1,-1-3-2,-2-2-3,-3-7-3,8 3-9,-2-8-8,10 3-4,2-5 0,10 4 1</inkml:trace>
  <inkml:trace contextRef="#ctx0" brushRef="#br0" timeOffset="1982">3176 1068 11,'12'-3'17,"-12"3"-1,9-4 1,-9 4-6,-11-3 0,-3 0 2,2 4-2,-9-1-4,3 3-2,-6 0 0,1 6 0,-3 3-1,-1 5-1,-2 2-1,1 5 0,2 1 0,2 4-1,2 0 0,5 0-1,7-2 0,8-4 1,11-3-1,10-4 0,10-8 1,10-4-1,10-4 0,5-5-1,4-1-5,-2-5-16,-2 0-1,-7-3-1,-7-1 0</inkml:trace>
  <inkml:trace contextRef="#ctx0" brushRef="#br0" timeOffset="2904">3755 1130 11,'0'0'12,"0"0"0,19 8 1,-2 3-5,6 0-5,8 7 1,6 2 1,7 6 0,3 0 0,3 5-1,-3-2 0,0-1-2,-1-3-1,-4-2 0,-9-5 0,-4-1 1,-9-7 0,-5-2-2,-6-6-6,-9-2-2,-21-1 2,-7-3 1,-5 3 0,-9-3 1,-5 5 0,-6 0 4,0 2 5,3 2 2,3-1 0,11 5 2,3-7 0,11 5 0,5-8-2,17 1-1,0-28 0,17 0-1,12-10-1,10-10-2,9-5-3,3-6 1,0-1-1,-1 5 1,1 7-1,-8 7 1,-11 11-1,-7 9 0,-8 7 0,-17 14 0,11-6 0,-11 6-1,-10 15 1,-3 0-1,1 5 1,-6 3 1,1 10 0,2 2 0,-3 5 0,1 3 0,3 5 1,-1 3-1,3-1 0,1-6 0,1-6 0,4-5 0,1-9 1,1-6 1,4-18-1,0 0-2,-13-6 1,5-11-1,-2-6-1,-6-5-2,0-1-1,-8-3-2,-2 2 2,-5 3 1,-1 7 1,-1 3-1,0 7 2,2 6 2,3 3 0,5 1 0,5 3 0,8-1 1,10-2 2,0 0 2,17 2-1,10-3 1,7-3 0,10 1 0,5-3 1,5 3-3,0 0-1,-2 3-1,-7 0-1,-7 2-1,-3 5-7,-12-1-11,-2-1-2,-2-4 1,-3-4-2</inkml:trace>
  <inkml:trace contextRef="#ctx0" brushRef="#br0" timeOffset="7320">3456 1063 20,'0'0'13,"1"-9"-1,-1 9 1,0 0-3,0 0 0,0 0-2,0 0-2,0 0-2,0 0-2,0 0 0,-15-6 0,6 8 0,-3 2-1,-2 0 0,-3 2 0,0 2 0,0-1 0,1 0 0,1 0 0,5-1-1,1 1-1,7 2 1,2-9 0,7 16 0,4-7-1,6 2 1,3 2-1,1 2 2,2 0-2,-2-2 2,-1 5-1,-6-3 0,-4 1 0,-3-1 0,-4 1 0,-2-2 1,-3 0 0,-3-1 0,-2 1 1,-2-2 0,-3 1 0,-1-1 0,-2-1 0,-1 1-1,-1-2 1,2 0-2,-1-5-4,7 0-13,0-3-4,9-2 1,0 0-1</inkml:trace>
  <inkml:trace contextRef="#ctx0" brushRef="#br0" timeOffset="12688">5123 731 10,'0'0'15,"-1"-10"1,1 10 1,-6-16-5,6 16-1,-8-13 2,8 13-2,-9-13-3,9 13-1,0 0-1,-10-9-2,10 9-2,0 0-1,0 0-2,0 0 1,-1 18-2,2-6 1,2 4 0,-1 4 1,-2 10 0,-1 8 0,-3 6 1,-3 7-1,-2 9 0,-3 4 1,-2 2-1,0-4 1,1-5-1,2-9 0,4-8 0,2-10-1,4-13-3,1-17-7,0 0-8,10-27-3,-8 2 1,-6-9 0</inkml:trace>
  <inkml:trace contextRef="#ctx0" brushRef="#br0" timeOffset="13038">4839 999 26,'0'0'16,"-11"-1"2,11 1-1,10 0-2,7-2-3,12 3-4,5-4-1,12 4 0,6-2-2,6 3-2,0 0-3,-5 0-1,-7 4-3,-11-1-6,-6 4-11,-10 0-2,-9-1 2,-10-8-2</inkml:trace>
  <inkml:trace contextRef="#ctx0" brushRef="#br0" timeOffset="13299">5399 1111 25,'3'14'15,"1"4"0,-2 1 0,0 6-11,0 3 0,0-3 3,-1 4-2,-1-5-2,2-4-6,1-6-14,-3-14 1,18-2 0,-6-15-2</inkml:trace>
  <inkml:trace contextRef="#ctx0" brushRef="#br0" timeOffset="13529">5520 846 25,'2'20'14,"2"-2"-1,-3-2 0,2-3-13,1 1-1,-1-4 1,-3-10 0,5 16 2,-5-16 0,6 15 2,-1-3 1,-5 0 0,5 6 2,-5-2 0,4 6 0,-5 2-1,4 0-2,2-3 1,2 0-1,2-10 0,5-6 0,5-6-1,3-4 0,5-9-1,-2-1 1,-2-1-2,-1 0 0,-4 4-1,-5 7 1,-13 5 0,0 0-1,4 21 1,-4-21-1,-7 24 1,8-10-1,5-3 1,10-8 0,4-6-1,8-4 1,8-8-1,-2 5 1,4-6-1,-7 1 1,-4 2-1,-8 9 0,-5 6 1,-14-2 0,8 23 0,-8-3-1,-1 0 1,4 4-1,1 0 1,3-2-3,7 0-4,0-11-13,10-6-5,2-13-1,6-7 0,-2-9 0</inkml:trace>
  <inkml:trace contextRef="#ctx0" brushRef="#br0" timeOffset="14100">6335 1090 7,'3'11'12,"3"0"0,-6-11 0,15 4-7,-2-4 0,2-4 1,3-3 1,0-7 0,2 1 0,-1-6 1,-2 6-1,-3-1 1,-3 3 0,-8 0-2,-3 11-1,-4-14-2,4 14 0,-21-5-1,7 6-1,-4 2-1,1 2-1,-2 2 2,2 5 0,-2 2 0,2 4 0,2 4 1,4 1 0,0 2 0,6 1 0,3-1-1,6 1 0,3-2 1,8-1-2,3-6 1,5-1 0,4-2-6,2-6-17,5-4-1,-2-11-2,3-5 0</inkml:trace>
  <inkml:trace contextRef="#ctx0" brushRef="#br0" timeOffset="14811">6839 1103 10,'0'0'11,"0"9"0,0-9 0,-2 18-6,3 0-1,-1 3 2,2 12 1,-3 12 1,3 5 0,-3 3 1,3 6-1,-5-6-1,3 0 0,-3-11-2,2-5 1,-3-12 0,4-5 1,0-20-1,0 0-1,-16-7 0,10-14-2,0-10 0,0-8-1,2-8-2,3-5-1,3-2 1,3 2-1,6 4 1,2 4-1,1 11 0,4 5 1,1 14-1,2 5 0,1 7 0,-1 3 1,2 5-1,0 6 0,1 0 1,-7 4-1,-1-1 1,-6 1 1,-5 5-1,-5 2 1,-7 2 0,-5 0 0,-6 0 1,-4 1 0,-3-3 0,0-4 0,0-7-1,2-6-1,4-6-1,2-8-2,7-2-4,1-10-9,11 2-9,2-5-1,9 1 0,1-4 1</inkml:trace>
  <inkml:trace contextRef="#ctx0" brushRef="#br0" timeOffset="15352">7164 1266 39,'0'0'15,"0"0"1,7-11 1,0-2-12,6 0-5,3-3 1,3 0 4,-1 4-1,1 5 0,0 2 1,-2 6-2,-3 3 0,-1 5-2,-1 3 0,-1 7 0,-1-3 1,0 3 0,-4-3 1,0 3 1,-3-3 1,-2 1 0,-10-3 0,-5 2 0,-9-4 0,-3 0 0,-8-4-2,-1 1-1,-2-5-1,2-6-3,9-5-3,6-9-5,17-1-10,4-10-5,17 0-1,8-9 0,12-1 1</inkml:trace>
  <inkml:trace contextRef="#ctx0" brushRef="#br0" timeOffset="15682">7532 1020 6,'17'0'13,"-4"8"3,-6 5 2,0 5-3,2 8-2,-8 0 3,5 7-2,-7-4-1,6 7-2,-5-5-3,7 0-3,-6-7-3,3-4-1,1-5-3,-5-15-11,14 3-10,-2-17-1,2-4-1,0-11 1</inkml:trace>
  <inkml:trace contextRef="#ctx0" brushRef="#br0" timeOffset="15963">7796 1191 62,'10'0'21,"4"-5"1,-3-2-1,1-3-18,0 3-4,-1-2 3,-11 9-1,15-10 2,-15 10-1,4 9 1,-4-9-1,3 20 0,-1-10 0,4 5 0,3-6 0,6 5 0,5-11 0,5-1 0,3-5 0,1-1 0,-1-2-1,-2 1 1,-5 1-1,-5 6 0,-7 3 0,-4 5 0,-6 4 0,0 3 0,0 2-1,1 1 0,4-1 0,3-4 0,3-2-3,3-11-6,9-2-17,0-12 0,3-5 0,-2-13 0</inkml:trace>
  <inkml:trace contextRef="#ctx0" brushRef="#br0" timeOffset="16373">8410 711 57,'0'33'21,"2"7"2,-3 0-3,1 12-15,-4 0 0,3 7 0,-5-5 1,3 3-1,-2-10-2,4-5 0,-1-9-1,2-6-1,1-6 0,-1-11-4,0-10-2,0 0-3,-5-24-1,-7-5-1,0 1 0,-6-7 1,-1 3 1,-6-2 3,1 7 5,0 4 2,3 4 1,3 11 2,5 2 1,13 6 1,0 0-1,12 4-1,9-3-1,10 2 1,6-3-2,12 0-3,10-1-14,2-2-7,3-2-2,-3-3 1,0 1-1</inkml:trace>
  <inkml:trace contextRef="#ctx0" brushRef="#br0" timeOffset="16814">8942 1039 62,'-20'13'23,"1"-10"-2,-2 1 1,-7-1-16,-2 4-6,-2-1 2,-2 4-1,0 5 1,4 0 0,2 1 0,5 0-2,4 0 2,7 1-2,5 0 0,11-1 0,6-2 0,7-1 0,6 2 0,5-1-1,0 2 1,1-1 0,-5 3 0,-4 1 0,-6 0 1,-6 4 0,-8-2 1,-4 4 1,-8-3 0,-4 5 1,-8-4-1,-3 2 0,-4-3-5,-7-7-21,0-2-2,-8-15-1,2-10-2</inkml:trace>
  <inkml:trace contextRef="#ctx0" brushRef="#br0" timeOffset="17655">748 414 31,'11'-1'17,"-11"1"1,0 0-1,0 0-7,-10-2-5,-2 8-1,-10 4 0,-6 7-1,-9 4 1,-9 9-1,-10 10 0,-7 14 0,-9 14-1,0 14 1,-3 13 0,3 12 0,4 10-1,10 7 1,12 6-1,25 0 0,21-6 0,25-2 0,32-10 0,36-4-1,38-12 0,36-11-2,43-11-4,27-16-17,35-14-1,22-17-2,22-18 1</inkml:trace>
  <inkml:trace contextRef="#ctx0" brushRef="#br0" timeOffset="18426">7351 0 6,'52'12'15,"7"-1"-1,14 4 2,16 4-4,13 4 0,11 8 0,6 2-2,11 10-1,2 3-2,3 9 1,-2 3-2,-1 7-2,-3 2 0,4 3-1,-6-3 0,-5 3 0,-9-3-1,-5-2 0,-10-1 0,-7 2 1,-14 0-1,-14 1-1,-16 4 1,-11 7-2,-18 4 2,-14 4-1,-16 0 0,-12 1 1,-14-3 1,-9 1 0,-7-7 0,-5-7 0,-4-12 0,-1-3-1,1-9 0,-1-6-1,3-8 0,3-7-1,1-4 0,0-5-2,2 0-6,-4-10-21,1-1 1,-9-14-1,-1-2-1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53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899 1468 9,'0'0'19,"0"0"0,-4-11 0,4 11-5,15-18-2,1 8-2,4-5-3,8 4-3,3-2-3,4 1 1,0 4-1,0 3 0,-5 2-1,-4 4 1,-5 3-1,-4 3 0,-5 2 1,-3 3-1,-2 2 1,-3 4-1,-5 3 1,-5 2 0,-7 3 0,-8 3 0,-9 4 0,-4 3 1,-8 1-1,-2 1 2,-1 1-2,1-2 1,7-2 0,7-1-1,9-6 1,11-3-1,10-3 0,13-2 1,11-7-1,12-1-1,10-5-2,9-5-1,13-2-7,6-10-12,5-4-3,-3-9 1,-1-2 0</inkml:trace>
  <inkml:trace contextRef="#ctx0" brushRef="#br0" timeOffset="721">1875 1329 3,'0'0'3,"-10"6"0,10-6 2,-11 6 3,11-6 3,-9 3 0,9-3 2,0 0-1,0 0-1,0 0 0,-13 5-3,13-5-4,-10 2-2,10-2-2,0 0 0,-9 12 0,9-12 0,1 15-1,6-3 1,-3 4 0,7 6 0,-1 5 0,6 3 0,0 4 1,5 5-2,3 4 2,0 1-1,4-3 0,-2 0 1,-1-4-1,-4-4 1,-5-4-1,-5-4 1,-7-6 1,-6-2 1,-10-4-1,-4 0 1,-9-5 0,-3 3 0,-6-5 0,-2-1 0,-4-3-1,7-2 1,1-5 0,8-4-1,8-10 0,13-7 0,13-8-1,15-7-1,11-8 1,9-5-2,12-5 0,3-1 1,4 1 0,-7 3 0,-8 6 1,-8 5 0,-12 6-1,-9 7 2,-13 6-1,-10 7-1,-11 8 1,-11 8-1,-8 7 0,-9 8 0,-8 7-2,-12 6-5,1 12-17,-4 3 0,6 3-1,5-2 0</inkml:trace>
  <inkml:trace contextRef="#ctx0" brushRef="#br0" timeOffset="1732">2541 1799 16,'0'0'17,"18"-11"0,4-3-1,9-4-8,7-6-1,7-3 2,4-4-2,1 3-2,-4-3-1,-4 7 0,-10 3 0,-7 5-2,-11 4-1,-9 1-8,-5 11-6,-13-7-7,-3 6 0,-6-8-1,-3 0 0</inkml:trace>
  <inkml:trace contextRef="#ctx0" brushRef="#br0" timeOffset="1942">2678 1393 13,'-14'-7'13,"5"2"0,9 5-2,-10 1 0,10-1-1,-3 24 0,8 1-2,-1 5 1,5 11-2,1 6 1,6 8-1,0 2-2,2 2-3,3-6 0,0-3 0,0-7-1,0-6-1,1-8-1,-4-7 0,1-5-1,-3-8 0,-4-1-1,-12-8-1,0 0-2,0 0-2,-13 2-3,-11-8-3,-1 2 2,-7-5-1,-3 0 2,-4-5 2,2 1 3,3-4 2,3 1 5,5 0 2,4 2-1,8-1 1,8 4-2,11-1-1,13 0-2,10 0 1,15-2 0,9-1 1,8-1 2,5 2 1,2-2 1,1 2 0,-7 2 0,-5 3-1,-12 1-3,-9 2-4,-11-1-7,-8 4-1,-16 3-1</inkml:trace>
  <inkml:trace contextRef="#ctx0" brushRef="#br0" timeOffset="2543">2675 1661 18,'0'13'16,"4"-1"2,4-1 1,4-3-11,6 5 1,4-4 0,8 5 0,0-3-2,8 4-1,2 1-1,4 2-2,2 0-1,1 2 0,0-2 0,0 3-1,-3-2-1,-4 0-1,-2 0-13,-8-5-8,-6-5-1,-10-10 0,-3-10-1</inkml:trace>
  <inkml:trace contextRef="#ctx0" brushRef="#br0" timeOffset="4085">3609 1335 20,'0'0'17,"3"-13"0,7 5 0,5-2-9,2 1-1,1-1-2,5 3 0,3 0-2,2 3-2,0 4 0,2 4 0,0 3-1,0 3 1,2 5-1,-4 0 0,-5 4 2,-4 3 0,-6 0 1,-4 3 0,-10-2 1,-3 2-1,-7-5 1,2 1-1,-4-4-1,4-3-1,9-14-1,3 13 0,15-11 0,10-1 0,10 1-1,5 1 0,4 3 1,1 3 0,-5 5 0,-6 2 0,-7 5-1,-10 3 2,-8 2-1,-4 1 0,-8 3 1,-7 3 1,-7 0 1,-7 2 0,-11 0 0,-6 1 1,-9-3-1,-3 2 1,-4-8-3,3-5-4,8-5-20,3-14-1,14-10-1,5-17-1</inkml:trace>
  <inkml:trace contextRef="#ctx0" brushRef="#br0" timeOffset="4917">545 876 4,'0'0'6,"5"-13"1,-5 13-7,0 0 0,-18-10 1,7 9 2,-5 1 2,-4 5 2,-5 5 2,-6 8 0,-3 11 2,-9 11 0,0 14-2,-7 9-1,-1 12-1,2 10-3,1 11-1,6 6-1,8 7 0,10 0-1,12-2 0,20-2 0,23-4 0,25-13 1,28-10-5,46-12-16,31-15-1,38-23 0,27-17-1</inkml:trace>
  <inkml:trace contextRef="#ctx0" brushRef="#br0" timeOffset="6148">4365 767 12,'5'-15'11,"-5"15"1,14-7-2,-4 8-7,6 6-2,2 1-1,4 7 0,4 7 1,3 5 0,4 8 0,3 9 1,1 8 2,5 10-1,0 12 2,0 4 0,1 8-1,-1 5 0,0 1 2,-8-4-2,0-4 2,-13-10 0,-6-1 0,-12-13 1,-6-3-1,-13-9 1,-5-2 0,-8-6-1,-2 0-3,-6-5 0,2-2-1,-1-6-1,3-7-3,7-3-12,3-16-9,10-14-1,7-18-1,14-15-1</inkml:trace>
  <inkml:trace contextRef="#ctx0" brushRef="#br0" timeOffset="6779">5386 0 6,'-22'6'10,"-8"-1"1,-2 1 0,1 3-3,-2-2-1,2 2 1,4-3 0,6 3-1,6-2 0,2 2 0,13-9-1,2 18-2,7-3-2,10 6 1,0 3-2,8 4 1,1 5-2,5 2 1,-5 7-1,3 1 0,-2-1 0,-4 1 0,-2 1 0,-5-3 0,-3-1 0,-4-5 1,-2-2-1,-9-3 1,-5-6 1,-7-4 0,-9-4 0,-4-3 0,-8-6 1,0-2-1,-5-8 1,4-6-1,0-6 1,11-5-2,6-7 0,11-4 0,12-3-1,12-3 0,14-4 0,11 0-1,10 0 0,6-1 0,3 1 1,-1-2-1,-6-1 0,-8 5 1,-12 1 0,-10 1 1,-16 4-2,-10 2 2,-10 4-1,-10 9 1,-7 3-1,-6 4 0,-8 9 0,-5 6 0,-4 9 0,-5 4-7,2 11-13,-3 3-2,4 2 0,3-1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3,'0'0'6,"0"0"-2,0 0 1,0 0 0,0 0 2,0 0 0,17 4 2,0-1-1,6 1 1,7 2-1,9 1 0,6-3 0,7 0-2,0-2 0,3 1 0,-5-2 0,-4 1-1,-8-3-1,-5 1 0,-12 1-1,-4 0-2,-7 0-3,-10-1-1,0 0-5,0 0-6,0 0-7,-20-3 0,6-4 0,-2-5 1</inkml:trace>
  <inkml:trace contextRef="#ctx0" brushRef="#br0" timeOffset="341">321 0 4,'0'0'11,"15"8"-1,4-3-2,5-1 1,9 3-1,7 0 0,8 0-1,2 1-2,3 1 0,0 1 0,-3 0-2,-4 4 1,-6-1-2,-6 1 0,-8 2-1,-7-1 0,-5 3-1,-8-1 2,-9 1 0,-5 2 1,-10-1 0,-4 6 2,-10-4-1,-1 3 2,-8-1-2,1 3 0,0-3 0,2 1-2,1-4 0,6-1-1,7-3-2,3-5-2,8 0-9,3-6-10,10-5-1,-5-16 0,7-5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2,'0'0'5,"10"-5"0,-10 5-2,14-8 0,-4 0 0,5-4 1,6-5 0,6-3 0,6-3 2,2-2 0,5-4 3,1 4 0,-3-1 0,1 6 1,-10 2 1,-1 6-1,-11 1-1,0 6-3,-17 5-2,0 0-3,0 0-1,0 0-3,0 0-3,0 0-7,-10 8-8,10-8 0,-15-1 1,15 1 0</inkml:trace>
  <inkml:trace contextRef="#ctx0" brushRef="#br0" timeOffset="381">219 116 30,'0'0'13,"0"0"0,0 0-2,20-1-10,-2-3-3,8-2 0,6-6 3,6 3 1,3-2 3,0-7 2,1 7 2,-8-3 0,0 4 1,-11-2-2,-5 10 0,-6-5-2,-12 7-2,10 4-2,-10-4-2,-2 10 0,2-10-2,-3 19 2,1-8-2,0 3 2,1 1 0,0-2 0,2 6 1,-1-3-1,-1 4 0,2-1 1,-1 2 0,-1-2-1,-2 2 1,1-1 0,0 0 1,0-2-1,1-1 0,-1-1 0,2 0 0,-1-2 0,2-1-1,0-4 2,-1-9-1,1 13 2,-1-13-1,0 0 1,0 0 0,0 0-1,0 0 1,0 0-1,-1 10-1,1-10 0,0 0-1,0 0 0,0 0 1,0 0-1,0 0-2,0 0-1,0 0-15,0 0-8,-11-17 0,-3 0-2,-8-11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29.9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0 208 4,'0'0'5,"0"0"-3,0 0 0,8 9 1,-8-9 0,9 3 2,-9-3 1,16 5 0,-7-4 0,4 1 1,1 0-1,6-1 0,3 4 1,5-5-1,5 1 0,6-1 1,6 0-2,2-1-2,5-2-1,1 0 0,1 1-2,0 0 1,-3 0 0,-2 1 0,-3 0-1,-1 0 0,-5 0-2,-4 1-6,-4-1-9,-5-4 0,-4 0 0,-7-7 0</inkml:trace>
  <inkml:trace contextRef="#ctx0" brushRef="#br0" timeOffset="461">764 0 49,'13'4'18,"4"0"1,4-1-2,2 1-12,4 3-5,4 4-1,1 0 1,1 3 0,-1 1 0,-1 0 0,-2 0 0,-4-1 0,-1-1 0,-4-2 0,-3 0 0,-3-2 0,-3 0 1,-5 3-1,-3 1 1,-4 2 0,-4 2 0,-5 5 0,-4 1 1,-5 2 0,-5 0 1,-4-2 0,-2 3 0,-4-3 0,2 0 0,0-5-1,2 1 0,1-5 0,7-2-2,2-4 1,7 0-1,2-5 0,11-3-4,0 0-9,0 0-8,7-19-1,13 1 0,10-5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0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3075 0 8,'0'0'8,"0"0"0,45 48-1,-45-48-9,0 0 2,29 42 1,-29-42 0,0 0-1,12 45 1,-12-45 0,0 0 0,-13 59 0,13-59 1,-19 52-1,19-52 1,-30 64 1,30-64 0,-49 75 0,16-33 1,-1 0-1,-11 2 0,3 1 1,-13-2 0,6-2 1,-3-6 0,0-2 0,-2-4 1,2-1-1,-1-3 0,-1-3-1,4 0-1,-5 0-2,2-1-1,-6 0 0,2 0-1,-7-2 1,4-1-1,-8-1 1,2-2 0,-3-1 0,0 0 1,-3 0-1,-1 2 0,2-2 0,-4 1 0,-1 0 0,-4 0 1,-3-1-2,-5 2 2,-5-2-1,-5 0 0,-10 1 0,-5 1-2,-4-3-4,-7 5-5,-5-1-5,-6-1-2,1 0 0,-2-1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9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1720 3,'0'0'3,"0"0"0,0 0-1,0 0 0,0 0-1,0 0 0,0 0-1,0 0 1,0 0-1,0 0 0,0 0 0,0 0 1,17-43-1,-17 43-1,43-24 1,-43 24 0,65-33 1,-65 33-1,76-42 0,-31 18 0,0-1 1,5-4 0,7-1 0,3-3 1,5-1-1,12-1 2,6-3-1,11 1 0,9-2 0,11-4 0,-2 5 0,12 0 0,7-1-1,1 2-1,8 0 2,-9 2 0,12-3-1,-2 5 0,14-4 0,-7 0 1,4 0-1,2-1 0,3 2 0,7-1 0,2-1 0,3 1 0,4-1 0,5-3-1,6-3 1,6 5-1,3 0 0,2 3 1,3 4-1,-1 2 0,2 6 1,5 5 0,0 7-1,-2-2 1,9 3 0,4 1 0,3-1 0,7 1 0,5-2-1,-1 0 1,7 2-1,2-4 1,-2 2-1,4-1 0,-3 4 0,-1 0 0,2 3 0,1-1 0,6 2 0,2 1 0,5 1-1,0-1 1,2 0 0,1 0-1,0-4 1,-1 2 0,-5-2 1,-2 3-1,-4-1 0,-1 3 1,1-1-1,-1 2 0,1 0 1,-3 0-1,-4-1 1,0 0-1,-3-1 1,-4-1-1,-3-1 1,-3-1-1,4 3 1,1-1-1,5 4 0,1 0 1,0 1-1,0 2 0,5-1 0,-3 3 0,-3 1 0,2-1 0,-4 0 0,0 3-1,-2-2 1,-5 0-1,-1 2 1,-1-2-1,-5 3 0,-3-2 1,-2 3-1,-5-2 0,-3 3 1,2-2 0,-5 3 0,-7 2 0,2 0 0,-3 5-1,-2-1-1,-2 4 0,0 1-2,-4 2-1,0-1 1,-1 0-1,-5 1 1,-6-2 2,-7-1 1,-5 2 1,-8 1 1,-4 3 0,-10 3 0,-5 4-1,-5 5 0,-6 4-1,-5 4 0,0 3 0,-8 1-1,-2-1 2,-3 1 0,7-2 1,-6-2 0,5 2 1,-6-3 0,6 1 1,-2 2 0,-1 2-1,-6 3-1,-8 4 1,-3 1-2,-8 1 1,-3 0-1,-9 1 0,-7-1 0,-1 0 0,0-4 0,-2 1 0,-2-1 0,2-1 0,-3 4 0,4 0 0,-6 1 1,-5-2-1,0 0-1,-16 1 0,-5 1 0,-9 1-1,-5 1 1,-24 2 0,9 4-1,-4 0 0,-4 4 2,2 0-1,-5 0 0,5 1 1,2-1 0,11-1 0,-12 5 1,3 2-1,-1 4 0,0 3 1,-3 5-1,-1 3 1,-9 8-1,-4 7 1,1 7-1,-11 1 1,-4 6 0,-4 1 0,-1 1 0,-7-2 0,5-4 0,1-8-1,0-6 2,3-4-2,3-2 0,8-1 0,2 0-2,-2 2-3,3 3 0,1 2 0,-5 2-1,-2-1 0,-9 4 0,-2 2 1,-8-4-2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1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14057 35 5,'-22'1'8,"-5"0"-5,-5 2 0,-5-2-1,-7 1-2,-4 1 0,-7-1 0,-6-2 0,-5 2 0,-8-4 0,-4 1 1,-4-1 1,-4-2 1,-5-2 1,-4-1 0,-6 2 0,-5-2 0,-4 3 0,-6-1-1,-7 2-1,-7 1-1,-7 1 0,-1 2-1,-5-1 1,-6 0 0,-2 0-1,-3-1 1,-2 1 0,-3-1-1,-6-3 1,1 2-1,-5-1 0,-3 1 0,-5-1 0,-4 2 0,-7 2-1,-3 3-3,-4 2-1,-7 1 0,-6 2-1,2-1 1,-2-2 3,1-1 2,6-5 3,-1-4 3,4-1 3,2-2 0,4 2-1,-4-2 0,-3 5-3,-1 2-3,-7 4-1,-2 2-2,-4 4 0,-5 1 1,0 0 0,1 0 2,1-1 1,-2-3-1,9-2 0,0-3 1,5-2-1,6-3 0,2 0-1,0-2 0,2 0-1,4 1 0,0 1 0,2 0 0,2 1 0,2-1 0,1 1 0,6-1 0,3-1 1,5 0-1,3 2 0,6 0 0,5 0-2,4 4-1,4 0-2,5 2-3,2 3-1,4 2 0,5 0 0,3 4 0,0 1 0,2 4 1,2 2 1,3 0 3,3 3 0,1 2 1,1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2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4638 2608 23,'-83'2'13,"6"2"-3,-6-3-2,3 3-14,-1 2-2,0 1 1,2-2 0,0 0 4,4-4 3,-1-7 7,8-2 3,1-6 5,4-5 1,1-7 1,7-2-3,0-5-3,7-2-5,2-6-3,2-7-2,7-4-2,3-7 1,4-5-1,3-3 1,-2-5 2,2-1 1,-3-3 1,4 1 1,-5 0-1,3 0 0,-2-2 0,6 1-1,1-3-2,2 2 0,2 0-1,3 1-1,-1-1 1,-4 4-1,0 4 1,-7 4 0,-5 1 0,0 5 1,-4 3-1,-5 3 1,-1 2-1,1 0 1,-1 1-1,-1 2 0,0 0 0,-6 3 0,-3 1-1,-3 3 0,-6 5 0,-12 6 0,0 4 0,-4 5 0,-3 3 1,1 2 0,-3 5 0,6 1 0,1 0 1,11 1-2,0 0 1,-1 2 1,4 0-1,3 4 0,1 0 1,-1 3-1,-2-1 0,2 1 0,0-2 1,3-1-1,0-2 0,-5-5 1,4-4-1,-5 3 2,0-4 0,-1 3 0,-1 0-1,2 2 0,0 1 0,4 6-1,-1 2 1,7-1-2,7 1 1,45 1-1,-80-1 0,80 1-1,-58 1-9,58-1-12,0 0 0,0 0-3,-42-15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45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16676-4 3,'10'0'9,"-10"0"-1,0 0 1,-1 13-7,-1-3-3,-1 3 1,-1 0 1,0 3 0,0 0 1,0 3 0,0-2 1,1 2 0,-1 1 1,2 3 0,-2-2 0,0 7-1,0 6 1,-2 4 1,0 2-1,-3 7 0,-2 1-1,-1 7 1,-6 7 0,-2 4 0,-2-2 0,-1 2-1,-5 5 1,1 3-1,-4 1 0,1 3 1,-6 3-1,5 3 1,-4 2-1,2 6 0,-5-2 1,0 5-1,-4 2-1,-3 6 1,2-3-1,-5 0 0,-3 4 0,-3 4 0,-1 0-1,-2 2 0,1-2 1,2-4-1,1 3 0,0 2-1,0-8 1,3-2 0,0-2 0,6-4-1,0-4 1,1-1-1,4-7 1,1-6-1,5-8 1,2-4-1,4-9 1,1-6-1,4-6 0,3-6 1,1-6-1,4-7 0,2 0 0,1-4 1,3-5-1,1-1 0,2-4 0,5-9 0,-5 15 0,5-15 0,0 0 0,-1 9 1,1-9-1,0 0 0,0 0 0,0 0 1,0 0-1,0 0 0,0 0 0,0 0 0,0 0 1,-2 9-1,2-9 0,0 0 0,0 0 1,0 0-1,0 0 0,0 0 1,0 0-1,0 0 0,0 0 0,0 0 0,0 0 0,0 0 0,0 0 0,0 0 0,0 0 0,0 0 0,0 0 0,0 0 0,0 0 0,0 0 0,0 0 0,0 0 1,0 0-1,0 0 0,0 0 1,0 0-1,0 0 0,0 0 1,0 0-1,0 0 0,0 0 0,0 0 1,0 0-1,0 0 0,0 0 0,0 0 0,0 0 1,0 0-1,0 0 0,0 0 0,0 0 2,0 0-2,0 0 0,0 0 1,0 0-1,0 0 0,0 0 0,0 0 0,0 0 0,-16 6 0,16-6 0,0 0 0,-12-1 0,12 1 0,0 0 0,-10-1 0,10 1 0,0 0-1,0 0 1,0 0 0,0 0 0,0 0 0,0 0 0,13 3 0,-13-3 0,0 0-2,-11 0 2,11 0 0,0 0 0,0 0-1,0 0 1,-10 1 0,10-1 0,0 0 0,0 0 0,0 0 0,0 0-1,0 0 1,0 0 0,0 0 0,2 10 0,-2-10 0,-9 0 1,9 0-1,0 0 0,-10-7 1,4-3-1,0-2 0,-1-5 2,-3-6-2,-4-3 0,-1-7 0,-4-2 0,-1-2-2,-1-1 2,-1-4 0,2 2 0,0 2 0,2 2 0,2 4 0,2 3-1,4 6 2,1 3-2,3 6 1,1 4 0,5 10-1,-6-11 1,6 11-1,0 0 1,0 0-1,0 0 0,0 0 0,0 0-1,4 13 1,3 0 0,4 1 0,2 11 1,5 3 0,1 7 0,3 6 0,1 4 0,-1 2 0,-4-1 0,-2 3 0,-4-5 0,0-1 0,-4-5 0,-2-4 0,1-5 0,-3-5 0,3-4 0,1-6 0,3-5 0,4-5 1,3-10-1,7-9 1,6-7 0,8-9-1,3-8 1,7-6-1,-1-3 1,2-1-1,-4 3 0,-3 6 0,-5 4 1,-7 4-1,-3 6 0,-9 5 0,-5 6 0,-3 3 0,-3 3 0,-8 9 0,7-14 0,-7 14 0,0 0 0,0 0 0,0 0-1,0 0-1,0 0-2,0 0-6,-11 15-9,-4-6-5,-4 6-2,-10-1 1,-6 6 0</inkml:trace>
  <inkml:trace contextRef="#ctx0" brushRef="#br0" timeOffset="2113">14514 4161 6,'-1'9'9,"1"-9"1,0 0-2,-11 1-6,11-1 1,-14-3 2,1 1 2,-1 0 0,-5-2 1,1 2 0,-6-3-1,-2 1 1,-4 0-3,-3 0-1,-3 0-1,-2 1 0,-8-2 0,-4 1 0,-2-2 0,-4 2 1,-4-1-1,-3 1 1,-3-1-1,-5 2-1,1-1 0,-2 0-1,-4 0 0,-2 2-1,-2-2 1,-1 2-1,-1-1 0,-1 1 0,-3 0 1,0 0-1,-1 0 0,-1-1 1,0-2-1,-1 1 0,-3-1 1,1 0-1,-3 0 1,-3 0-1,-4 0 0,1 1 0,-3 1 0,-3 0 0,-2 2 1,-4-1-2,-2 1 2,1 1-1,1-1 0,-3 0 0,-1 1 0,-2 0 0,0 1 0,-1-1 1,0 2-1,-3 0 0,-2 2 0,-3 1 0,2 2 0,-2-1 0,-3-1 1,-1 3-1,0-1 0,-3 1 0,5-1 0,0 1 0,-1-1 0,1 3 1,2-2-1,2 0 0,0 1 0,1-1 0,-2-1 0,1 0 1,0 2-1,4-2 0,-2 0 0,-1 0 0,1-1 0,2-1 1,3-1-1,-1 0 0,-2-1 0,-2 1 0,3 0 0,-1 1 0,0 0 0,-4 0 0,-3 2 0,1 0 0,1 0 0,0 0 0,-3 2 0,-3-2 1,0 6-1,1-2-1,1 2 1,-3 1 0,-2 1 0,1-1 0,1-2 0,5 3 0,-4-4 0,1 2 1,1-1 0,2 2 0,1 0 0,-1 2 0,0 0 0,1 3 0,2-1 0,2 0 0,0 2-1,1-2 1,0 1 0,3 1-1,0-1 1,4 1 0,0 1 0,1-2-1,1 1 1,3 0-1,-3-3 1,6 1 0,1 0-1,-3-3 1,-1 1-1,2 1 0,-4-1 0,9 1 1,5 1-1,-1 0 0,0 1 1,7 3-1,6 0 1,2-2-1,11 3-1,-9 1 2,0 4-1,10 3 0,0 5-2,3 5-1,4 12-8,2 2-12,0 7-1,8-1-3,-2 5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57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1023 1886 0,'0'0'2,"0"0"-1,0 0 1,17-6 0,-17 6 1,14 2-1,-14-2 2,16 5 0,-5-1 0,6 1 0,-5 2 0,6-1 1,6 1-2,-3-1 1,4-2 0,1-2 0,8-3-1,0-4 0,7-5 0,1-4 0,3-4-1,-1-6 1,14-4-2,-1-1-1,1-2 0,-5 0 0,2 0 0,-3 2 0,4-1-1,-5 3 1,-6 2 1,-3 1 0,-3 3 0,-1 0 0,-3 6 0,-6 0 0,-4 6-1,-1 3 1,-6 4-1,-4 3 1,-3 3 0,0 2 0,3 1-1,-5 3 1,4 0-1,3-1 1,0-1-1,3 1 0,8-4 0,0-3 1,2-3 0,7-4-1,0-5 2,2-3 0,4-5-1,0-1 0,-2-4 0,2-3 1,-5-2-1,-1-1 0,-2-2 0,-1 4 0,-2-4 0,-3 2 0,-2 0 0,-1 4-1,-4 0 1,-1 4 1,-6 3 0,-1 3 1,-7 3 0,4 4 0,-10 8 0,4-10 0,-4 10-1,0 0 0,0 0-1,0 0-1,0 0 0,0 0 1,0 0-1,0 0 1,2-16 0,0 5-1,0-6 1,0-2-1,0-5 1,-2-3-1,0-4 0,-2-1 0,-4-2 1,-8 0-1,0 0 1,-5-1 0,-1-1 0,-4 1 0,0 0 1,-2 3-1,1 1 0,5 3 0,-4 1 0,3 3-1,1 3 1,2 0-1,3 0 0,-2 3 0,4 1-1,0 0 1,3 1-1,-2-1 1,5-1-1,-2 1 0,0-2 1,1-1-1,2-2 1,2-1-1,-3-1 1,1 2 0,-4-2 0,1 2 1,-2 1 0,-5 3 0,-5 2 0,-1 1 0,-6 2 0,-2 3-1,-9 4 2,-1 3-1,-2 3 0,0 2-1,2 0 1,1 2 0,2 2 0,0-1 0,9-4-1,-1 1 1,3-3-1,0 0 1,1-2-1,2-2 1,1-1-1,1-1 0,1 0 0,-1-2 0,0-1 0,2 1 0,-1 0 0,-4 1 0,1-1-1,2 2 1,-3 2 0,-2 2 0,-2 0 1,1 3-1,-1 1 1,1 2-1,-1 1 0,-1 2 1,0 1-1,5 1 0,-4 1 0,-2 0-1,0-1 1,-2 3-1,-1 0 1,-1 3 0,-1 1-1,0 1 1,-1 3-1,-3 0 1,3 1 0,-3 1 0,4-4-1,35-17 2,-65 31-1,65-31 1,-45 22 0,45-22 0,0 0 0,0 0 0,-52 13 0,52-13-1,0 0 0,0 0 0,0 0 0,-50-10 0,50 10 0,0 0 0,-59-13 0,59 13-1,-62-10 1,62 10 0,-69-8-1,26 5 0,43 3 1,-91 1 0,49 3-1,0 4 1,1 0-1,-10 3 0,4 3 1,1 0-1,0 2 0,46-16 0,-81 36 1,81-36-1,-72 38 0,72-38-1,-49 44 2,49-44-2,-19 43 2,19-43-2,3 43 1,-3-43 0,0 0 0,32 57 1,-32-57-1,0 0 1,33 51 0,-33-51 0,0 0-1,37 51 1,-37-51 0,0 0 0,36 56 1,-36-56-1,9 51 0,-9-51 0,-4 63 0,4-63 1,-9 75-1,9-75 0,-14 82 0,8-37 0,2 3 0,3 1 0,-1 3 0,10 0 0,-5 4 0,7 3 0,-11-3 0,10 0 0,-5 0 0,-2-2-1,4 0 1,-14 0 0,6-1-1,-6-4 1,12 2-1,-2-5 0,6 1 1,2-4-1,4-2 0,-14-41 1,47 67-1,-47-67 1,63 52-1,-63-52 1,64 32 0,-64-32 0,74 13 0,-74-13 1,68 2-1,-68-2 1,61-6 0,-61 6-1,69-11 0,-69 11 1,72-16-1,-72 16-1,71-21-1,-30 8-3,1 2-9,2-2-6,7-2-2,-4-3 1,2-6 0</inkml:trace>
  <inkml:trace contextRef="#ctx0" brushRef="#br0" timeOffset="2584">2957 1143 15,'0'0'12,"0"0"0,-11-2-1,11 2-3,0 0 0,0 0-1,0 0-1,0 0 1,0 0-1,0 0-1,0 0-1,0 0-1,0 0-2,0 0 0,0 0-1,16-3 0,-3 3 0,1-1 0,4 1 0,4-1 1,3 1-1,4-1 1,1 0 0,2 1-1,-1-1 1,2 0-1,-2 1 2,-2-1-1,-3 0 0,-3 1 0,-6 0 1,-4-1 0,0 1-1,-13 0 1,11 0-1,-11 0 1,0 0 0,0 0 0,0 0 0,0 0 0,0 0-2,0 0-1,0 0-4,-13 10-9,2-8-6,1 0-3,-1-4 1,2-2 0</inkml:trace>
  <inkml:trace contextRef="#ctx0" brushRef="#br0" timeOffset="3155">3219 927 24,'0'0'14,"-9"-3"1,9 3-2,0 0-5,0 0-6,0 0-2,0 0 0,0 0 0,0 11 0,0-11 1,0 0 1,13 12 0,-13-12 0,18 11 1,-7-4-1,4 1 0,1 0 0,3 0-1,-1 2 0,1-1-1,-2 0 1,-1-1-1,-1 1 0,0-1 1,-3 1 0,-1 0-1,-4 0 1,3-2 1,-4 2-1,-1 1 0,1 1 1,-3-2-2,-3-9 1,6 18 0,-6-18 0,6 17 0,-6-17 1,4 18-1,-4-18 1,-1 16 1,1-16 1,-6 18-1,-2-9 1,0 2 0,-2-2-1,0 2 1,-1-2-1,0 3 0,-3-3-1,3 0 0,-3 1 0,3-1 0,2-1-1,-3 0 0,2 1 0,10-9-1,-17 13 1,17-13 0,-14 11 0,14-11 0,-10 11-1,10-11 1,-10 11-1,10-11 1,-11 11-1,11-11 1,-9 13-1,9-13 1,-10 9-1,10-9 0,0 0-4,0 0-11,0 0-10,8-23 0,2-1-2,2-15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6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17,'0'0'12,"-2"-13"-1,2 13-2,0 0-5,0 0-1,0 0-1,0 0-1,0 0-1,-3 10 0,3-10 0,11 17 0,-2-4 1,2 5-1,2 4 1,1 4 0,4 2 0,0 1 0,4-1 0,-7 1 1,2-4-1,-4-1 1,0-6-1,-4-2 0,0-5-2,-9-11-3,10 14-5,-10-14-4,0 0 0,7-13 0</inkml:trace>
  <inkml:trace contextRef="#ctx0" brushRef="#br0" timeOffset="340">282 8 12,'0'0'13,"0"0"0,0 0 1,0 0-6,0 0-2,-10-8-1,10 8-1,0 0-2,0 0-1,0 0 0,0 0-1,0 0-1,-6 10 1,6-10-1,4 16 1,-4-4 0,4 4 0,0 1 0,1 4 1,3 0-1,0 1 0,0-4 1,-1-2-1,2-4 0,-5-1 2,-4-11 2,10 11 0,-10-11 1,0 0-1,11-10 1,-6-1 0,0-4 0,1-2-2,2-5 0,-1 1-1,-2-2-1,1 2 0,1 2 0,-2 5 0,-2 2-1,2 3 1,-5 9-2,0 0 1,6-9-1,-6 9 0,0 0 0,0 0 0,9 10 1,-9-10-1,8 16 0,-8-16 1,13 18 0,-6-7 0,0 0 0,0 2 1,-1-1-1,0 0 0,1 2 0,-1 0 0,1 2 0,0 0 1,-1-2-1,0 1 0,1-3-1,-7-12-3,12 17-9,-12-17-5,12-5-2,-4-7 1,2-8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7.8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211 579 3,'-18'0'9,"18"0"-1,-19 4 0,9-1 0,-2 0-1,1 2 0,-5 0-1,4 2-1,1 2-1,-4 3-1,3 1 0,-3 3-1,3 2 0,-1 2-1,3 1 0,-3 0 1,5 2-1,4-3 0,4-2 0,6-1 2,4-6-2,10-5 0,7-7 1,5-7-1,3-6 0,0-5 1,-2-4 0,-3-7-1,-2 2 0,-9 1 1,-8 3-1,-7 2 1,-5 4-1,-5 2 0,-4 3 0,-3 6 0,-1 2-1,-3 4 0,-2 4 0,0 2-1,0 6 1,3 2-1,-2-1 1,1 5 0,1-2-1,6 2 1,2-2-1,4 1 1,3-2 0,3 1 0,8 3-1,3 1 1,6 4 0,1 5 0,3 3-1,1 8 1,2 3-1,-1 5 1,-1 1-1,3 1-1,-8-2 2,3 0-2,-8-6 2,2-3-1,-7-6 0,2-3 1,-8-4 0,-4-4 1,2-4 0,-12-6 2,9 1-1,-10-8 2,12-4 0,-22 2 1,10-5 0,-6-7 0,1-6 0,1-5-2,0-4 0,0-6-1,4-4 0,1-5-3,9-7 0,6 1-1,8-3 0,3 1-3,4-3-8,11 3-7,1 1-2,1 3 1,-4 4 0</inkml:trace>
  <inkml:trace contextRef="#ctx0" brushRef="#br0" timeOffset="822">574 659 3,'9'14'11,"-9"-14"0,14 2 0,-4-5-6,-1-5 0,3 1 2,-3-6 1,4 3 0,-3-7-1,1 4 2,-6-3-1,2 4 0,-6-1-2,1 3-1,-2 1-2,0 9 0,-10-13-2,10 13 0,-20-8-1,10 7 0,-1 3 0,-2 1 0,1 4-1,1 0 1,-3 2 0,5 4 0,-2 0-1,1 4 1,2 1 0,2 2 0,1 1 0,2 1 0,3 0 0,1-1 0,5 0 0,0 0 0,4-5 0,3 0 0,2-3 0,2-2 1,0-4-1,3-2 1,-2-5 1,3-3-1,-2-4 1,1-3-1,-4-2 1,-1-3 0,0-2 0,-3-4-1,0 0 0,-1 0 0,-3 0-1,2 2 1,-4 1 0,0 3-1,-1 2 0,-5 13 0,7-13 1,-7 13-1,0 0 1,0 0-1,3-9 0,-3 9 0,0 0 0,0 0 0,0 0-1,0 0 0,0 0 0,2 13 0,0-3 1,-1 2-1,1 3 1,1 2 0,1 1 0,1 0 0,0-2 1,-1-1-1,5-5 1,-9-10-1,14 9 1,-5-11 0,4-5 0,0-5 0,1-4 0,2-1 0,-6-1 0,3 0-1,4 0 0,-8 4 0,2 2-1,-11 12 1,12-11-1,-12 11 0,9-1 0,-9 1 0,3 9 1,-3-9-1,12 20 1,-2-7 0,-4 2 0,7-1-1,-3 0 1,5-4-4,0-1-3,-2-10-9,10-6-3,1-8-2,4-2 0,-4-6 2</inkml:trace>
  <inkml:trace contextRef="#ctx0" brushRef="#br0" timeOffset="1713">1379 511 5,'9'0'7,"-9"0"0,3 11-1,-3-11 2,6 13 1,-6-13 1,12 8-1,-2-6 1,-10-2-1,20-5 2,-20 5-3,20-13-1,-12 4-1,-8 9-2,11-18-1,-7 8 0,-3 0 0,-1 0-1,-4 0 1,4 10-1,-11-13 0,1 9-1,-3 2 0,-1 2 0,-3 3-1,-2 4 1,0 0-2,0 4 1,1 0 0,1 1 0,3 3-1,0-1 1,4 1 0,3 0 0,2 1 0,1-1 0,5 3 0,5-5 0,2 4 0,5-1 1,8-1-1,5-3 0,4-4 1,5-6 0,-1-6-2,1 0-1,1-6-3,-6-7-3,-1-1-9,-8-5-3,-1-1-3,-7 1 2,-3 2 1</inkml:trace>
  <inkml:trace contextRef="#ctx0" brushRef="#br0" timeOffset="2194">1661 418 16,'-5'-9'13,"5"9"-1,0 0 0,-9-10-3,9 10-1,0 0-2,0 0-1,0 0-1,0 0-1,-3 17 0,6-6-1,-2 2 0,3 3-1,4 2 1,-2 2-1,7 2 1,-1 0-1,0-2 0,0 0 0,0-4-1,-1-1 1,-5-1 0,2-4 0,-8-10 1,5 11 2,-5-11 1,0 0 0,0 0 0,0 0 0,-5-20-1,-3 7 1,1-5-2,-3-1-1,3 0-2,-2-2 0,5 1-1,3 0 1,3 4-1,6 0 0,0 2 0,7 1 0,-2 0 0,7 0 1,-2-1-1,1 1 1,3 0-1,-4 1 1,2 0 0,-3 0 0,-2 4 0,-1 2 0,-4 1-1,-10 5 1,14-3-1,-14 3 0,11 7 1,-11-7-1,11 14 1,-6-2-1,1 0 1,3 2 0,0 2 0,2 2 0,3-2 0,1 2 0,-1-2 0,4 2 0,1-2 1,-3 1-1,0-2 0,-2-1 0,-3-1 0,-5-3 0,0 1 1,-6-11-1,-3 15 1,3-15 0,-22 15 0,5-8-1,-4-1 1,-5 1 0,-2-1 0,-1-3 0,1-1-1,3-2 1,2-2 0,5-1-1,3-3 1,6-1-1,4-2 0,4-3-1,7-1 1,4-3-1,7-4 0,5-3 0,7-3-1,5-4 1,5 0 0,1-4 0,-1 0 0,0-1 0,-1 0 0,-3 1 0,-8 2 1,-2 3-1,-4 1 1,-4 2 1,-4 3-1,-4-3 0,-2 6 1,-5 1 0,-2 0-1,-2 5 1,-4 0-1,2 5 1,4 9-1,-9-4 1,9 4-1,0 0 0,0 0-1,-10 3 0,9 6 1,1 0-1,1 3 1,1 6-1,-1 5 1,2 11 0,3 3 1,-2 11-1,7 1 1,1 6 0,2 0-1,3 0 1,2-3-1,0-5-1,2 0-10,3-12-10,-4-6-3,-5-14 1,-4-13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43.8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0 104 1,'0'0'4,"20"7"0,-5-4 1,3 2 0,2-1-1,3 0 1,2-2 0,-1-1-1,5 0 1,3-1-1,4 0 0,1-1-1,3 0 0,4 0 0,2 1-1,8 0 0,0 0 1,-1 1-1,4 1 0,2 0 1,-1 2-1,5 0 0,2 0 0,1 0 1,6 2 0,2-3-1,3 0 1,1-1-1,4 0 0,-2 0 0,2 1 0,0 0 0,-1 1-1,1 2 0,1-3 0,-1 0 0,3 0 0,0-3 0,2 1 0,1-3 0,-1 0-1,2-2 1,1 0-1,0-1 1,3 0-1,-3 0 1,1 0-1,1-2 1,1 0 0,-1 0 0,-1 0 0,0 1 0,1 1 0,1-2 0,-1 1 0,1 0 0,-2 2-1,0-2 0,1 1 1,-2-1-1,1 1 1,0-1-1,1 0 1,0 1-1,0-1 1,3 0-1,0 2 0,1 0 1,1 1-1,2 1 0,-2 1 0,0 0 1,2 1-1,2 0 0,3 0 1,2 0-1,2-1 0,2 1 1,2 0-1,1 0 1,-1 1-1,1-1 1,0 2 0,-1 0 0,0 2 0,-2-1 0,3 0 0,3-1 0,0 0 0,2-1 0,-2 0 0,-1-3 0,1 0 0,-1-1 0,-2 2 0,-1-1 0,-1-8-1,-1 9 1,1-9 0,-1 10-1,-3-8 1,-3 7-1,-7-8 1,-9 7-1,-9 1 1,-12-1-1,-8 10 0,-11-9 0,-8 9 1,-8-6-2,-7 8-2,-4-3-2,-11 5-4,-7-3-6,-19-3-7,-16 1-2,-19-4 1,-20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20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63,'9'29'41,"-2"-10"-1,-3-9 0,-4-10-36,0 0-5,17 8-1,-17-8 0,15 7 0,-15-7-1,10 1-1,-10-1-11,0 0-23,0 0 0,-6-14 0,-6-4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31.2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0 309 23,'0'0'14,"11"5"0,3-7 1,1 0-5,6-3-3,7 3 1,0-5-1,8 6 0,1-2 0,4 2 0,0 0-3,0 2-1,-2-1-2,1 1 0,-2 0-1,1-1 0,-7 0 0,-4-1-2,-2 2-2,-8-5-5,-1 2-9,-6-4-3,-11 6 1,2-20-1</inkml:trace>
  <inkml:trace contextRef="#ctx0" brushRef="#br0" timeOffset="461">480 0 1,'11'17'4,"5"3"2,4 0 0,1 0 1,6-1 0,2 0 0,5 2 0,-2-1-2,3 2-2,-3-4-1,1 1 0,-1 1-1,-2-2 0,-5 0 1,-2-1-1,-3 0 1,-5-2 1,-5 4 1,-6-1 1,-4 1 0,-8-2 1,-4 4 0,-7-2 0,-6 4 0,-7-2-2,-3 0-1,-3-1-1,-1 0-2,3-3-7,-1-4-11,1-9-1,8-8 0,6-14-1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69,'12'14'42,"0"-8"-1,-12-6 0,15-4-30,-15 4-10,11-11-1,-11 11 0,8-11 1,-8 11 0,-3-14-4,3 14-11,-6-22-27,-1-6-1,-2-6 0,-2-15-1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 71,'9'17'43,"-1"-8"-1,-8-9 0,12 6-30,-12-6-14,0 0-4,0 0-8,5-13-28,-8-5 0,3-6 0,-1-11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33 67,'0'16'39,"0"-16"-1,0 0-1,0 0-43,0 0-34,0 0 1,0-24-1,0-1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33-1 64,'0'14'37,"2"-4"-4,-9 16-17,7-26-51,0 0-2,-17 6 1,6-8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46 42,'0'0'32,"-5"17"0,5-17-7,0 0-46,8-19-14,-4-2 2,5-2-1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38,'0'0'34,"-5"12"0,5-12-3,0 0-28,3 15-5,-3-15 0,12 19-3,-4-9-12,-4 5-16,-16-12 0,0 1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1:16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1079 1182 20,'0'0'16,"6"-12"2,-6 12-3,0 0-1,0 0-1,0 0-4,0 0-2,0 0-1,0 0-3,0 0 0,0 0-2,-3 17-1,2-6 0,1 5-1,1 10 1,0 10 0,1 12 0,1 10 1,-1 11 0,0 5 1,0 3-1,0-1 1,-2-8-1,2-8 1,-1-11-2,1-14 1,2-15-3,-4-20-5,14-8-12,-4-19-2,1-13-2,1-12 2</inkml:trace>
  <inkml:trace contextRef="#ctx0" brushRef="#br0" timeOffset="331">1331 1246 37,'9'6'16,"-3"3"2,2 8-2,1 6-11,0 6-3,1 7 1,-2 7 2,1 7 0,-5 2 0,2 5 0,-7-5 1,1 2-1,-4-6 0,4-5 0,-3-9-3,1-6-2,3-6-7,-3-11-6,2-11-9,0 0-2,-11 2 2,-4-12-1</inkml:trace>
  <inkml:trace contextRef="#ctx0" brushRef="#br0" timeOffset="601">811 1658 30,'-10'1'18,"10"-1"2,0 0 2,20-12-6,6 2-6,15 2-3,6-7 0,13 6 0,6-5-1,10 5-1,0 2-2,2 1-1,-3 0 0,-1 4-1,-6 0-1,-3 1 1,-8 1-1,-7-1 0,-7 0 1,-8-1-2,-8 0-1,-12-4-9,-4 2-13,-11 4 0,-22-12-2,-9 4 1</inkml:trace>
  <inkml:trace contextRef="#ctx0" brushRef="#br0" timeOffset="952">803 1385 52,'-4'-10'20,"8"1"3,7-2-2,12-3-13,9-1-4,12-1 0,6 0-2,9 1 1,6 2-1,6 2-1,0 1-1,-1 5 1,-6 1 0,-3 2 0,-8-1 0,-6 2 0,-7 1 0,-7-1-1,-9 1-2,-9-1-7,-2 4-13,-13-3-1,0 0-2,0 0 1</inkml:trace>
  <inkml:trace contextRef="#ctx0" brushRef="#br0" timeOffset="5638">2279 1194 1,'-23'17'11,"-1"-2"0,7 2-1,-1 1 0,6 1 0,1 0-1,5-2 1,6 3-1,7-4 0,7 3-3,5-2-2,11 0-1,7 1-4,4-3-7,5-1-9,4-1 0,0-3-1,-2-2 0</inkml:trace>
  <inkml:trace contextRef="#ctx0" brushRef="#br0" timeOffset="5839">2686 1526 21,'0'0'15,"-2"-16"0,-2 2-1,-1-1-3,-5 0-1,3-4-2,-1 3 0,-1-1 1,3 5 0,0-1-1,6 13 0,-7-19-1,7 19-2,12-20-3,0 8-1,0 0-2,5-3 0,1 2-1,6 0 0,1 4 1,4 1-1,3 4 1,3 3 0,4 1 1,3 2 0,0 4 0,-2-2 0,-3 5 0,-6 5 0,-5 1 1,-7 4 0,-10 1 1,-4 4 0,-9-2 1,-2 6 1,-9-8 1,-2-1 1,-9-6 0,0-3-1,-7-10-1,0-6-1,1-10-4,-2-13-10,9-2-17,1-7 0,9 0 0,-3-7-2</inkml:trace>
  <inkml:trace contextRef="#ctx0" brushRef="#br0" timeOffset="7201">2420 1112 34,'0'0'19,"0"0"-1,-10-7 1,10 7-9,-9-4-2,9 4-1,-14-3-2,4 0 0,1 5 0,-5-4-1,1 5 0,-3-1-1,2 5-1,-3 2-1,3 4 0,-2 5-1,3 2-1,0 7 1,4 3 0,2 3 0,2 1 0,4 1 0,3-2 0,4 0 0,6-4-1,10-4-1,6-10-6,14-1-14,11-11-1,11-8-1,8-7 1</inkml:trace>
  <inkml:trace contextRef="#ctx0" brushRef="#br0" timeOffset="7852">3500 558 14,'5'20'11,"-5"-5"1,7 9-1,-3 7-7,2 15-3,-1 10 0,0 13 1,0 8 2,0 5-1,1-1 1,-1-3-3,1-6-5,0-15-8,7-10 0,-3-17-3,7-9 1</inkml:trace>
  <inkml:trace contextRef="#ctx0" brushRef="#br0" timeOffset="8062">3682 1321 60,'0'-12'22,"4"-4"1,5-9-2,9-4-12,5-3-10,7-3 0,5 2 0,5 6 1,0 5-1,-1 8 0,-4 9 1,-3 9 0,-7 8 1,-5 6 0,-8 6 1,-4 4 2,-6-2 0,-4 5 1,-6-4 0,-1 1 1,-9-8-1,-2 0-1,-5-8 0,-3-1-2,-2-4-1,-1-6-3,2-2-4,-2-8-3,9 5-11,5-11-6,12 0 0,6-7-2,14-2 2</inkml:trace>
  <inkml:trace contextRef="#ctx0" brushRef="#br0" timeOffset="8392">4277 1006 43,'28'17'20,"-7"5"0,-7 7 1,0 7-12,-4 5-5,2 4-1,-3 0 1,0 0-1,-2-6 1,2-3 0,-3-9 1,1-4 1,-4-10 1,3-2 0,-6-11 0,0 0-1,-1-18-2,1-5 0,-2-7-1,4-2-2,0-4-2,3-5 0,3-1-2,3 1-1,11 9-6,-2-2-11,10 9-6,1-3 0,8 5-1,1-2 2</inkml:trace>
  <inkml:trace contextRef="#ctx0" brushRef="#br0" timeOffset="8703">5185 904 36,'15'3'21,"-15"-3"2,0 0 0,-2 10-10,-10-1-2,-10-2-1,-2 6-1,-8-1-2,-2 6-3,-3 0-1,3 2 0,4-1-1,6 2-1,9 1-2,6 1 1,12 2-2,10 0 1,6 2 0,5 1 0,5 3 0,3 0 0,1 0 1,-1 0-1,-3-2 2,-4 0-1,-5-3 1,-3-3 0,-6-3 1,-4 0 1,-8-4 0,-7 1 1,-12-4-3,-9-3-2,-8 0-25,-16-6 0,-9-4-1,-16-9-1</inkml:trace>
  <inkml:trace contextRef="#ctx0" brushRef="#br0" timeOffset="9434">714 346 60,'-11'-16'25,"-2"6"-2,-8 6 0,-2 14-14,-7 5-5,-3 14-2,-6 9-2,-8 15-1,0 15 1,-11 16-1,-3 16 0,-3 12 0,0 13 1,-1 11 1,10 9 0,10 3 1,18 3-1,19-2 0,23-5 0,27-4 0,34-11 0,32-15-5,44-9-9,25-17-9,39-17-1,20-19 0,22-21-1</inkml:trace>
  <inkml:trace contextRef="#ctx0" brushRef="#br0" timeOffset="9834">5627 96 59,'-5'-34'26,"-8"8"-2,0 10 0,-6 4-12,7 6-8,1 4-4,11 2-1,-7 9-2,10 7 0,9 14 1,9 13-1,13 20 2,8 14 0,14 21 1,9 16 0,6 14 0,6 8 1,-3 8-1,-5-1 0,-7-2 1,-8 0 0,-16-4 0,-14-4 2,-18-8-1,-14-2 2,-14-6-1,-12-1 1,-13-11 0,-9-6-1,-8-14 0,-2-11-1,-3-9-2,-3-15-5,2-12-19,1-19-2,6-15 1,4-20-3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1:26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326 622 24,'0'0'14,"0"0"0,0 0 1,0 0-2,0 0 0,0 0-4,0 0-3,0 0-1,0 0-3,0 0-1,0 0-1,4 16 0,-2-4 0,2 10-1,-1 8 1,2 10 0,-2 9 0,0 8 0,-1 0 0,0 0 1,0-4-1,0-8 0,0-9 1,-1-12 0,-1-24 0,16 4-2,-7-19-3,5-4-3,-1-9-1,3-2 0,-1-8-2,2 0 0,-4-3 1,0 0 2,-3 1 3,-2-3 1,-2 4-1,-1-1-2,2 2-3,-2 0-2,5 6 1</inkml:trace>
  <inkml:trace contextRef="#ctx0" brushRef="#br0" timeOffset="380">625 448 15,'0'0'13,"8"22"-1,-11 1 1,0 7-2,1 8-2,-1 8-1,4 11 1,-2 2-1,6 5-1,-1 0-1,5 0-1,1-6-1,2-4-1,-2-10-2,1-10-1,-2-6-2,-3-11-3,-1-8-5,-5-9-2,-11-10 0,-9-8 2,-6-2 0,-11-6 4,-9-2 0,-7 0 4,-6 2 5,-4 6 2,-1 5 1,7 9-1,3 5 0,13 7-2,8 3 0,9 1-1,8-1 2,16-9-1,19 11 0,13-11 0,17-7 1,14-3 0,13-6 0,12-2 0,9-5-1,2 3-3,-7-2-3,-10 3-4,-9 4-6,-14 2-6,-17 5-1,-14 2 1,-19-2 0</inkml:trace>
  <inkml:trace contextRef="#ctx0" brushRef="#br0" timeOffset="891">0 919 46,'11'4'18,"20"-10"1,16-9 0,18-8-13,17-3-6,14-1 1,7-3 0,7 3-6,0 0-10,-4 1-4,-5 2 1,-10 0-1</inkml:trace>
  <inkml:trace contextRef="#ctx0" brushRef="#br0" timeOffset="1642">1321 445 10,'0'0'12,"10"22"0,-7-4 0,4 5-8,4 10-2,1 7 0,2 8 0,3 2-1,1 4 0,-2-3 2,0-3 1,-5-10 3,0-3 3,-4-13 2,-1-2 2,-6-20-1,0 0-1,-9-12-2,4-6-2,-4-11-3,4-3-2,-2-4-3,2-2 0,1 1-2,2 2 2,3 6-1,5 5 0,6 3 1,6 4-1,7 2 0,7-2 0,11 2 1,5-1-1,8 0 0,5-2 0,1 1 1,0-1-1,-2 0 1,-5 0 0,-6 3 0,-10 2 0,-9 2 1,-8 4 1,-12 0-2,-10 7 1,0 0-1,-27 0 1,-2 9-1,-4 4 0,-10 8-1,-6 4 1,-2 9 0,1 2 0,1 5 0,8-1 1,10-1-2,9-6-1,18-6-1,14-9-3,20-5-1,8-12-1,16-2-1,3-10 1,10 1 1,0-3 2,-1 0 1,-5 2 3,-5 2 2,-5 3 1,-5-1 0,-3 2 0,-4-2 1,-6 0 2,-9-4 0,-1 0 1,-9-7 0,-4 0 0,-12-2 0,-5 2 0,-12-2-1,-3 6-2,-6 2-1,-3 7-1,-2 6-1,-1 5-1,2 8 0,4 2 0,5 6 0,8 3 1,6 6-1,7 3 0,9 4 1,6 4-1,10 8 1,4 6-1,3 4 1,0 2-1,2 1 1,-6-4 0,-5-2-1,-5-6 2,-9-9-1,-5-9 1,-6-10 1,-5-9 0,-8-11-1,-1-5 1,-4-10 0,3-9-2,3-11 1,5-12-1,10-10-1,10-9-1,12-8 1,10-7-1,12-4 0,6-3 0,5 4 1,1 4 0,-1 7 0,-2 7 1,-7 12 0,-7 10 0,-7 11 1,-5 13-1,-6 14 1,-4 16 0,-3 9 0,-4 11 0,0 5-1,1 1 0,2 2-2,0-10-10,6-9-11,0-15-1,-1-19-1,0-16 1</inkml:trace>
  <inkml:trace contextRef="#ctx0" brushRef="#br0" timeOffset="2774">3028 61 62,'0'17'14,"6"4"-12,3 0-1,7-3-20,2 1-3</inkml:trace>
  <inkml:trace contextRef="#ctx0" brushRef="#br0" timeOffset="2924">3217 431 53,'-9'9'19,"9"-9"-1,0 0-1,-3-14-14,12 1-5,3-2 1,4-2 0,1 1 2,0 2 1,2 5 1,-6 3 0,0 9 1,-13-3-2,17 21 0,-12-1-1,-1 6 1,-3 3 0,-1 5 2,-4-2 0,-1 1 1,-7-6 0,-2-1 0,-8-11-1,-2-5 0,-6-10-2,-2-6-2,1-7-2,-4-8-5,10-2-12,-1-9-7,9 1 0,6-8 0,9 3 1</inkml:trace>
  <inkml:trace contextRef="#ctx0" brushRef="#br0" timeOffset="3294">3393 435 4,'0'0'12,"11"1"1,-4-15 0,2-2 2,-2-11 1,3 3 0,-4-8-2,7 7 0,-7-4-1,4 10 0,-6 1-4,5 7-4,-9 11-3,13-11-1,-13 11 0,15 4-1,-7 6 0,0 3 0,1 3 1,0 1 0,-1 2 0,1-1 1,2-3-1,3-5 2,4-8-1,8-6-1,2-8 0,5-3 1,2-3-1,1-1-1,-2 1 0,-4 4 0,-6 4-1,-8 6 1,-3 10 0,-7 5-1,-3 6 1,-2 1 0,2 6-2,1-1-1,11 4-11,-2-11-13,10-4 1,0-13-2,10-8 1</inkml:trace>
  <inkml:trace contextRef="#ctx0" brushRef="#br0" timeOffset="3795">4564 10 76,'0'0'24,"-14"1"-1,0-6-5,0 2-16,-4 1 0,-2 1-1,-6 0 2,1 4 1,-5 1-1,2 4 1,-1-2-1,1 7-1,3 0 0,5 1-2,2-1 0,6 0 0,6 0 0,5 0-1,7 2 1,6-3-1,7-1 0,5 1 0,8 2 0,1-1 0,5 3-1,-2-1 1,0 2 0,-4 0 1,-5 1-1,-7 2 2,-7 0 0,-4 1 1,-10 2 0,-6 3 0,-8 2-1,-10 1-4,-9 8-21,-17 0-2,-14 2 0,-21-3-2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52:30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41,'0'0'18,"9"2"0,0-4 2,4-1-15,6-1-3,3 0 0,6 0 0,2-2 0,2 2-1,-2 0-1,0-1-1,-4 2-2,-6-2-5,-2 1-10,-5-2-1,-4-4 1,-5-1-1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3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0 970 3,'0'0'3,"0"0"0,0 0 1,9-5-1,-9 5 0,0 0 0,13-6 1,-13 6 0,15-6 0,-1-2 0,5-1 1,8-8-2,7-4 0,12-5 1,7-5-1,15-7 0,7-3 0,8-4 0,3-1 0,3 0 0,-1 0 0,-2 2 0,-4 2 1,-12 2 2,-8 8-2,-9 6 0,-10 4 0,-13 4-1,-5 7 1,-10 3-2,-15 8 0,13-2-1,-13 2-1,-9 9-2,9-9-6,-18 12-10,3-6 0,-1-3 0,-1-4-1</inkml:trace>
  <inkml:trace contextRef="#ctx0" brushRef="#br0" timeOffset="470">1031 143 27,'7'12'14,"-7"-12"-1,17 5 1,-5-5-9,9-1-6,8-2 0,7-3 1,9-6 1,5-2 0,4-5 0,5 0 0,0-4 1,-2 3 0,-7 3 0,-4 4-1,-8 5 2,-7 5-2,-8 7 0,-8 7 0,-6 3-1,-6 6 2,-5 3 0,-4 6 1,-6 3 1,-2 6 0,-7 1 0,-2 4 1,-6-1 0,2 3 0,-3-3-1,2-2 0,0-4-1,5-6 0,3-7-1,6-4-1,5-7 0,9-12 0,-10 13-1,10-13 1,0 0-1,0 0-5,14-4-15,-6-6-2,-4-2-2,-6-7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9.1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338 366 10,'0'0'13,"-6"9"-1,6-9 0,0 0-4,0 0-5,9-8-1,-9 8-1,16-9 0,-5 2 1,0-1 0,7-1 1,-2-1-1,4 0 1,0 1-1,1-2 0,1 2 1,-2 2-2,0-1 2,-2 3-1,-2 2 0,-3 3 0,-2 2 0,-11-2 0,9 14 1,-7-3-1,-5 4 1,-1 1 0,-4 2 0,1 1 1,-6-1-1,4-1 1,0-2-1,0-4 0,9-11-1,-10 15-1,10-15-1,0 0-1,0 0 1,0 0-1,9 9 0,-9-9 0,15 4 1,-15-4 0,20 8 0,-8-1 1,0-1-1,3 1 0,-1 1 0,0 2 0,2 0 0,-2 1 0,-1 2-1,-1-2 1,-4 2 0,-1-1-1,-5 0 2,-2 1-1,-5-2 1,0 2 1,-5-3 0,-3 1 1,-3 1 0,0 0 0,-4-3 1,1 3-1,-1-5 0,-1 1-1,2-1 1,2-1-2,0-2 0,2-2-3,5 1-3,-3-4-12,13 1-7,-13-4-1,13 4 0,-5-19 1</inkml:trace>
  <inkml:trace contextRef="#ctx0" brushRef="#br0" timeOffset="1032">231 970 21,'-34'-8'15,"5"-2"-1,-1-7 2,2-2-3,4 0-4,1-6 0,6 3-1,0-6 0,5 2 1,1-6-1,7 0-1,0-6-3,6-2-3,3-4-1,2-7 0,4 0-1,6 0 0,5-3 1,4-1-2,7 3 1,5 1-1,2 5 0,5 3 0,4 6 0,-1 4 0,4 6 1,-3 5 0,2 5 0,-2 5 2,0 6-1,-3 5 0,-1 4 1,-3 5-2,-5 5 2,0 5-2,-8 5 2,-5 5-2,-5 3 1,-2 5 0,-3 4 0,-3 2 1,-4 3-1,-3 1 0,1 0 0,-5 1 1,-2-2-1,-5-2 0,-5 1 1,-1-1-1,-6-2 1,-3-2 0,-5-1 1,-2-1 0,-4-3 1,-1 0 0,-5-9 1,3 1 0,-6-6 1,5-1 0,-4-7-2,3-2 1,-1-6-2,4-1 1,1-4-3,1-6-6,9-1-20,-1-9 0,9-5-1,1-10-1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6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0 775 16,'4'-10'10,"6"-8"0,11-10-1,6-10-1,8-12-1,9-9-1,9-11-2,5-1 1,5-2 0,-1 3 2,-5 3-2,-2 11 0,-8 4 0,-6 15 0,-12 6 0,-5 10 0,-9 5-2,-4 8-1,-11 8 0,0 0 0,2 21-1,-7 3 0,0 10-1,0 4-1,2 13 1,2 5-1,2 4 1,3 4 0,4-1 0,4-4-1,1-4 1,2-5 0,-4-9 0,0-8 1,-2-6-1,-5-11-2,-4-3-6,0-13-4,-21-2-5,0-8-3,-5-5 0,-5-6-1</inkml:trace>
  <inkml:trace contextRef="#ctx0" brushRef="#br0" timeOffset="381">308 495 13,'-19'-1'12,"8"1"1,11 0 0,0 0 0,24 0-2,12-7 0,16 0-2,12-6-3,12 0-13,11-4-8,5 0-3,2-2-1,-7-1-2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7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8 3,'12'7'11,"-4"4"0,-5 6 2,-2 11-8,-4 3 2,-2 16 1,-6 7 1,-3 9-1,-4 0-1,2-1 1,-2-7-1,5-6-1,-2-9 1,7-10-1,1-19 0,7-11 0,0-20-1,5-6-1,0-14-1,4-7-1,3-8-1,2-5-1,5 1-1,-1 5 1,1 5 0,0 7 0,1 12 0,0 6-1,1 9 1,0 6 0,2 7-1,2 4 0,3 7 1,1 3-1,-2 5 1,-1 3-1,-6 2 1,-4 4 1,-7-1 0,-8 2 0,-7 1 0,-8 0 1,-6-3-1,-3-3 1,-2-4 0,3-4-2,3-3 1,5-4-1,14-7 0,0 0-1,0 0 1,19-1-1,0 4 0,2 1 1,2 4 0,1 4 0,-3 2 0,-3 3 0,-1 1 0,-4-1 0,-4 1 0,-2 0 0,-5-4 0,-4 2 1,-5-2 0,-2 3 0,-5-2 0,-5 0 1,-6 0-1,-2 0 0,-5-1 0,-1-1 0,3-2-1,1-4-2,5-3-2,5-8-5,19 4-5,-13-16-9,24 1-2,5-8 0,12-3 1</inkml:trace>
  <inkml:trace contextRef="#ctx0" brushRef="#br0" timeOffset="1172">1788 3 17,'0'0'13,"0"0"-1,0 0 0,-10-4-3,10 4-2,-19 0-1,7 0-1,-7 1 0,-2 2-1,-4 0-1,-5 2 1,-8-1 0,-1 6 1,-7-3-1,-1 5 0,-4 0 0,2 5 0,-3 2-1,3 5 0,2 1 0,3 4-1,5 4 0,4 5 0,4-1 0,6 4-1,5-2 0,8 0 0,8 0-1,7-2 1,7-3 0,12-3 0,8-6 0,11-3 1,10-6 0,9-4-1,5-5 1,3-6 0,0-5-1,-6-2 0,-9 0 1,-6-1-1,-14 2 0,-8 2 1,-11-1-1,-4 3 0,-10 1 0,0 0 0,0 0 0,0 0-1,0 0 2,0 0-1,0 0-1,0 0 0,0 0-4,0 0-9,0 0-13,-5-12-1,0 0-1,-5-10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593 962 25,'0'0'15,"11"-16"0,-4-1-1,5-3-3,3-9-2,8-7-2,1-9-2,9-7-1,4-7 0,5-1-1,1-3-1,1-1 0,0 4 0,-3 9-1,-3 6 1,-5 11-1,-9 8 1,-5 8 0,-7 3 0,-2 9-1,-10 6 1,0 0 0,0 0-1,0 0 1,0 0-1,5 19 1,-5-5 0,3 6-1,-1 5 1,1 9-1,0 6 1,1 7-1,-1 5 0,0 4-1,3 1 0,-1-1 1,1-3-1,-1-6 0,0-6 0,-1-7 0,1-7 0,-2-5 0,-1-8-1,-2-3-2,-1 2-5,1-13-8,-17-1-2,2-13-1,-1-6-1,-7-11 1,1-1 1,-7-9 2,-1-2 7,2 5 10,-1 7 3,0 7 3,1 8 0,2 8 1,4 9 1,3 3-1,3 1 0,5 1 0,11-6 0,-4 10 0,14-9 1,11 2-1,3-6-1,15 2 1,4-1-1,10 1-7,11 2-17,3 0-3,-3-2 0,-5 0-2</inkml:trace>
  <inkml:trace contextRef="#ctx0" brushRef="#br0" timeOffset="1602">1583 719 7,'0'0'9,"0"0"-1,0 0-1,0 0 2,0 0 1,0 0 0,16 11-1,-7-8 0,6 3 1,2-3-3,4 5-2,4-2-2,4 1-1,3-1 0,-1 0 0,2-2-1,-4-2-2,-3 0-3,-5-5-10,-8-3-5,-6-5 0,-13-5 1,-6-2-2</inkml:trace>
  <inkml:trace contextRef="#ctx0" brushRef="#br0" timeOffset="1892">1466 462 41,'-3'15'18,"20"-8"0,11-5 1,11-4-12,14 0-8,15-4 2,10 0-2,10-1-7,3 0-10,-4-4 0,-3 2 0,-11-4-1</inkml:trace>
  <inkml:trace contextRef="#ctx0" brushRef="#br0" timeOffset="3945">294 5 4,'0'0'11,"0"0"-1,-2-10 0,2 10-1,0 0-1,-9-5 0,9 5-2,-15 13-1,6-1-2,-3 6-1,-2 6-1,0 10 0,-3 7 0,1 8 0,-3 3-1,0 2 1,1 0-1,0-1 2,-1-2 1,-1-5-1,0-9 1,3-7-1,1-7 0,5-6-1,2-6 0,9-11-2,0 0 0,26 6 0,1-7-1,-1 1 1,7 3 0,2 3 0,-2 6 1,-4 5 0,-9 7 0,-7 4 0,-11 8 0,-4 5 0,-11 8 1,-4 4 0,-6 5 0,-2 5 1,0-2 1,4 2-1,4-4 1,8-1-1,7-8 0,10-6 0,10-9-1,12-7-3,13-8-7,14-9-10,9-13 1,8-11 0,6-13-1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5 2,'-3'-11'11,"3"11"1,0 0-1,0 0-5,0 0-3,0 0 1,0 0 2,1 15 0,3 1-1,-1 5 1,2 9 2,-1 9 0,0 11-1,-4 7-1,1 9 0,-5-1-1,0-1-1,-4-5-1,2-4-1,-1-9-4,0-11-15,1-11-4,3-13 1,3-11-1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3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4 13,'13'-3'11,"-13"3"0,16-3 0,-6 5-8,2 1-2,2 6 0,-1 1 1,2 4 1,-5 4 1,0 5 0,-6 3 0,-3 6 1,-7 1 1,-3 7 0,-7 1 0,-4 6-1,-3-4 0,-1 1 0,1-5-2,4-2 0,1-6-2,7-5 1,4-8-1,9-3 0,6-6 0,6-2 1,4-2-1,3-1 1,0-2-1,3 0 1,-2 0-2,-1 1 0,-3 1 0,-2 1-1,-1 5 1,-2 0-1,-1 3 0,0 4 0,-1 4 1,0 4 0,-4 4 0,-2 6 0,-4 3 1,-2 4-1,-3 5 1,-2-1 0,-5 1 0,4 5-9,-13-15 2,10 7 0,-10-18 0,10 4 1,-7-16-1,9 4 0,-10-13 0,7-1 9,11-4-2,-14 2-2,14-2-14,-14-18 0,11 1-1,2-8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5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210-5 18,'0'0'13,"0"0"0,0 0-1,-1-10-2,1 10-2,0 0-1,0 0-1,-9 8-3,9-8 0,-9 22-2,2-6-1,-1 7 0,-2 7 0,-1 7 1,-3 6-1,0 6 1,-2 2-1,-3 2 1,0-2-1,1-2 1,0-8 0,4-7 0,3-9-1,2-6 1,6-8 0,3-11 0,12 5 0,0-8 0,5 2-1,0-1 1,3 2 0,-2 0-1,0 4 0,-4 5 0,-3 4 0,-2 4 0,-5 1 1,-3 6-1,-2 7 2,-5 2-1,-1 10 1,-4 4 0,1 7 0,-3 2 0,5 6 0,0 2 0,3 0-1,4 1-1,5-9 1,5-6-1,6-10-1,5-8-7,2-17-12,7-17-1,4-13 0,2-17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6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 46,'0'0'19,"0"0"2,2 10-2,-4 1-7,-1 9-13,2 3-1,-1 5 2,0 5 1,-2 3 0,1-1 0,2 0 0,-2-5 1,2-3-1,0-6 1,1-2-1,0-8 1,1-1 1,-1-10-1,0 0 0,0 0 1,3-22-1,-2 0 0,3-4 0,2-6-1,2-3-1,1-1-1,3 0 1,2 3 0,3 4-1,0 5 1,-1 5-1,0 6 1,-1 4-1,-2 4 0,0 4 0,-3 4 1,-10-3-1,14 18 1,-9-3 0,-2 3 0,-1 5 1,-3 0 0,-1 3 0,-4-2 0,0 2 0,-3-3 1,0-1-1,-3-6 1,4-1-1,0-4 0,8-11 0,-10 13-1,10-13 0,0 0 0,0 0-1,12 8 1,-2-3-1,3 0 0,0 1 1,2 5 0,-1-1 0,2 2-1,-3 2 1,0 0 0,-4 2 0,0-1 0,-4 2 1,-3-3-1,-1 1 1,-4-3 0,-5 1 1,-6 1 0,-4 1-1,-6-3 2,-1 0-1,-4-2 0,-1 0 0,1-3 0,3-3-2,4-6-2,2-8-2,14 0-8,2-10-11,15-2-2,5-7-2,14-1 2</inkml:trace>
  <inkml:trace contextRef="#ctx0" brushRef="#br0" timeOffset="1693">1023 10 12,'0'0'10,"0"0"0,0 0 0,0 0-1,0 0-1,-5 10-1,-4-2-1,-5 3-1,-3 3 0,-7 4 0,-4 4 0,-6 2-1,-4 5-1,-3 1 1,-1 3-1,0 0-1,3 1 1,2-5-1,7-2-1,6-3-1,8-3 0,3-6 0,7-3 1,6-2-1,0-10 1,21 13 0,-4-8 0,7 0 0,3 0 1,6-1-1,1 1 0,3 0 0,-3 0 0,0-1-1,0 4 0,-4 0 1,-2 0 0,-3-1 0,-4-1 0,-6-5 1,0 3 1,-6-4 0,-9 0 1,11 2 0,-11-2 0,0 0-1,0 0-1,0 0-4,0 0-10,0 0-11,-12-6-1,9-4-2,0-3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00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0 18,'0'0'16,"0"0"-1,0 0 2,0 0-8,0 0-3,-7 9 2,7-9-1,-6 19-1,1-3-1,1 8 0,-3 6 0,0 8-1,0 5-1,1 7 1,1 0-2,2 2 0,-1-5-1,4-1-1,0-4 0,2-11-2,2 0-15,-2-6-4,-1-10-1,-1-15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01.3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8,'0'0'12,"17"3"0,-17-3 1,20 0-8,-7 3-2,2 2 3,-2 5 0,0 1-1,-2 6 1,-4 2 0,0 7 2,-8 5-2,0 7 0,-6 1-1,-1 5 0,-4 2-1,2 3 0,0-4-1,7 1 0,4-8-1,8-3 0,9-11-1,10-3 0,5-9 0,3-6 0,0-5 0,-1-2 1,-6-4-1,-5 0 0,-8 1 0,-6 1 0,-10 3-1,0 0 1,0 0-1,0 11 0,0-11 0,-5 13 0,3-2 0,0 6 0,1 3 0,1 3 0,0 2 0,1 7 1,0 4 0,-1 7-1,-1 1 1,-1-1-1,-3-1 1,-1-2 1,-4-3 0,1-3 0,-4-7 0,2-5 0,-2-4-2,-4-3-6,0 1-18,-5-5 0,-7-9-2,-12-11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11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144 759 12,'0'0'7,"0"0"-1,0 0-1,0 0-1,0 0-1,0 0 0,0 0 3,0 0 2,0 0 1,11-12 0,-3-8 0,7-6 2,3-13-2,5-7-2,5-10-2,6-4-1,2-7-2,1 1 1,-1 4-1,-3 8 0,-5 7 0,-1 10 0,-8 7-1,-3 8 0,-4 8-1,-3 4 0,-9 10 0,9-7 0,-9 7 0,0 0 0,0 0 0,9 18 1,-5-4 0,1 7 1,1 5-1,2 6 1,2 6 0,1 7 0,-1 3 0,1 2 0,-3 2-1,0 1 0,-3-3 0,0-4-1,-2-6 1,0-6-1,-2-4 0,0-5 0,0-9 0,0-5-2,1-2-6,-2-9-12,0 0-3,-3-12-1,-1-3 0</inkml:trace>
  <inkml:trace contextRef="#ctx0" brushRef="#br0" timeOffset="541">325 554 45,'0'0'21,"11"-6"1,-2 1-1,5 1-6,9-5-10,12 0-2,5-6 1,11 2 0,4-1-3,6 0-2,1 4-4,-5 0-11,-3 5-6,-8 0-2,-6 3 1,-5 0 0</inkml:trace>
  <inkml:trace contextRef="#ctx0" brushRef="#br0" timeOffset="831">1103 517 59,'-6'10'19,"6"-10"1,9 2 0,5-1-19,4-1 0,8 2 1,2-3 2,8 3-1,1-4 0,6 0-1,-5 1-1,-2-2-2,-4 2-5,-7-5-8,-5 1-7,-8-2-2,-7-3 2,-8-5-1</inkml:trace>
  <inkml:trace contextRef="#ctx0" brushRef="#br0" timeOffset="1062">1190 222 48,'-15'4'20,"4"1"2,11-5-1,0 0-7,16 12-12,10-9-1,8-1 0,10 2-1,8 0-8,4-1-11,8-3-2,1-3-1,-1-3 1</inkml:trace>
  <inkml:trace contextRef="#ctx0" brushRef="#br0" timeOffset="1302">2018 136 48,'0'19'18,"-1"5"1,-2 9-2,1 6-17,-2 8 0,1 6 1,-2 0 1,3-1 0,0-2 0,3-6 0,-1-13 1,2-5-1,0-13 1,-2-13-2,14-6-2,-7-11-1,0-9-1,-2-10 2,-3-4-1,-1-6 1,-2-4-1,-2 0 1,-3 2 1,3 1 0,3 0 0,3 7 0,7 2-1,4 1 0,5 6 0,4 7 1,2 5 0,-1 6 2,0 8 0,0 9 1,-4 7 0,-2 8-1,-5 8 0,-4 4 1,-3 3-2,-3 3 2,-5-2-1,-3 0 1,-5-2-1,0-4 1,-6-8-1,3-3 1,-4-5-1,4-2-1,-1-7-1,4-3 0,10-1-1,-13-4 0,13 4 0,0 0 0,13-7-1,-3 7 1,6 4 0,2 1 0,4 3 0,4 3 0,5 3 1,1 3-1,5-1 0,0 2 0,0-1 1,-2 2 0,-5 0 1,-6-1 0,-8 3 1,-9 3 0,-12-1 1,-7 4 0,-10-3 2,-6 2-1,-10-4 1,-2 2-1,-6-7 0,2-3 0,-3-4 1,6-2-2,-1-3-1,9-4-2,9-2-5,0-8-19,15-2-2,3-7-2,10-7 0</inkml:trace>
  <inkml:trace contextRef="#ctx0" brushRef="#br0" timeOffset="75559">0 936 5,'16'5'6,"-1"-3"2,7 4-1,8-1 0,7 2 0,8-1 0,8 2 0,7-2 0,3-1 0,4-1 0,5-4-1,5 1 1,0-2-2,8 0-1,4 0 0,5 1-1,2-1-1,6 1-1,4 1 0,3 1 0,5-1 0,-1 3 0,0 0 1,-1 1 1,-6-2 0,0 3 0,-7-4 1,-3 1 0,-9-2-1,-3 0 1,-13-5-1,-3 1-1,-10-2 1,-8 2-1,-14 0-1,-8 1 1,-9-1-1,-9 2 1,-10 1-1,0 0 0,0 0 1,0 0-2,9 6 1,-9-6-2,0 0-6,0 0-15,0 0-2,2-10-2,-8-4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32.4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7708 78 34,'0'0'17,"-10"1"-1,10-1-2,-9-11-10,9 11-6,-18-7 0,3 3-1,-4-3 1,-4-1 0,-6-1 2,-7-1 0,-4-1 2,-2 2-1,-7-1 1,0 4 0,-7 3 0,-2 2 1,-3 4-1,-1 3-1,-2 7 1,-1 2-1,-1 8-1,1 5 1,1 5-1,1 4 0,2 3 0,1 3 0,2 1 0,1 0 0,3-3 0,2 0 0,7 0 0,4-3 0,5-1 1,7-1-1,7-3 0,8 3 0,6 2 0,4-1 0,5-1 0,1-3 0,4 0-1,0-3 1,-1-2 0,-1-4 0,-1-5 0,0-3 0,-4-3 0,-4-2 1,5-11-1,-19 15 1,1-9 0,-4-2-1,-8 1 0,-6-1 0,-7 1 0,-8 1-1,-6 1 0,-7 1 1,-4 3-1,-3 0 1,-4 2-1,-2 1 1,-2 0 1,1 1-1,1 0 0,2 0 0,2 2 0,4-1 0,2 3 1,6-2-1,3 3 0,4 2 0,4 1 0,4 2 1,5 1-2,3 5 1,5 0 0,5 0 0,3 1 0,5-2-1,6 2 1,2-4 0,5-1-1,2-5 1,2-2-1,1-2 1,0-3 0,1-3 0,-3-3-1,4-9 1,-14 14 0,0-10 0,-7 2 0,-3-3 1,-10-1-2,-5 2 1,-8 1-1,-7 0 0,-4 3 0,-6-1-1,-3 2 0,-5 1 0,-1 1 1,-4 0-1,1-1 1,0 3 0,3-2 1,3 1 0,4-2 0,7 1 0,8 2 1,5-1-1,7 2 1,6-1-1,5 1 1,5 0-1,6 1 0,2-1 0,5-5 0,3 0 0,7-9 1,-10 9 0,10-9 0,-11 0 0,1-2 1,-6 0-1,-5-1 0,-8 1-1,-7 2 0,-5 2 0,-8 0-1,-4 2 1,-4 0 0,-1 1 0,-4 0-1,1 2 1,-1-2 0,-1 1 0,1 1 0,2-1 0,2 2 0,1 0 0,5 1 0,3 1 0,4 1 0,6 0-2,3 2 2,4 1 0,3 0-1,2 1 1,4 2 0,4-3 0,0 1-1,3 0 1,3-2 0,2-2 1,1-3-1,10-8 1,-15 10 1,6-5-2,-3-4 1,-4-1 0,-4-2 0,-6 2-1,-6-3 2,-5 2-1,-7 2 0,-1-1 0,-5 2 0,-1 0 0,-6 0 0,-1-1 0,-4 0-1,-1 1 1,-3 2-1,-2 0 0,0 4 0,3 1 1,2 4-1,1 1 0,4 3 0,4 1 1,4-2-1,2 3 0,2-1 1,-1 2-1,1-2 1,1 2 0,1-2 0,1 6 0,-2 2 1,0 3-1,2 0 0,3 3 1,-1-1-1,3 3 0,2 1 1,2-1-2,5-2 1,4-3 0,3 1 0,5-4-1,1-2 0,6-2 0,2-2 0,3-1 1,1-3-1,2 2 0,2 0 0,5 3 1,1-1-1,5 2 1,7 0-1,6 0 1,9 1 0,7 0-1,7 1 1,5 2-1,5-2 0,0-1-1,-2 0 1,-5-1-1,-2 0 1,-6-1-1,-6-2 1,1 1 0,-4 1 0,1 3 0,0 3 0,1-1 1,2 2-1,0 4 0,2-3 0,0-1 0,0-1 1,0 0-1,6-7 1,4 0 0,2-3 0,5-3 1,8-5-1,4 1 0,6-8 1,4-2-1,3-5 0,3-4-1,4-5 1,2-3-1,1-2 0,0-3 0,-1 0-1,-2 4 0,-5 2 1,-8 7-1,-8 4 0,-10 8 0,-7 7 1,-8 7 0,-4 7 0,-3 4 0,0 6 1,2 0-1,4 2 1,6 1-1,6-3 0,6 0 0,8-6-1,4-5 1,5-4 0,3-6 0,4-3 0,3-10-1,3-8 2,4-2-1,0-3 1,2-3-1,1-1 0,1 0 0,0 1 0,-3 5 0,-3 5 0,-6-3 0,-5 4-1,-6 4 1,-4 2 0,-6 2 0,-5 2-1,-5 4 1,-7-1-1,-6 4 2,-6 2-2,-2 3 1,-6 0 0,-1 2 1,2 0 0,1 0-1,3 2 2,6-1-1,6-4 1,8-2-1,7-5 1,8-2-1,7-5 0,9-5 0,8-4-1,6-3 0,4-3 0,2-2-1,5-2 1,-2-1 0,1-1 0,-4 2 0,-5 2 0,-4 2 1,-5 3-1,-5 3 1,-9 2-1,-4 6 0,-9 6 0,-5 4 0,-6 2 0,-2 4 0,-5 2 0,0 0 0,-3 2 1,0-1-1,2-6 1,0 0 1,2-5-1,1-2 0,3-1 0,0-3-1,5-2 1,3 0-1,1-3 0,4-1 0,2-4 0,4 0 0,2-3 0,2-1-1,-1-2 1,-1-2 0,1-1-1,-5 1 1,-1 2 0,-1 1 0,-5 5 0,-3 4 0,-2 2 0,-5 4 0,-1 4 1,-2 5-1,-5 1 2,-2 3-1,-2 1 1,2 1-1,3 1 1,2-1-1,3 0 0,2-1 0,6-3 0,4-5-1,6-5 1,3-5-1,3-6 0,0-4 0,5-5 0,4-5 0,1-2 1,-1-3-1,1-1 0,-2 2 0,0 2 0,-2 1 0,-5 2 0,0 2 1,-2 1-1,-2 4-1,-4 3 1,-3 0 0,-1 4 0,-3 1 0,-3 3 0,-4 3 0,-4 2 0,-3 3 0,-3 3 1,0 0-1,-2 1 0,0 1 1,0-2-1,3 0 0,2 1 0,1-4 0,4-2-1,1-2 2,3-4-1,2-4 0,0-1 1,-1-6 0,0-6-1,5-1 2,0-2-2,1-3 0,-3-1 0,-1 2 0,-3 0 0,-2 3-2,-5 3 2,-1 2-1,-4 3 2,-2 2-2,0 1 2,-5 2-1,0 2 0,-2 2 0,-5-2 0,-3 3 2,-5 1-2,-3 1 0,-2 0 0,1 0 0,-1 0 0,0 0 0,3-1 0,1-1 0,4-2-2,-1-1 2,4-1 2,2-3-2,-1-1 0,2-2 1,1-2-1,-1-3 0,-1-5 1,-1-1-2,-4-6 2,0-3-1,-2-5-1,-1-4 1,-2-4-1,2-3 2,-3-2-1,-2-1 1,0-2-1,-2 1 0,-2 1 1,-2-1-1,0 2 1,-3 2-1,1-2 0,-3-1 0,0 1-1,-1-2 1,-1-4 0,-3 0-1,-1-5 0,-6-2-2,-1 2 2,0-1 0,-3 4 0,0 2 0,-4 6-1,1 5 2,-1 8 0,0 6 0,-4 5 0,0 2 0,-4 5-1,0 2 1,4 3 0,0 2 0,2 1 0,3 0 0,3 1 0,2 2 0,6-2 0,-1 2 0,0-2 0,0 0 0,-3 0 0,-1-2 0,3-1 0,-1-2 0,-2-2 0,-1-3 0,-1-4 0,-4-3 0,-1-3 0,-1-4-1,-6-2 0,-1-1 0,-2 3 1,4 1-1,2 4 0,-4 2 0,-1 8 0,1-1 0,0 9 0,-3 1 1,-3-1-1,-2 4 0,-4 0 1,5 3 0,1-1-1,-4 4 1,3-2 0,2 0 0,3 2 0,3-2 1,4 0-1,3-3 0,4-3 1,9-2-1,2-6 0,4-5 0,3-4 0,4-7 0,4-3 0,-1-5-1,2-1 1,-1-1-1,-3 1 1,-2 0 0,-4 2 0,-6 4-1,-6 1 1,-5 1 1,-9 3-2,-5 2 1,-4-1-1,-8 3 0,-6 1 0,1 0 1,-5 0-1,-2 2 0,0 0 1,-2 1 0,0 1-1,2 2 1,5 1 0,0 3 1,6 1-1,7 3 0,7 2 0,4 1 1,8 0-1,4 0 1,4 1-1,3 0 0,4 9 1,-7-18-1,0 7 0,-3 1 0,-4 2 0,-7 0 0,-6 1 0,-6 2-1,-6-1 1,-8 2 0,-7 2 0,-7 0 0,-6 1 0,-1 0 0,-2 0 0,-1 0 0,0 1 0,4 0 0,4-1 0,6 2 0,6-1 0,4 0 0,6 1 0,7-1 0,3 2 0,5-1 0,1 1 0,0 0 0,1 1 0,1 2 0,-2 0 0,-3 0 0,-2 0 0,-3 2 0,-3-1 0,-4-2 0,-2 0 0,-4-2 1,-2-2-1,-7 0 0,-4-2 0,-4-1 0,0-1 1,-1-1-1,1-1 0,-1 1-1,3-2 1,5 1 1,3-1-2,6 2 1,3 0 0,3 1 0,3 2 0,2 1 0,1 2 0,2 3-1,1 1 1,-2 2 0,0 2 0,0 0 0,-2 2 0,3-2 0,-2-1 0,-2 0 1,1-2-1,2 0 0,0 0 0,1-2 0,-1 0 0,-1 0 0,-3 1 1,0-2-1,0 1 0,-6-1 0,1-1 0,-3 0 0,-1-1 0,2-2 0,0 1 1,5-1-1,2-1 0,2 0 1,4 0 0,5-2-1,4 1 0,1 1 1,5 0-1,3 0 0,2 0 0,12 2 0,-14-1-1,14 1 0,0 0-5,0 0-10,0 0-6,-8-10-3,7-6 1,-1-12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14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5 804 15,'10'4'14,"-10"-4"1,0 0-2,0 0-1,4-11-1,-4 11-1,1-16-2,5 0-2,4-10-4,5-10 0,9-12-2,7-9 0,7-11 1,6-6 1,4-3-1,3 4 1,-3 2 1,-1 10-1,-8 8 2,-6 11-1,-8 12 0,-6 12 0,-6 5-1,-4 6-1,-9 7 0,0 0 0,7 16 0,-6 1-1,1 3 0,2 4 0,1 8 1,4 7-1,4 5 1,0 5 0,5 5 0,0 2-1,1 0 1,1-1 0,-4-4-1,0-9 1,-5-5 0,-1-7-1,-5-9 0,-1-9-1,-1-2-5,-3-10-13,0 0-3,-18-14-2,5-3 2</inkml:trace>
  <inkml:trace contextRef="#ctx0" brushRef="#br0" timeOffset="481">190 549 58,'0'0'20,"18"7"1,9-16-2,11-1-15,11-4-4,9 0 2,10 2-4,0-2-5,1 3-11,0 3-2,-2 4 0,-4 3-1</inkml:trace>
  <inkml:trace contextRef="#ctx0" brushRef="#br0" timeOffset="1722">1029 199 5,'0'0'10,"0"0"1,0 0 1,0 0-6,-1 10 0,1-10 2,10 11 1,-1-6 0,7 4 0,4 1 0,8 5-2,6 0 0,7 2-3,5 3 0,4 1-2,-1 1 0,2 1-1,-1-1 0,-4-1-1,-7-4 0,-6-1 1,-8-2-1,-5 0 2,-8-3-1,-7 3 2,-11 0-1,-7 3 1,-10 2 1,-3 3 0,-8-1 1,-3 5-1,-4-5 1,2 1-1,-1-5-1,8 0 0,4-6-1,6-1 1,6-4-3,2-3-3,14-3-2,0 0-10,3-9-11,12-6 1,6-1-2,2-6 1</inkml:trace>
  <inkml:trace contextRef="#ctx0" brushRef="#br0" timeOffset="2243">2128 127 15,'0'0'12,"0"0"0,0 0 1,0 0-6,0 0-4,-4 13 1,1 0 1,2 5 1,-1 8 0,2 8 1,-4 6-1,4 8-1,-3 2 0,3 4-1,-2-5 0,2 1 0,-3-10-1,2-5 1,-1-14 0,3-3 1,-1-18 0,-1 11-1,1-22 0,1-7 0,0-11-1,1-6-1,0-7-1,2-6-1,0-3-1,0-2 1,0 8-1,1 2 0,2 8 1,2 4-1,3 9 1,4 4-1,2 5 1,5 6-1,3 1 1,4 4 0,0 6-1,1 4 1,-3 3 0,-3 5 0,-4 5 0,-4 3 1,-7 5-1,-6 3 0,-6 0 1,-5-1 0,-5-1-1,-2 0 2,-4-6-2,1-2 1,0-8 0,3-3 0,3-3-1,11-8-1,-7 10 1,7-10-1,17 1 0,-2 0 1,4 2-1,0 1 0,2 2 1,-1 4-1,-3 4 1,-1 3-1,-5 2 0,-3 0 1,-5 6 0,-2-1 0,-4 2 2,-2-2-1,-8-4 1,-1 0 0,-9-3 1,-2 0 0,-5-7-1,0-2 0,-4-3-1,1-3-1,2-2-1,3-3-3,12 0-9,1-8-11,13 0-2,6-10 0,11-1 0</inkml:trace>
  <inkml:trace contextRef="#ctx0" brushRef="#br0" timeOffset="3064">3105 377 46,'11'11'17,"-11"-11"0,-3 9 2,3-9-15,-8 16-1,2-3 1,1 7 1,-2 2-1,3 9 1,-2 3 0,3 4-1,-2 2-1,2 1-1,0-6-1,1-2 0,-1-6 0,2-6-2,1-7-1,0-14-3,0 0-8,0 0-4,-6-17-4,-3-4 0,-3-2 1,-3-5 2,-3 3 4,-5-2 6,0 5 8,-3 4 9,3 6 4,1 3 1,5 6 1,4 2-1,2 1-1,11 0-1,0 0-1,0 0-3,23 2 0,4-1-2,8-4 0,10 1-2,7-3 0,6-1-1,0 1-2,-2-1-2,-1 0-5,-8 0-15,-7 0-1,-7-3-2,-10 0 2</inkml:trace>
  <inkml:trace contextRef="#ctx0" brushRef="#br0" timeOffset="3645">4079 125 37,'0'0'20,"0"0"1,0 0 1,0 0-8,-4-10-7,4 10-1,-10 1 0,10-1-2,-24 7 0,5 1-2,-6 1 1,-5 8-1,-8 2-1,-5 8 1,-4 5-1,-2 7 1,0 1-1,3 4 1,5 1-1,4-3 0,10-2 0,9-2 0,10-5-1,11-5 1,10-2 0,10-4-1,11-3 1,12-3 0,5-2 0,5-3-1,2-4 1,-1-1 0,-3-4-1,-5 0 2,-9-2-2,-7 1 0,-10-2 1,-6 2-1,-7 0-1,-10-1-1,5 10-10,-18-6-12,-8 0-3,-15-6 0,-12-2 1</inkml:trace>
  <inkml:trace contextRef="#ctx0" brushRef="#br0" timeOffset="15242">5281-9 6,'0'0'11,"11"-5"1,-11 5 0,0 0-3,0 0 0,0 0-1,0 0-1,0 0-1,0 0 0,0 0-1,0 0-2,0 0 1,0 0-2,0 0 0,0 0-1,0 0 0,0 0-1,0 0 0,-15 7 0,6-2 1,-5 4-1,-4 1 1,-9 5-1,-6 4 2,-11 7-2,-5 3 2,-6 5-1,-2 0-1,-1 1 1,1-1-1,6-1-1,8-5-1,5-7-4,12-1-2,10-9-5,16-11-5,0 0 0,0 0 0,11-5 0</inkml:trace>
  <inkml:trace contextRef="#ctx0" brushRef="#br0" timeOffset="15723">4607 102 8,'0'0'11,"0"0"0,0 0-2,16 0-4,-16 0 0,16 3 0,-16-3 1,14 10-2,-14-10 0,6 21 1,-7-7 0,-1 6 0,-5 2 1,-3 7-1,-5 6-1,-2 5 0,-4 2-1,1 2-1,0-2 0,3-1 0,6-4-1,7-3 0,11-10 1,14-6-1,12-7 1,11-6 1,5-6 0,11-3 0,-2-6 1,4-3 0,-7 0-1,-5 1-1,-12-1 1,-6 4-1,-9 1 0,-6 3-2,-7 2 0,-10 3 0,0 0-1,0 0 0,0 0-4,0 0-8,-6 11-10,6-11-1,0 0 1,-13-4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3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248-2 4,'0'0'9,"-9"-1"-2,9 1-1,-11 3 0,11-3 0,-12 5-1,12-5 0,-11 9 0,11-9 0,-9 20 0,5-3-1,-2 5 0,0 9 1,-5 7-1,-1 6 2,-5 5-2,-1 5-1,-4-2-1,1-1-1,1-6 0,1-5 0,3-10 0,5-5-1,4-12 2,7-13 0,11 9 0,6-13 0,1-3-1,4 1 0,0 1 0,-1 2-1,-5 7 0,-5 7 0,-9 8 0,-10 6 1,-7 6-1,-5 4 1,-2 5-1,-1-1 1,1-2 0,4-2 0,5-4-1,8-1 2,7-4-1,10-2 1,5-5-1,7-1 1,2-2-1,2-4-1,1-1-4,-4-6-10,-1-2-6,-2-7-3,0-7 2,-1-8-1</inkml:trace>
  <inkml:trace contextRef="#ctx0" brushRef="#br0" timeOffset="1292">735 246 7,'0'0'11,"-16"9"-4,4 1 1,-4 8 1,-4 6 0,-6 6 0,-1 6-1,-1 2 1,3 6-3,2-3 1,9-2-3,7-7 0,16-7-1,14-11-1,15-11 1,8-13 0,10-7 0,4-13 2,5-5-1,-7-7 0,-6-1 1,-12 0-1,-11 6 1,-13 2-1,-7 8 0,-15 5-2,-8 9 0,-10 7-2,-8 8 1,-5 6-2,-5 5 0,0 9-1,-3 1-4,9 7-5,2-4-10,13 3-2,9-6-2,14-2 1</inkml:trace>
  <inkml:trace contextRef="#ctx0" brushRef="#br0" timeOffset="1713">1265 533 13,'-3'18'15,"-7"5"0,-3 5-2,-6 5-2,1 6-1,-3 2-1,2 0-3,4-4-1,3-2-1,5-9-1,4-6-9,8-10-13,9-10 1,3-15-1,5-11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9,'0'0'12,"5"13"-1,-1-2-1,-2 2 1,0 7 1,0 2-1,0 7 1,-3-2-3,3 5 0,-5-2-1,2 3-2,-4-2-2,4-1-1,-5-6-1,4-3 0,0-2-2,0-7-3,5 0-8,-3-12-10,12 0-1,-5-11 0,3-7-1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2,'0'0'9,"9"0"1,5 0 2,6 1-7,5 1 1,2-2 2,5 3 1,-2-2 1,2 3-1,-8-2 1,-2 4-3,-6 0 0,-6 5-2,-8 3-1,-3 6-1,-6 1 0,-1 6-1,-4 0 0,1 5 1,-3-1-2,5 2 1,1-3-1,3-1 0,4 1 0,2-1-1,6-2 1,0-2-1,3-1 0,1-4 0,0-2 1,2-4-1,-3-3 1,1-3 0,-11-8 0,16 7 1,-16-7 0,11 1 0,-11-1-1,0 0 1,0 0-1,0 0 0,0 0 0,0 0-1,0 0-1,0 0 0,0 0 0,-4 12 0,1 1 0,1 3 0,0 6 0,0 4 1,2 6 0,-1 1 0,1 5 0,0-2 0,2 1 0,-2-2 0,2-4 0,-3-2 0,-1-2 0,-1-3 1,-1-5 0,0 1 0,-4-5 1,1 2 0,-5-6 1,3 2-1,-3-6 1,1 1-1,-1 1 0,1-5-2,2 2-4,-3-7-21,-1-4-1,-5-9-1,-2-4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13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1131 165 40,'-14'13'12,"-5"-3"-2,-2-3-3,-2 1-10,-1-1-4,-2 2 3,-5 0 3,-2 4 2,-7-1 4,-4 4 4,-5 4 2,-6 4 1,-7 5-2,-2 6-3,-10 2-3,1 5 0,-2-1-1,6-1-1,2-3 0,10-3-1,6-5-1,5-6 0,9-3-2,9-7-3,5-3-7,9-5-7,14-5-2,-11-11 2,21-7-1</inkml:trace>
  <inkml:trace contextRef="#ctx0" brushRef="#br0" timeOffset="401">834 0 39,'-11'6'14,"11"-6"-4,-14 3 0,14-3-14,0 0-3,0 0 2,0 0 3,14 5 2,5-2 4,7-2 3,7 2 2,7-3-1,8 1 2,3-4-2,3 1-3,-1-2-1,-2 1-1,-6-1 0,-6 2-1,-8 0 0,-5 4 0,-10 0 1,0 5 0,-12 3 1,-4 6-1,-7 1 1,-2 8 1,-7 0 0,-2 7-1,-5 1 1,-5 3-1,-5-3 0,4 4 0,-3-2-1,2-3 0,1-1-2,3-4 0,4-3 0,5-3-1,4-3 0,3-5 0,2-1-1,8-12 0,-7 15-2,7-15-5,0 0-17,0 0-1,15-12-1,-12-16-2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03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1 142 18,'-12'0'13,"12"0"-1,0 0 0,-10-4-5,10 4-6,0 0 1,0 0 0,0 0 0,0 0 0,0 0 0,0 0 0,0 0 0,0 0-1,0 0-1,0 0 0,0 0-1,0 0 0,0 0 1,0 0 1,15-9 0,-4 8 0,6 1 0,5 1 0,4 1 1,5 2 1,4-1-1,4 1 0,6 2 1,2 0 0,5-2 1,3 3 0,3-5 1,5 3 0,4-2 0,4 2 0,3 0-1,5 2 1,4-2-2,7 1-1,-3-2 0,8 2 0,0-5 0,4 1 0,4-5 0,2-4 0,-1 0-1,-1-2 1,5-2 0,-2 0-1,2-1 0,-1 3 0,-5-1 0,-2 1-1,-2 1 1,-1 1 0,1-1-1,-1 1 0,0-1 0,-2-1 1,-3 1-1,1-1 0,-6-1 0,-7 3 1,-6-2 0,-5 3-1,-8 1 1,-4 1 0,-4 0 0,-3 2 0,-2 0-1,-4 1 2,-2 0-2,-4-1 1,-2 1-1,-6-2 0,-6 1 0,-3 0 1,-6 1-1,-3 0 0,-12 1 0,15-1 1,-15 1-1,0 0 0,10 0 0,-10 0 0,17 0 0,-4 1 0,6 0 0,1 0 0,7 0 0,2-1 0,7 1 0,-1 0 0,3 0 0,3 1 0,0 0 0,3 0 0,-2 0 0,1 0 0,-2-1 0,-2 0-1,-1 4-5,-8-4-16,3 3-4,-12-8-1,-7-4-2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0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631 571 14,'-13'8'14,"13"-8"1,-15 5-1,15-5-2,-12 6-1,12-6 1,-9 6 0,9-6-2,0 0-1,0 0-3,7-19-1,4 1-1,4-9-1,4-6-2,5-5 0,6-7-2,3-2 1,2 0 0,1 2 0,-3 4 0,-3 7 0,-3 5 1,-4 7 0,-6 4 0,-3 5-1,-2 6 1,-12 7-1,16-5 1,-16 5-1,14 4 0,-5 2 0,-9-6 0,18 22 0,-10-5 0,-3 5 1,1 4 0,-4 6 1,-1 8 0,-4 4 1,1 5 0,-4-3 0,2 3 0,1-8-1,2-2 1,0-9-2,1-6-1,3-8-4,-3-16-2,0 0-9,-10-13-4,3-1-1,-15-11 2,1 4 2,-11-10 4,1 4 4,-4 2 5,-1 0 10,7 7 5,0 2 0,11 6 1,0-1-3,9 8-3,9 3-1,0 0-1,0 0 0,23-2 0,0 1 0,8 2-2,4-1 1,9 3-1,0-2 0,2 1-3,1 6-10,-4-4-13,-2 2-2,-5-4 0,-4-2 0</inkml:trace>
  <inkml:trace contextRef="#ctx0" brushRef="#br0" timeOffset="791">1549 424 70,'0'0'26,"14"6"-1,-14-6 0,25 7-13,-9-4-10,6-1-2,1 1 0,-1-2-2,5 2-3,-6-8-9,1 3-11,-7-6 0,-4-1-1,-6-6 1</inkml:trace>
  <inkml:trace contextRef="#ctx0" brushRef="#br0" timeOffset="1002">1470 283 67,'-11'6'24,"11"-6"0,0 0-1,0 0-15,31 2-6,1-5 0,8 1-1,9 0-1,4-5-9,9 6-15,1-2 0,-1 2-1,-2-2 0</inkml:trace>
  <inkml:trace contextRef="#ctx0" brushRef="#br0" timeOffset="1192">2292 321 78,'-5'11'27,"-8"-7"-1,3-3 0,-1-9-20,4-2-5,2-7 0,1-2-2,5-2 0,4-2 0,1 2-1,2 1 2,7 7-1,2 3 1,3 6 0,5 6 0,2 4 1,5 4-1,4 5 1,0 4 0,-1 1 1,-2 3 0,-5-2 2,-4 2-2,-9-2 2,-6 1 0,-9-4 0,-6 1-1,-11-5 1,-6 0-1,-6-5-1,-3-4-1,-2-5 0,1-5-2,2-4-2,0-5-1,12 2-7,-1-9-16,14 4-3,7-9 1,17 3-2</inkml:trace>
  <inkml:trace contextRef="#ctx0" brushRef="#br0" timeOffset="5728">267 0 70,'-4'13'20,"4"-13"-5,-9 0-1,9 0-16,0 0-2,-12-2 1,12 2 1,-15 5 2,5 0 3,2 6 4,-5 3 0,4 6-1,-5 6-3,3 8-2,-2 7 0,-1 7-1,-1 4 0,-2 3 1,1 0 0,-1-1 1,0-7 0,-2-8 1,5-8-2,0-9 0,8-11-3,6-11-2,0 0 0,5-20-2,8 8 0,0-3 0,2 6 1,2 1 1,-3 10 4,-1 8 2,-4 6 2,-2 9 1,-4 2 1,2 8 1,-6-1-1,2 6 1,-3-3-1,2 4-1,-3-6-2,6 1 0,0-5-1,5-3-2,7-6 1,11-7-1,12-8-2,10-9-5,19-3-15,8-9-4,15-1 1,8-10-2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2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26 86,'-1'16'24,"4"6"1,-3 3-6,2 10-18,-2 8-2,0 8 1,-5 2 1,-1 2 1,-2-9 1,1-2 0,-2-13 1,4-7 1,5-24-2,0 0-2,-6-29-1,8-7-2,3-8 0,1-7 1,0-3-2,-3-1 1,1 5 2,1 9 1,-3 5 0,1 8 2,1 6-2,1 6 0,1 7 1,3 6-2,4 4 1,1 5-1,3 6 0,0 3 0,1 5 0,-2 3 0,0 1 1,-5 1-1,-3-1 0,-5-1 0,-2-4 1,-3 0-1,-1-6 0,-2-2 0,5-11-1,-7 11 1,7-11-2,0 0 1,0 0 0,0 0-1,0 0 1,11 7-1,-11-7 1,12 9 1,-12-9-1,13 19 1,-6-6 0,-4 5 0,-2 2 1,-3 3 2,-6-1-1,1 3 1,-8-4 1,-3 1-1,-4-6 1,3-4 0,-4-6-1,4-2-1,1-8-1,1 0-1,6-2-1,1-3-2,10 9-5,-11-19-14,11 19-8,7-19 1,5 11-1,-2-8 1</inkml:trace>
  <inkml:trace contextRef="#ctx0" brushRef="#br0" timeOffset="1212">681 393 27,'0'0'16,"0"0"2,0 0-1,0 0 0,0 0-3,0 0-2,16 5 0,-16-5-2,15 2-1,-15-2-4,24 5-1,-9-4-1,5 2-1,3-2 0,2 0 0,6-1-1,0 1-1,-1-2 0,-1 0 1,-5-1-1,-2 0 0,-5 1-1,-6-1-2,-11 2-6,0 0-16,0 0-2,-9-13 0,-6 6 0</inkml:trace>
  <inkml:trace contextRef="#ctx0" brushRef="#br0" timeOffset="1552">599 274 82,'16'3'27,"8"-1"-3,9-6 1,4-2-24,8 2-4,2-4-4,7 6-8,-7-2-10,2 2-1,-6-3 2,-4 3-1</inkml:trace>
  <inkml:trace contextRef="#ctx0" brushRef="#br0" timeOffset="2914">242 205 33,'15'2'17,"-15"-2"-1,15-6 3,-15 6-9,9-6-5,-9 6 0,0 0-1,0 0 0,0 0 1,0 0-1,-2 10 0,2-10-2,-4 10 0,4-10 2,-12 14 0,2-4 0,-7-2 1,-2 4 1,-7-1-2,-1 4 1,-5-4-2,1 2-1,1-2-1,3-4-3,10 0-21,1-9-2,16 2-2,-11-22-1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5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164 670 52,'-18'6'22,"0"-7"2,5-6-1,-3-9-13,8-4-4,0-10-1,4-2 0,3-7-2,6-2 0,4-2-2,5 2-1,6 2-1,4 4 1,2 7-2,3 4 2,0 7 0,2 8-1,-3 9 1,-2 7 0,-3 11 1,-4 8 0,-6 6 0,-6 7 0,-7 3 2,-6 2-1,-7-1 2,-5 0-1,-9-8 1,-2-5-1,-8-7-3,-6-13-6,-4-7-20,-5-13 0,0-7-1,-5-13-2</inkml:trace>
  <inkml:trace contextRef="#ctx0" brushRef="#br0" timeOffset="2384">434 25 47,'7'-12'22,"-7"12"0,17-8 0,-4 6-7,4 0-12,7 2-1,0 0-1,6 4 0,-2 1 1,2 4-1,-3 2 1,-1 3 0,-7 0 0,-6 6 0,-6 2 0,-4 1 0,-5 2 1,-5 3 0,-8-3-1,3 1 1,-4-3-1,4-1 0,1-4 0,4-1-1,7-3-1,10-5 2,8-2-4,1-4 2,5-2-1,1-1 1,2-1 0,-1-1 0,-7-3-1,-5 3 1,-5 1 0,-9 1 0,11-1-1,-11 1 1,0 0 0,0 0-1,0 10 1,0-10 0,-3 15 0,-1-4 0,0 3 1,-3 3-1,2 2 1,-1 2-1,1 2 1,2 2-2,2 2 1,2 0 1,2 4-1,5 0 0,0 2 0,1-1 0,1-3 1,0-1 1,-2-3-1,-2-3 0,-2-3 2,-1-3 0,-5-4 0,-1 0 2,3-12-1,-18 18 0,3-11-1,0 0 0,-5-1-3,-6-5-6,2 2-24,-5-13-1,1-8 0,-9-18-2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9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 22,'-13'-9'12,"13"9"2,-17-8 1,7 5 0,0 4-1,-1-3-4,2 3-3,-2 1-2,2 5-1,-3 2-2,-1 4-1,-2 5 0,-2 5-1,-1 3 0,-4 5 1,-1 2 0,2 1 0,1-1 0,2-3-1,3-5 0,3-1-2,5-7 1,4-6-3,3-11 1,0 0-3,23 9 0,-7-17-2,10 3 1,-1-6 1,7 4 0,0-1 2,1 8 0,-3 1 2,-4 2 2,-4 10 3,-9 3 0,-3 9 2,-9 2 2,-4 10 1,-10 0 0,-3 12 3,-8-5-3,0 8 1,-8-4-3,4 0 0,-1-5-2,5-3 0,4-8-3,10-7 0,10-1 0,10-6-1,14-2 1,12-6-1,12-3-1,9-8-6,15-2-14,4-7-3,5-11-2,-3-7 1</inkml:trace>
  <inkml:trace contextRef="#ctx0" brushRef="#br0" timeOffset="751">593 674 74,'-4'12'23,"4"-12"-1,7-24-1,10-4-23,5-10-2,9-7 2,4-10-1,6-2 3,3-4 0,-3 3 2,-3 6 0,-7 9 3,-4 10-1,-9 6 1,-4 9 0,-8 7-2,-6 11 1,4 12-1,-6 8-1,0 8-2,-1 4-1,3 5 1,0 5 0,3 4 0,3 0 0,5-4 0,2-5 1,4-8-3,-3-4 0,3-5-4,-8-10-4,1-5-8,-10-5-2,-14-15 2,-10 0 6,-4-1 5,-7-2 4,-5-2 6,0 5 5,-3-1 11,10 7-1,3-2 0,12 6-8,18 5-3,-2-11-2,20 6-3,16 0-1,12-1-4,5-1-14,17 1-8,4-2 0,2 1-1,-3-2 0</inkml:trace>
  <inkml:trace contextRef="#ctx0" brushRef="#br0" timeOffset="1232">1560 433 75,'13'10'26,"3"-6"-4,3-6-4,2 0-27,-2-7-10,6 4-2,-6-3-5,-1 0 2,-7-3-1</inkml:trace>
  <inkml:trace contextRef="#ctx0" brushRef="#br0" timeOffset="1422">1350 294 89,'17'8'26,"14"-4"-2,10-6-1,10-4-26,12 3-3,4-7-4,10 4-7,-2-5-9,-1 2 0,-6-4 1,-10 0 3</inkml:trace>
  <inkml:trace contextRef="#ctx0" brushRef="#br0" timeOffset="1613">2247 42 81,'0'24'29,"-5"-8"-2,7 7 1,-7-4-16,4 10-11,-1 7-2,-3 8 1,-1 5-1,1 4 1,3 0-5,1-6-23,10-7-1,2-21 0,11-13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41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15 100 66,'3'25'24,"1"13"0,-4-4-1,3 6-16,-4 1-5,1 3 1,-4-6 0,2-4 0,-3-9-1,2-6 0,1-10-2,2-9-5,-5-15-4,1-12-3,8-4 1,-7-10 2,6-2 4,-3-4 2,1 2 5,4 6 5,-4 2 4,7 11 1,-5 0 0,10 7-3,-3 1-3,6 5-2,3 3-2,3 3-1,0 4 0,0 4-2,-1 5 1,-3 6 0,-8 7 1,-4 4-1,-9 1 1,-5 4 1,-5-2-1,-6-1 0,1-5-1,-1-2-1,7-6-2,3-7-4,9-5 1,13 0-1,8 0-1,3-6 0,9 5 2,2-2 3,1 4 3,-3 5 3,-7 4 1,-2 6 1,-13 0 2,-2 9 0,-15-1-1,-4 6 0,-10-3 0,-3 2-3,-5-7 0,-2-1 0,-2-7-2,3-3-1,5-6-4,2-11-14,22 6-9,-12-23-2,20 6 1,6-7-2</inkml:trace>
  <inkml:trace contextRef="#ctx0" brushRef="#br0" timeOffset="591">634 305 87,'31'17'27,"-7"-7"-1,-1 4 2,-4-5-23,2 2-3,2-3-2,-2-1 0,-1-1 0,-2-1 1,-3-3-2,-2-2-1,1 3-8,-14-3-18,16-10 2,-15 0-3,-1-1 2</inkml:trace>
  <inkml:trace contextRef="#ctx0" brushRef="#br0" timeOffset="792">704 197 90,'-15'4'27,"15"-4"1,12 8 0,8-7-22,3 1-6,4 0-1,9 1-2,2-4-8,11 4-15,-1-6-2,3-1 0,-4-9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42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10 231 56,'0'0'23,"9"14"1,-9-14 2,6 18-16,-9-3-2,5 10 0,-7 7-1,3 8-1,-5 1 2,4 8-5,-2-3-3,3-4-5,10-5-24,0-14 0,10-16 1,0-16-2</inkml:trace>
  <inkml:trace contextRef="#ctx0" brushRef="#br0" timeOffset="461">282 0 70,'23'7'25,"-5"-4"-1,5 2-1,-3-2-13,5 1-10,2 1 0,-2 1 0,-2-1 1,-4 1 1,-9 1 0,-3 3 1,-8 2-1,-2 6 1,-7 1-1,-1 4 1,-5 4-2,-1 5 0,0 0 0,3 0 0,4-3-1,1-1 1,9-4-1,4-4-1,10-1 0,4-7-1,7-2-1,-2-5 1,4-2 0,1-3 0,-3 0 1,-3-2 0,-7 0 1,-3 1 2,-12 1-1,9 1 1,-9-1 0,-11 7 1,-3 1-1,0 3 0,-5 3-1,-4 3-2,1 3 1,-3 1-1,0 4 2,3 2-1,1 1 0,1 3 0,2-1 0,5 6 1,-1 2-1,4-2 1,0-2-1,3-1 0,1-4 1,3-3-1,1-4 0,-3-9 0,3-3-3,2-10-14,-5 12-10,5-12-1,-15-7-1,2-11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23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4,'0'0'2,"0"0"1,0 0-1,0 0 0,0 0-1,0 0 0,0 0 0,0 0 0,11-5 1,-11 5 0,12 1 1,-12-1 0,18 0 1,-7 0 0,3 1 1,0-1 0,1-1 0,1 1 1,1-2-1,2 1 1,-1-2 0,2 2-1,0-2 0,3 2 0,2-2-1,2 3-2,2-3 1,2 3-1,3 0-1,1 2 0,0-1 0,3 1 1,-3 1-1,2-1 1,0 1 0,3-1 0,-3-1 1,3 0 0,1-1 0,0 0-1,2-1 0,4 1 0,1-1 0,1 1-1,2 0-1,1 0 1,-1-2 0,3 0-1,0 0 1,0 0 0,-1-2-1,0 0 1,3-1 0,0 0-1,4-1 1,0 1 0,0-1-1,-1-1 1,-2 1 0,-2 0-1,-3 1 1,-5-2-1,-4 1 1,-6 1 0,-4-1-1,-4 1 1,-5 1-1,-3 0 0,-6 1-1,-5-1-2,-10 4-13,0 0-6,0 0-2,-18-15 1,-10 5-1</inkml:trace>
  <inkml:trace contextRef="#ctx0" brushRef="#br0" timeOffset="992">1236 141 6,'80'7'5,"2"1"1,1-1 0,3 1 1,0-1-1,4-2 1,-1-1 0,0-4 1,0 0-1,-2-3 0,1-1 0,-3-4 0,2-1 0,-4-1-2,2 0-1,-2 0 0,1 2-2,-1 0 0,-1 2 0,1 3-1,-1 1 0,-1 0 0,-2 2 1,-1-2-1,-2 0 2,-2-1-1,-2 1 0,-2-2 1,1 1-1,-1-1 0,1 2-1,1 0 0,2 0 0,-1 4 0,5-1 0,-2 1-1,3 1 1,0 2 0,-2-1 0,1 3-1,-1-2 1,0 1 0,-1 0-1,1-1 1,0 0-1,-1-1 1,1 1-1,-3-2 1,3 2 0,-2-3-1,2 0 1,-2 0 0,-1-1 0,3-1 0,-1 0 0,0-2 0,-4 0 0,-1 0 0,-3 0 0,-5-2 0,-3 2-1,-6 0 1,-3 0-1,0-1 0,-1 1 0,-2 1 1,0-1-1,-2 1 0,-1 0 0,-3 0 0,-6-1 1,-5 1-1,-4 1 2,-9-1-1,-4 2 1,-14-1 0,14-1-1,-14 1 2,0 0-2,0 0 1,0 0-2,0 0 1,0 0-1,0 0 0,0 0 0,0 0 0,0 0-1,0 0-4,0 0-15,-15 19-6,-6-15-1,-8-1-2,-17-14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5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128 204 18,'0'0'11,"0"0"-2,4-9-2,-4 9-7,0 0-2,0 0 1,-3 15 1,0-4 1,1 1 2,-1 9 1,0 6 1,-3 6 1,-2 9 1,-4 6-1,-1 4-1,-3 1 1,1 1-2,-2-9 0,4-6 0,2-15-2,4-14-1,9-21-1,7-14-1,5-15-1,3-8 0,2-7 1,3-6 1,1 0 0,0 7 2,-8 7 2,2 11 2,-8 8-1,1 9 1,-4 4-3,-6 15 1,10-4-1,-10 4-1,6 16-1,-2-2 1,0 8-1,1 6 1,2 4 1,2 6-1,0 3 0,4 1 1,1-1-1,5 1 0,1-7-1,5-4 1,3-8-1,5-8 0,1-7 0,3-7 1,-3-9-1,-1-6 1,-4-11 1,-3-7-1,-10-9 1,-2-2 0,-9-6-1,-3 2 0,-5-1-1,-2 5 0,-1 6-1,-1 5-1,6 9-4,-4 2-18,10 12-3,-1-1-1,-4 10-1,14-7 0</inkml:trace>
  <inkml:trace contextRef="#ctx0" brushRef="#br0" timeOffset="1101">1167 64 9,'0'0'9,"0"0"1,0 0 0,0 0 2,0 0-1,0 0-2,0 0-2,0 0-2,0 0-2,0 0 0,0 0-1,9 4 0,-9-4 1,3 12 0,-3 2 0,2 5 1,-2 7 0,2 9 1,-4 2-1,2 8 0,-3-2 0,3 2 0,-1-6 0,1-3-2,-1-8-1,0-9-4,3-3-8,-2-16-10,0 0-2,0 0 1,-2-22-1</inkml:trace>
  <inkml:trace contextRef="#ctx0" brushRef="#br0" timeOffset="1552">953-1 1,'0'0'14,"0"0"2,0 0-2,0 0 1,0 0-1,0 0 1,0 0-3,-12 4-1,12-4-3,0 0-2,0 0 0,0 0-2,0 0-1,0 0-1,0 0-1,0 0 1,19 5 0,-1-4 0,8 0-1,9 0 1,8-1-1,7 1 0,4-1 0,3-1 0,-1 0-1,-2 0 1,-5 1 1,-8-1-1,-5 0 1,-8-1-1,-5 2 1,-9-1 0,-2 1 0,-12 0 1,10 0-2,-10 0 0,0 0 0,0 0 0,0 0-2,0 0-7,-5 14-18,-2-2 0,-11-2-2,-6 1 0</inkml:trace>
  <inkml:trace contextRef="#ctx0" brushRef="#br0" timeOffset="4065">16525 823 11,'0'0'12,"0"0"-1,7-10 1,-7 10-2,0 0-1,0 0-1,0 0-1,0 0 0,0 0 0,0 0-1,0 0-1,0 0-1,0 0 0,0 0 0,0 0 1,0 0 0,0 0 0,0 0 0,0 0-1,0 0 0,0 0-1,0 0-1,0 0-2,0 0 0,0 0 0,0 0-1,-10 1 0,10-1 0,-20 15 0,2 1 0,-7 4 1,-5 4 1,-3 4 0,-6 0 2,-3 5-1,-3-3 0,6 1 0,2-7 1,6 1-2,2-4-1,5-2 1,2-1-1,4-2 0,6-4 0,-1-2 0,4-1-2,0-5-4,6 5-7,3-9-7,0 0-5,0 0-1,0 0 1</inkml:trace>
  <inkml:trace contextRef="#ctx0" brushRef="#br0" timeOffset="4626">15826 1027 43,'0'0'17,"-10"-6"2,10 6 2,0 0-13,0 0-4,0 0-1,0 0 1,-13 10 1,11 7-1,-2 4 0,-2 5 0,-3 5-2,-4 9 2,-4 2-2,-1 3 2,-3-3-2,4-2 1,-2-5-1,6-2 0,2-4 0,8-5-1,7-6 0,11-6-1,11-2 1,7-5-1,9-6 1,7-3-1,7-8 1,3-3 0,2-3 0,-3-1 1,-7 1 0,-6 1 0,-8 3 0,-6 5 0,-9 0 0,-5 6 0,-7 0-1,-10 3 0,0 0 0,11 1 0,-11-1-1,-2 9-2,-2 3-7,-8-4-20,1-1 2,-15-13-2,-5-12-1</inkml:trace>
  <inkml:trace contextRef="#ctx0" brushRef="#br0" timeOffset="14671">2792 1487 9,'0'0'12,"12"-19"2,-9 8-4,3 1 1,-4 0 0,-2 10 1,1-18 1,-1 18-2,-5-19-2,2 8-2,-2-6-2,-1 1-2,-1-4-2,1-1 0,0-2-1,1-1-1,2 1 1,2 2-1,1 0 0,3 2 0,2 4 0,3 0 0,4 4 0,0 1 0,1 2-1,1 2 1,0 2 0,0 2 1,-1 1-1,2 1 0,0 2 1,3 1 0,1 1 0,5 1 1,4 1-1,5 0 1,6-2 0,7 0 0,6-3-1,5 0 1,8-2-1,3-1 0,8-1 0,7 1 1,5 0-1,8 0 0,3 1 0,2 0 0,6 1 0,5 0 0,3 0 0,2-1 0,1-1 0,0-3 0,-2 1 0,1 0 0,-3-1 1,-3 1-1,-9-1 0,-5 2 1,-6 0-1,-7 3 0,-8 2 0,-5 1 0,-8 0 1,-4 1-1,-2 0 0,-3-2 0,-1 0 0,-2-3 1,-1-1-1,-4-2 0,-2 0 1,-4-1-1,-7 0 1,-5 1 0,-6 1 1,-3 1-1,0 1 0,0 1 0,2 0-1,3-1 0,5 0-1,3-1 0,4-1 0,2-2 0,0 0 1,-1 0 1,-1-1 1,-2 2 0,-4 0 1,-1 2-1,-5 0 1,-1 3-1,-4-1-1,-2 2 0,-2 0-1,-2 0 0,-2 0 0,1 1 0,-3 0 0,1 0 0,-1 3 0,3-1 0,-3 2 0,0 0 0,-9-7 0,15 19 1,-11-9-1,1 3 0,-1 1 0,-2 3 0,2 0 0,-2 3 1,1 3-1,0 0 0,1 5 1,-1 2-1,-2-1 1,2 1-1,-2 0 1,1 0-1,0-4 1,-1-1-1,0-8 1,0-1-1,1-6 1,-2-10-2,2 13-1,-2-13-10,0 0-12,2-19 0,5 0-2,3-9 1</inkml:trace>
  <inkml:trace contextRef="#ctx0" brushRef="#br0" timeOffset="16193">7210 1473 3,'-9'1'4,"9"-1"0,0 0-2,0 0 1,0 0 2,-10 0 2,10 0 3,-9-2 2,9 2 2,0 0-2,-10-11 2,6 1-4,2-1-1,-2-7-4,4-3-2,1-3-2,-1-3-1,3-3 0,-2-1 0,0 0 1,0 3 1,-2 1 1,2 5-1,-4 3 1,3 4 0,-3 2-1,3 13 0,-2-14 0,2 14-2,0 0 0,0 0 0,0 0 0,0 0-1,0 0 1,0 0 0,0 0 0,0 0-1,0 0 1,0 0 0,15 0 0,-5 1 0,4 0 0,4 1 0,6-1 0,2 0 1,6 0-1,3 0 0,5 1 0,4-2 0,5 1 0,5 0 0,6-1 0,10 0 1,3-1-1,7-2 0,3 0 0,6-1 1,2-1-1,3-1 0,1 1 0,0-2 0,-1 1 1,-1 0-1,2 0 0,-2 1 0,-2-1 0,0 0 0,-2 1 1,-4 0-1,-2 0 0,-4 1 0,-6 0 0,-2-1 0,-4 2 1,-5 1-1,-5-1 0,-3 2 0,-4 0 0,-2 0 0,0 1 0,-1 2 0,1-1 0,1 1 0,3-1 0,0 0 1,-3 0 0,1 2 1,-4-3 0,-3 2 1,-7-3 0,-4 4 0,-6-3-1,-2 2 1,-8 0-2,-1 0-1,-4 1 1,-1 0-1,-10-3-1,12 8 1,-12-8 0,9 11-1,-9-11 1,12 14 0,-12-14 0,12 17 0,-6-6 0,-1 1 0,1 6 0,-2 4 1,-3 2-1,2 6 0,0 6 0,1 3 0,-1 1 0,2 1 1,1-3-1,1 0 0,0-2 0,-1-2 0,0-5-2,-2-6-11,2 0-12,-2-13 0,-4-10-2,10-12 0</inkml:trace>
  <inkml:trace contextRef="#ctx0" brushRef="#br0" timeOffset="17525">10923 1462 26,'-13'4'13,"13"-4"2,-10-5 1,10 5-6,-12-13 1,5 1 0,3 0 0,-3-9 1,5 2-1,-1-9-3,4-1-4,4-3-2,0-1-2,2 2-1,2 2 1,1 4 0,-2 5 1,-1 6 0,-1 5 0,-6 9 0,0 0-1,8-10 0,-8 10 1,0 0-2,16 10 1,-3-4 0,5 2 0,11 1 0,8 0 0,10-1 1,9-1-1,10-2 1,8-2-1,11-1 1,11-6-1,9-1 1,6-1-1,6-1 1,5 0-1,8 1 0,5 1 0,5 2 0,1 2 0,5 1 0,3 0 0,1-1 0,1 1-1,-2-1 2,-2-1-1,-4 1 1,-5-1-1,-3 1 1,-9 0-1,-7 2 1,-3 1-1,-10 0 1,-6 1 0,-11 0 0,-6 2 0,-15-1 1,-6 3 2,-9-4-2,-9 2 0,-3-2 0,-6 0 0,-4 0-1,-5-1 0,-2-1-1,-4 0 0,-3-1 0,-5 1 0,-3-1 0,-9 0 0,0 0 1,10 0-1,-10 0 1,0 0-1,0 0 1,0 0-1,0 0 0,0 0-1,0 0 1,0 0-1,0 0 1,5 13 0,-5-13-1,4 12 1,-2-2 0,0-1 0,0 2 0,-1 4 0,-1 2 0,0 4 0,0 4 0,0 1 1,-1 0-1,1 3 0,-1 0 0,0-1 0,0-2 0,0-2 0,1-4-1,-1-3-2,3 4-5,-6-11-20,4-10 1,-15 4-2,-3-15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0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143 546 2,'0'0'4,"-13"4"0,13-4-1,-12 3-2,12-3 0,0 0 1,0 0 0,0 0 1,0 0 1,10-1 0,11-6 1,13-6-2,14-2 1,14-7-1,11-2 1,9-5 1,7-1 0,0-1 1,-1 4 0,-11 1 0,-8 5 0,-14 1 1,-11 9-3,-10 2-2,-10 2 0,-8 3 0,-16 4-1,0 0-3,0 0-1,0 0-3,-20-14-3,7 5-2,0-5-3,2-1-1,-1-5 1,3-1 1</inkml:trace>
  <inkml:trace contextRef="#ctx0" brushRef="#br0" timeOffset="380">773 0 7,'0'0'8,"0"0"0,-4 10-1,4-10-1,13 19-1,0-9 1,7 3-1,5-1 1,7 5 0,3-6-1,5 1 0,-2 0-1,3-3-1,-3-1 1,-6 1-1,-6 0-1,-5-1-1,-6 1 1,-6 2 0,-6 2 0,-4 3 0,-10 3 1,-1 3 0,-8 4 0,-1 1 1,-8 1 1,3 2-1,-3-4 0,2-2 0,3-4-1,6-1-1,3-7 0,5-1-1,6-2-4,4-9-7,0 0-11,0 0-2,0 0 0,-6-21 0</inkml:trace>
  <inkml:trace contextRef="#ctx0" brushRef="#br0" timeOffset="1151">168 210 10,'6'10'6,"-6"-10"2,-4 14 0,1-4 1,-6 2-1,2 4 0,-5 3-2,0 6 0,-4-1-2,0 6-1,-2-2 0,0 2 0,3-1 0,1 0-1,2-4 0,3-3 0,3-4 0,2-3 0,7-3 0,5 1 2,4-7 0,10 1 0,7-3 0,7 1 0,3-4 1,3 2-1,-1-3-1,-1 0-1,-6 0 0,-6 0-1,-10-1 0,-5 2 1,-13-1-1,11 0-1,-11 0 1,0 0-1,0 0 0,0 0 0,0 0 1,0 0-1,0 0 0,0 0-1,0 0-3,0 0-10,0 0-7,0 0-3,-7-14 1,-3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0.6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0 9,'0'0'11,"0"0"-1,0 0-3,0 0 2,0 0-1,0 0-1,0 0-1,0 0-1,0 0 0,0 0-1,0 0 0,0 0-1,0 0-2,0 0 1,0 0-2,0 0 1,0 0-1,-1 10 1,1-10-1,0 9 0,0-9 0,-1 18 1,0-5 0,-1 3 0,0 1 1,-3 5-1,1 1 1,-2 1-1,-3 1 0,1 0 0,-2 0 1,-1 0-2,0 1 1,-1-1 0,1-2 1,-1-3-1,4-1 0,-2-3 0,4-3 0,6-13 0,-9 15-1,9-15 1,0 0-1,0 0 0,0 0-1,0 0 0,0 0-2,-4 10-3,4-10-9,0 0-5,0 0 1,15-9 0,-5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1.8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268 331 24,'0'0'15,"7"-9"-1,-7 9-2,-4-11-7,4 11-1,-10-8 0,1 4-2,-1 0 0,-2 2 1,-3 1-1,-2 1 0,-1 0 0,0 2 0,-1 3 0,1 1-1,1 1 0,2 0 0,1 3 0,4-1 0,0 0 0,4 1-2,6-10 1,-8 13 0,8-13 0,1 12 0,-1-12 0,11 11-1,1-5 2,1 1-2,6 1 1,1 2-1,4 0-1,1 1 0,1 3 1,0-1-1,-3 4 0,0-2 1,-4 3 1,-4-2 0,-1 0 2,-6-2 1,-4 0 1,-1-1 2,-7-4 0,0 3 0,-7-5 1,1 2-1,-6-3 0,0 5-2,-5-6 0,-1 2-2,-2-3 0,-1-1-1,-1 0 0,1-2 0,2 1-1,0-2 0,1 2 0,5-3-1,1 3-1,3-3-3,13 1-5,-14 0-10,14 0-3,6-11-1,5 1 1</inkml:trace>
  <inkml:trace contextRef="#ctx0" brushRef="#br0" timeOffset="731">531 722 21,'0'0'16,"0"0"2,0 0-3,10-8-2,-5-6-2,7-2-2,0-9-1,4-3-2,2-8-1,4 0-1,-2-6 0,5-1-1,-1-1-1,0 4-1,-3 4 0,-2 4 0,0 5-1,-5 5 1,-2 6-1,-3 5 0,-9 11 0,9-9 0,-9 9-1,0 0 1,5 15 0,-3-4 0,0 4 0,1 4 0,2 3 0,2 5 0,1 3 0,1 2 0,2 4 0,0 4 0,1-2 0,1 0 0,-3-2-1,1-3 1,-3-4 0,-2-6 0,-1-7 0,-2-5 0,-3-11-1,0 0-1,0 0-3,-14-8-3,3-2-2,-5-9-1,-2 2-1,-6-8-2,-1 1 3,-4 0 0,1 1 4,0 3 4,2 4 4,2 3 3,3 4 2,3 5 1,4 1 2,3 4-1,11-1 2,-12 2-3,12-2-1,0 0 0,9 5-1,5-4-1,1-1 0,7 1-1,2-2 0,6 2 0,-1-2-1,2 1-4,1 2-10,-2-1-9,-2 1-1,-1 0 0,-5-2 0</inkml:trace>
  <inkml:trace contextRef="#ctx0" brushRef="#br0" timeOffset="1592">1255 696 5,'9'-4'9,"-9"4"2,0 0-2,14-6-3,-14 6 2,13-2 1,-13 2 1,18-3 0,-5 3 2,2-2-2,4 2-1,5-3-3,6 4 0,2-4-3,6 2 0,3-1-1,1 1-1,1-2-1,0 0 0,-5 0-1,-6-2-2,-1 3-5,-9-3-5,-6 2-8,-5-3 0,-11 6 0,-2-13 0</inkml:trace>
  <inkml:trace contextRef="#ctx0" brushRef="#br0" timeOffset="1923">1366 436 34,'-10'1'19,"10"-1"1,0 0 0,0 0-6,0 0-8,16 3-3,0-1 0,4 0 0,7 3 1,3-1-1,6 1 1,1-2 0,5 2-1,0-2-2,1 0-1,3 0-3,-6-3-4,0 1-9,-5-1-6,-7-1-3,-8-1 3,-6 1-1</inkml:trace>
  <inkml:trace contextRef="#ctx0" brushRef="#br0" timeOffset="2293">1252 944 57,'0'0'22,"0"0"0,0 0-2,10-9-13,-1 0-3,-3-5 0,4-2-1,2-4 0,4-4-1,1-8 1,3-3 0,2-9 0,5-4 0,0-8-1,3-2 0,-1-2 0,1-1-1,-3 2 0,-1 3 0,-2 5-1,-4 5 1,-1 7-1,-4 6-1,-3 7 1,-1 6-1,-4 5 0,-2 5-2,-5 10-2,9-7-3,-9 7-6,11 13-9,-5-1-4,0 2 2,3 1 1</inkml:trace>
  <inkml:trace contextRef="#ctx0" brushRef="#br0" timeOffset="2784">2060 343 11,'6'-17'14,"-6"17"0,6-15-1,-6 15-4,4-9-4,-4 9-1,0 0-1,0 0 0,0 0-1,0 0 1,7 15-1,-6 0 1,-1 6-1,-2 3 0,0 8 0,-1 3 0,-2 1 1,-2 0-1,2-3 0,-3-6 0,3-3 1,1-7-1,4-17 1,0 0-2,2-11-2,2-6 0,0-7-1,2-3 1,-2-4-2,0-3 1,2 1 0,-2 1 2,0 3 0,1 0 1,1 7 1,-1-1-1,3 6 1,-2 1-1,-1 6 0,-5 10 0,9-12-1,-9 12 1,0 0 0,0 0 0,0 0-1,12 19 1,-5-7 0,1 7 0,5 2-1,0 4 1,5 2-1,0 3 1,7 0-1,0-1 0,1 0 0,3-2 0,2-4 0,1-2 0,-1-6 1,0-2 0,-4-5 1,-4-6 2,-1-2 2,-7-10-1,-1-3 1,-9-10 0,2-2 0,-8-10 0,2-3-2,-2-9-3,-1-1 0,0-1-2,-1-1 0,3 2-2,0 1-1,6 9-3,-5-2-6,7 13-11,0 1-1,3 8-1,0 0 2</inkml:trace>
  <inkml:trace contextRef="#ctx0" brushRef="#br0" timeOffset="4316">3021 237 9,'11'4'8,"-11"-4"1,0 0 1,0 0 1,1 10-1,-1-10-1,3 16-2,0-4-1,-2 5-2,1 4 0,0 5-2,-1 5 0,0 3-1,-2 2 0,1-1 0,-1-1-1,-1-4 1,1-6-2,1-4-2,-1-10-10,1-10-4,2-9 0,-4-10 0</inkml:trace>
  <inkml:trace contextRef="#ctx0" brushRef="#br0" timeOffset="4637">2749 171 18,'0'0'13,"0"0"-1,0 0-2,0 0-6,0 0-2,13-4 1,0 2 1,6 1 0,1 0 0,7 1 1,5-1 1,8 2-2,1-2-1,7 2 0,0 0-1,1 0 0,-3 1-1,0-1 1,-7 1 0,-5 0 0,-7-1 0,-5 1 0,-7-1 1,-4 1 0,-11-2 0,10 1 0,-10-1-1,0 0 0,0 0-1,0 0-3,0 0-3,0 0-12,-13 4-5,13-4 1,0 0-1</inkml:trace>
  <inkml:trace contextRef="#ctx0" brushRef="#br0" timeOffset="5778">3582 581 14,'13'-7'13,"-13"7"1,0 0-3,0 0-3,0 0 0,0 0 0,0 0-1,0 0 2,0 0-2,3 19-1,-7-6 0,1 9-2,-4 4 0,-1 7-1,-2 3-1,-2 4 0,-2 0-2,-3 2 1,1-2 0,-1-4-3,7-4-2,-3-9-7,4-5-9,3-8-3,6-10 2,0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8.5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261 391 22,'9'-2'14,"-9"2"2,12-7-3,-12 7-4,0 0-1,0 0 0,0 0-2,0 0 1,-21 4-2,7 1-2,-7 0-1,-1 4-1,-3 1-1,-1 0 1,-1 3-1,3-2 0,-1 3 0,3 0 0,4-2-1,6-1-2,4-1 1,8-10-2,-1 16 1,1-16-1,21 13 1,-3-8-1,5 0 1,1 1 1,2 0 1,1 2-1,0 0 1,-3 1 0,-1 2 0,-3 0 1,-4 2 0,-1-2 1,-4 2 1,-6-1 1,-4 1 1,-1 2 0,-8-3 1,-1 3 1,-9-3 0,-2 3 0,-5-3 0,0 2-1,-4-5-2,2 3 0,-3-4-1,5 0-1,1-3-1,4-3-3,6 1-4,-1-6-4,15 3-9,-12-7-3,12 7 1,3-21 0</inkml:trace>
  <inkml:trace contextRef="#ctx0" brushRef="#br0" timeOffset="610">416 808 17,'0'0'16,"10"-18"2,-2-2-2,0-6-5,7 0 0,-2-6-3,7-1 0,0-5-1,3 0-2,-3-2-2,4 4 0,-4-1-1,0 6 0,-2 0 0,-2 7 0,-5 3 0,-1 7 0,-2 2-1,-8 12 0,8-12 0,-8 12-1,0 0 0,0 0-1,10 1 0,-10-1 1,5 18-1,-1-5 0,-1 6 1,-2 5-1,1 3 1,0 5 0,0 1 0,-1 4-1,1 0 1,0-1 0,2-2-2,0-5 1,1-2-1,-2-8 0,1-2-1,-4-17-2,4 15-1,-4-15-4,0 0-8,-9-16-1,-2 5-1,-1-2 1</inkml:trace>
  <inkml:trace contextRef="#ctx0" brushRef="#br0" timeOffset="1051">465 592 20,'0'0'13,"0"0"0,0 0 0,0 0-1,24-4-1,0 2-2,3-2-2,6 0-3,5 0-1,4-1-3,5 2-6,1 1-7,1 0-6,-1 3 0,-1-1 0,0 1 1</inkml:trace>
  <inkml:trace contextRef="#ctx0" brushRef="#br0" timeOffset="1392">1066 620 27,'0'0'17,"0"0"1,0 0-1,16 4-3,1-5-7,3-2-2,5 1 0,4-2 0,6 1-1,-1-2 0,3 2-1,-1-1-1,-2 2-1,-2 0-1,-5 0-2,-3 3-3,-9-3-3,0 3-5,-15-1-8,0 0 0,0 0 0,-9-13 0</inkml:trace>
  <inkml:trace contextRef="#ctx0" brushRef="#br0" timeOffset="1662">1088 457 33,'-15'-1'19,"15"1"0,-13-1 1,13 1-7,0 0-7,14-6-1,2 6 0,1-2-1,7 2-1,2 0 0,6 2 1,1-2-1,5 3-1,-2-1-1,-1 0 0,3 2-3,-6-4-3,0 4-4,-11-4-7,1 2-6,-6 0-1,-7-1 0,-9-1 1</inkml:trace>
  <inkml:trace contextRef="#ctx0" brushRef="#br0" timeOffset="2002">1019 924 14,'4'9'16,"-4"-9"3,0 0-1,15-8-2,-15 8-1,14-13-1,-11 2-1,6 1-2,-6-7-2,6-1-2,-6-9-2,7-2-1,-1-9-1,3-4-1,2-5-1,5-6 2,2-5-2,5 1-1,5-3 0,3 0 1,2 0-1,1 3 0,2 3-1,0 6 1,-5 6 0,-3 6 0,-3 6 1,-6 8-1,-6 4 0,-3 6 0,-4 5-1,-9 7-2,0 0 1,0 0-2,0 0-1,-10 15-6,6 1-11,-6 0-4,0 5 0,-2-2 2</inkml:trace>
  <inkml:trace contextRef="#ctx0" brushRef="#br0" timeOffset="2733">1661 318 15,'4'-11'12,"-4"11"0,6-11-2,-6 11-2,7-11-2,-7 11 0,0 0 0,12-9-1,-12 9 0,0 0-1,10 20-2,-10-4 0,0 5-1,-2 7 0,0 4 0,-2 3 1,2-1 0,-1-1 1,3-2-1,2-6 1,4-3 0,2-11-1,7-6 0,2-8-1,5-5 0,-1-6 0,3-5 0,-1-5-1,-1-1 2,-2-1 0,-5 3 0,-2 1 1,-3 6-1,-3 1 0,-2 6 0,-5 9-1,4-11-1,-4 11 0,0 0-1,7 14 0,-2-4 1,-1 8-1,4 2 0,0 4 1,3 2 0,1 2 0,0 0 0,3 0 0,-1-4 0,2-6 1,2-4 0,0-6 0,-1-4 1,1-11 1,1-2 1,-3-8 0,2-2 0,-3-7 0,1 0 0,-6-3-1,3 1 0,-6-2-1,0 3 1,-3 1-3,1 2 1,-4 5-2,1 1-3,0 7-1,-5-4-7,3 15-10,3-13-4,-3 13-1,0 0 1</inkml:trace>
  <inkml:trace contextRef="#ctx0" brushRef="#br0" timeOffset="3745">2465 623 35,'8'-17'18,"2"-1"1,3-6-2,-4-5-7,6 0-1,-1-6-1,4 3-1,-3-5-1,2 3-1,-3-2-1,2 6-1,-1 1-1,0 4-1,-4 3-1,0 3 1,-3 4-1,-1 5 0,-7 10 0,11-12-1,-11 12 1,0 0-1,12 12 1,-10-1-1,3 6 1,2 4 0,0 3 0,2 6 1,0 6-1,1 3 1,0 2 0,-1 3-1,0-1 0,-3-2 1,0-4-1,-1-4 0,-1-7 1,-1-7-2,-1-5 1,-2-14-1,0 0-1,0 0 0,-9-1-1,-1-10-3,-1 0-1,-6-6-2,-2 1-2,-4-8-1,0 5-1,-6-4 3,0 3 1,0 0 2,2 4 3,0 1 3,4 5 5,1 3 2,7 2 1,3 4 1,12 1 3,-12-2-2,12 2 1,0 0-1,0 0-1,17 7 0,-3-5-2,8 4 0,0-4-1,9 3-1,-1-1-2,7-1-1,0 3-5,-1-6-9,3 1-11,-2-2-1,0-4 0,-3-3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7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58,'0'0'23,"0"0"3,0 0-3,0 0-11,0 0-3,0 0-2,9 6 0,-9-6 0,0 0-2,0 0-2,0 0-1,0 0 0,0 0-2,0 0 0,0 0-2,0 0-1,0 0-3,0 0-7,0 0-4,11-3-10,-11 3 0,21-4-1,-8 1 2</inkml:trace>
  <inkml:trace contextRef="#ctx0" brushRef="#br0" timeOffset="281">386 64 41,'16'3'22,"-4"-2"1,-2 3-3,-10-4-4,11 2-3,-11-2-3,0 0-3,0 0-1,0 0-3,0 0-1,0 0-3,0 0-3,0 0-7,0 0-11,11 0-4,-1-5-1,0-5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0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77,'21'11'26,"-2"-1"-1,-7-9-3,0 4-15,-12-5-4,18 4 0,-18-4-2,10 3 1,-10-3-1,0 0-2,0 0 0,0 0-4,0 0-6,0 0-10,16-6-5,-16 6-1,18-14 1,-8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 75,'35'5'27,"1"0"0,-6-5-1,2 0-15,-6-2-9,-1 1 0,2-1-2,-4 2 1,-4 0-1,-6 1 1,-2 0 0,-2 1-1,-9-2 0,14 2 0,-14-2-1,0 0-1,0 0-8,0 0-16,-3-14-1,-10-6 0,-1-4-1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 81,'44'11'26,"-12"-6"-1,-4-1-2,-12-2-20,-4-1-8,1 6-5,-13-7-14,0 0-2,0 0 0,-12 3 1</inkml:trace>
  <inkml:trace contextRef="#ctx0" brushRef="#br0" timeOffset="190">541 0 80,'29'24'29,"-9"-7"-1,1-1-1,-11-9-16,5 1-9,-2 0-2,0-1 0,-2-1-2,-11-6-7,0 0-17,0 0-1,0 0-1,-28-23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50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4723 194 6,'0'0'9,"0"0"1,0 0-2,-5-9-4,5 9-1,0 0 2,-11-9 1,11 9 1,-9-6 1,9 6 0,-12-8 0,12 8 0,-16-6-2,16 6-2,-20-7-1,8 3 0,-4 0-1,1 1 0,-5-3 0,-1 3 0,-4-2 0,-2 1 0,-4-1 0,-2 1 0,-4-2 0,-4 0 0,-2 0 0,-5 1 0,-5-1-1,-4 2 1,-3 0-1,-1 2 0,-3-1 0,-1 3 0,-2 1 0,-1 3 0,-1-1-1,3 2 1,-3 1 0,0 1 0,0 1-1,-2 1 1,-1 2-1,2 2 1,1 0-1,0 1 0,3 4 1,1 3-1,-1 2 0,4 2 0,1 2 0,2 0 0,3 3-1,4-1 2,2 1-1,6 0 0,5 0 0,0 1 0,5-1 1,5 0-1,1 3 1,2 0-1,3 0 1,1 2-1,3-2 0,4 2 0,2 0 0,4 2 0,2 0 0,3-1 0,5 1 0,2 0 0,3 1-1,4 0 2,7-2-2,-2 0 2,7-1-2,5-1 2,1 0-1,4-1 0,2-1 1,4-1-1,1-2 0,7-1 1,-1 0-1,1-1 1,4-3-1,2-2 1,-2 1-1,4-2 1,1-3-1,2 1 0,0-2 1,3-3-1,0-3 1,3 2-1,1-4 0,-1-2 1,1 0-1,1 0 1,-2-2-1,1-1 0,-1 0 0,-1-1 1,1 1-1,0 0 0,2 0 0,0-1 0,0 0 0,-2 0 1,4 0-1,-2 1 0,3 1 0,-2 1 0,2 1 1,2 0-1,3 0 1,1 0-1,-1 0 1,2-1-1,0-1 1,1-1-1,0-1 0,-5 0 0,3-1 1,-3 0-1,2 0 0,-3 1 0,1-2 1,-1-1-1,-3-1 1,3-3-1,-3 0 1,0-2-1,-1-1 0,0-1 1,-4-3-1,-1 1 2,-1-2-2,-1 0 1,-4 0-1,0-2 0,-5 0 1,-1-1-1,-1 0 1,-3-1-1,-1 0 1,-2-2-1,-1 0 1,-1 0-1,-1 0 1,-3 0-1,0-1 1,-3 2-1,-2-2 0,-3 1 1,-1-1-1,-3-1 0,-4 1 1,-1-1-1,-2 1 1,0-2-1,-3 0 0,-1 0 1,-3-3-1,-1 1 0,0-4 0,-1 0 0,-4-4 0,-2 0 0,0-3 0,-2-1 0,0-1 0,-2-2 0,0 1 1,0 0-1,0 2 0,-1 0 1,-1 3-1,-2 0 1,-3 0-1,0 1 0,-3-1 0,-4 0 0,-2-1-1,0-1 1,-5-2-1,0 1 0,-2-2 1,-4 3 0,-3 0 0,0 0-1,-3 1 2,-2 2-1,-3 1 0,-3 1 0,-1 2 1,-3 1-1,-4 2 0,-2 2-1,-3 1 1,-5 3 0,-5 2 0,-4 2-1,-6 1 1,-5 1 0,-3 1-1,-8 1 1,-8 7-2,-9 2 0,-3 5-5,-13 0-12,-1 11-7,-16 0-2,-8 7 0,-11-2 0</inkml:trace>
  <inkml:trace contextRef="#ctx0" brushRef="#br0" timeOffset="2133">2531 1492 24,'0'0'15,"0"0"-1,0 0 1,4-11-7,-4 11-3,0 0 2,-15-11-1,4 7 0,-1 1-1,-6-1 1,-2 2-1,-7-1-2,-5 3 0,-8 0-1,-5 3 0,-9 0-2,-6 2 1,-7 2-1,-6 2 0,-7 1 1,-4 2-1,-2 3 0,-8 1 0,0 3 0,-3 3 0,0 1 0,-3 5 1,2 1-1,2 3 1,-3 2-2,9 4 2,0 1-1,6 5 0,-1 1 1,6 0-2,4 4 2,4 0-1,8 5 1,2-2-1,6 2 1,4 1-1,9 0 1,-2 0-1,7 1 0,6-1 0,4-3 1,6 1-1,3-4 1,8-1 0,4-3 0,14-1 0,0-2 0,-8-42 0,33 74 0,-33-74 0,50 68 0,-50-68 1,60 55 0,-60-55 1,66 40 0,-25-27 0,8-8 0,7-3 0,3-9 0,12-4-1,1-6 1,4-4-1,2-1-1,-13-1 0,4 0-1,-8 4 0,-6 3 0,-10 4 0,-8 3 0,-7 4 0,-6 2 0,0 2 0,-10 2 1,-5 0 0,-9-1 0,11 1-1,-11-1 1,0 0 0,0 0-1,0 0-1,0 0-2,0 0-8,0 0-14,-11 3-1,11-3-1,-17-7-1</inkml:trace>
  <inkml:trace contextRef="#ctx0" brushRef="#br0" timeOffset="3005">975 2649 25,'-15'-17'19,"15"17"0,-1-10-1,1 10-2,0 0-1,0 0-3,0 0-4,0 0-1,0 0-2,0 0-2,0 0-1,0 0 0,9 5-1,0-1 0,-9-4 0,16 12 0,2-3 0,2 1 0,3 2-1,6 0 1,1 3-1,-3 1 1,9 2-2,-7 1 1,-2 1 0,0 2 0,-2-1 1,-4 1-1,1 0 0,-2 0 1,-4-2-1,-1-1 0,-5-1 1,-1-3-1,1-1 1,-7 0 0,-6-2 0,-5 2 0,-3 0 0,-7 3 0,-6 2 2,-4 2-2,-8 2-1,-1 1 1,0 0 1,-3 0-1,-3 0 1,5-1 0,3-2 0,2-1 0,5-3 0,2-2 0,6-4-1,4 0 0,16-11-2,-15 10 0,15-10-2,0 0-1,0 0-9,0 0-14,11 5 0,-11-5 0,14-13-2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8:23.6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3022 16757 258,'-14'-9'1419,"-8"-6"-645,10 8-129,0-3-258,-1 1-258,-2 1 129,-1 6-129,-1-1-129,-4 0 0,1 2 129,-4-2-129,-1 1 0,0 2 0,-4-3-129,-3-1 129,-2 3 0,1-1-129,-5 1 129,-2-1-258,-4 2 129,-3 0 0,-2 0 129,-5 2-129,-4 1 0,-4-1 0,-3 6 129,-1 0-258,-3 3 258,-3-3 0,0 7 0,-3-3 258,1 2-258,-1 3 129,1-3-129,0-1 129,-1 4-129,2-2 129,2-2 129,3-1 0,4 3 0,2-8-129,4 4-129,1 0 0,4-2 0,4-1-129,-1 4 0,3-2-258,-3 4 258,0 1 0,5 9 0,-1-10 0,6 11 258,-3-7-129,6 10 258,2-9-129,4 9 387,3-5-258,3-1 129,4 4 0,1-1 0,5 6-129,0-1 258,5 1-129,1 2-129,4-4 258,4 8-258,1-4 387,0 2 0,7-4-129,6 3 0,1-8 129,7 16-129,1-12 258,5 0-387,4-6 0,-31-24 0,77 58 258,-33-10-516,4-6 0,4 7 0,3-6-258,1 22 129,4-20 0,3 21 0,-4-9-129,4-15 258,-3 3 129,5-7 0,-1-2 0,8-4 258,1-2-129,4-17 0,5-2 129,11 7-129,2-23-129,10-11 0,2 13 0,6-5-129,1-4 0,2-9 0,0 15-129,-1-5 0,0 8 0,2 3 0,-4-2 0,-2-8 258,2-8-129,-1 2-129,3-3 258,1 4-129,-1 1 129,1 4-258,-3-24 258,5 5 0,-3 20 0,2-6-129,1 10 129,0-12-129,-4 3 0,2 7 387,0 0-387,1 14-516,-2-7 387,1 12-258,-5-17 258,1-2 129,-1 16-129,1-6 129,-2 24-129,-1-25 387,5 10-258,0-6 387,-2 7-516,2 15 0,2-27 0,-1 3-258,5 2 258,2-5 0,-2 13 0,-2-14 0,4 4 0,-2 1 0,1 3-129,-2 1 129,-4-16 0,-4 7-387,1-5 516,0 1-258,-6-2 258,1-11-129,-2 16 258,5-22 129,-4 14 0,5-23 258,-5 13-387,2 2 516,-5-2-516,1 2 387,-4-12-645,-5 14 387,-4 2-129,-3 12 0,-3-9 0,-1-3-258,-5-5 129,0 6-258,-4-8 387,0 12-258,0-6-129,2 0 0,-1 0 0,1 3 0,0-3-129,-1-13 129,4 17 0,-1-3 0,-1-5-129,-3 0 129,0 18 0,-1-5 129,-2 9 129,3 9-129,-5-2-129,-2-9 258,3 18 0,-2-13-258,-2-14 129,0 3-129,1-4-129,0 8 516,-3-9-258,0 3-387,2-4 258,-4 20 258,4 19 258,-4-14-129,3 10-258,-1-9 258,2 6-258,0 6 258,3-3-387,-1-8 258,3-5-516,2 2 0,-3-11 645,2 14-774,1-5 516,0-1-645,-4 5 645,3-16 0,1 2 258,-1 15-129,0-10-258,4 15 129,-3-12 0,4-6 258,2 9-258,0-4 0,1-9-387,2 0 645,1 19-516,1-20 258,1-3-129,-1 8 0,2-11 129,-6 18-645,3 6 645,-4-8-516,-2-9 387,-3 1 129,-2 18 129,-1-17-387,0-2 258,0-2 258,-2 2-258,-2 0 258,-1-5-258,-1 1-258,-2-19 258,-1 2 516,-6 9-258,0-7-129,-3-16 129,0-10-258,-3 4 129,1-3 516,-3 1-645,-5-6-129,1 0-129,-6-13 129,-5 8-387,-4 12 387,-5-8-129,-6-10-129,-6 7 0,-4-1 258,-7 3-258,-2-2 129,-3-3 258,-10-2-387,-6 5 387,-5-1-387,-6 4 387,-6 2-258,-7 6 258,-6-3-129,-5 8 129,-6-4 0,-6 6 129,-5 0-258,-6 4 129,-4 3 0,-9 5 0,-3 1 0,-6 5 0,-1 5 0,-4 4 129,-9 4 0,-5 3-129,-3 1 129,0 0 0,-6 5 0,-7 1 0,-5 4 0,-5-1 0,2 3 0,3-4 129,1 1 129,2 1-258,-3-4 0,2 5-129,0-5 0,2 2 129,0-1-129,0-2 0,-6 0-129,1 1 129,-1-2 0,1-4 129,0-2 0,-2 0 0,-8-2-129,0 2 0,-2-3 129,1 1-129,0-1-129,-1 5 129,4 0-129,8 0 0,5 0 129,4 0-129,3 0 129,4 0 0,2 0-129,3 0 129,1 0-129,1-3 129,1-1-129,-2-6 129,2 3 0,3-3 0,-3 4 0,-1-6-258,-2 6 258,-1-2-129,-5 4 129,0 4 0,-5 0-129,2 4 258,1-4-258,0 2 129,-2-2 0,2 0 129,3 3-129,0-3 0,5 0 0,-2-3 0,2 1 0,3-3 0,1-2 0,6 5 0,2-8 129,5 1-129,3 1-129,2 1 129,2 0 0,5 4 0,1-1 0,1-3-129,0 6 0,3-4 129,-2 2 0,1-3 0,0-1 0,2-2 0,1 5 0,-1-3 129,2 2-129,0 3 258,7 2-258,-2 0 258,5 5-129,2-1-129,2 1 0,3-3 129,0 3 0,-2 3 0,1-8 0,-2 0-129,1 0 258,1-8-129,2 6 0,1 0 0,1-3-129,2-2-129,1 5 129,3 1-129,-2 1 0,0 0 0,-3 5-129,-2 6 0,-6-1 0,1 5-258,-5 2 387,3 4-129,0-1 0,5 6-516,-5-11-516,14 12-2322,4 0-1290,-6-8-258,2 3 130</inkml:trace>
  <inkml:trace contextRef="#ctx0" brushRef="#br0" timeOffset="3564.2039">18311 15408 258,'-6'-13'1935,"11"-13"-258,3 3 0,4-6 0,5-12-258,8-2 0,7-15-129,8-2-129,9-11-258,8-3 0,4-9-129,6 8-258,-2-1-258,-2 5 0,-5 10-129,-4 10-129,-14 10 258,-11 9-258,-9 13 0,-12 9 0,-8 10 0,0 0 0,-16 21-387,-3-3-387,-1 8-1032,-6 4-1806,-4-6-387,7 2 0</inkml:trace>
  <inkml:trace contextRef="#ctx0" brushRef="#br0" timeOffset="4344.2485">18167 14998 1806,'-4'-33'1806,"3"13"258,1 5 0,0-3-258,0 5-129,0-3-516,0 16 0,6-18-387,-6 18 0,0 0-387,0 0-129,9 7 0,-9 8-258,0-1 258,-2 9-258,-6 6 258,-1 2-516,-3 7 516,-1 6-129,-1 5-129,-1 4 129,2 1 0,2 3 129,2-3-129,4-1 129,5-6-129,0-7 129,5-9-129,9-11 0,7-8 129,4-8-129,7-5 0,5-14 0,3-5-129,5-5 129,3-8 0,4-1-129,0 2 129,0-4 0,0 3 0,0 1-129,-3 5 129,-3 4-129,-6 5 129,-4 4-129,-10 5 0,-4 8 0,-7 1 0,-15 0-129,9 17 129,-9-3-129,-6 1-258,-7-3-645,7 1-2451,-2 0-645,-8-9-387,6-3 0</inkml:trace>
  <inkml:trace contextRef="#ctx0" brushRef="#br0" timeOffset="5988.3426">19200 13725 129,'0'0'1419,"0"0"-387,0 0 258,0 0-129,-4 12 129,4-12 0,-3 10-258,3-10-129,0 20-129,0-6 0,2 1 0,3 4-258,0-1 258,2 7-129,1 3 129,2 6 0,-2 1-258,4 2 129,-2 1-129,2-1-129,-1-4 0,-1-2-129,-2-7-258,1-4 129,-5-5-258,-4-15 0,8 13-645,-8-13-1548,0-8-1548,0 8-258,3-31-258</inkml:trace>
  <inkml:trace contextRef="#ctx0" brushRef="#br0" timeOffset="6636.3796">19412 13658 516,'0'0'3612,"0"0"258,0 0-1548,0 0-645,0 0-258,0 0-387,0 0 129,0 0-258,8 19-258,-8-7 0,6 12-258,0-2 129,2 10-258,-2-2-129,2 5 129,0-3 129,0 1-129,-2-3 0,1-2 0,0-8 0,0-4 0,-7-16 129,19 9-387,-4-13-129,2-17 129,2-5-129,3-8 129,2-7-258,0-4 129,3-1 0,-1 2 0,-3 3 129,-1 7 0,-1 8 0,-4 4 0,-3 11 0,-1 11 0,-13 0 0,13 17 129,-9 2-129,-2 7 129,-2-1-129,0 8 129,0-3 0,0 0-129,0-2 129,1-2-129,1 1 129,4-2-129,-1-4 258,2-2-258,-2-4 0,-5-15-387,17 21-903,-17-21-2451,16-5-645,-6-6-516,-1-14-129</inkml:trace>
  <inkml:trace contextRef="#ctx0" brushRef="#br0" timeOffset="7140.4084">20671 13276 1548,'0'0'3096,"0"0"258,-6-10-2322,6 10 0,-15-1 129,15 1-129,-23 0 129,12 4 0,-9-2 129,7 10-387,-9-2-258,6 6-258,-4 1-129,1 4 129,0 7-258,1-2 0,2 6 0,1-1 0,3 1 0,4 0 129,3-3-129,5-3 0,2-5 0,9-2 0,5-9 0,6-3-129,4-4-129,7-3-129,4 0-516,-3-4-645,5-9-2709,2 1-129,-7-10-387,3 1 259</inkml:trace>
  <inkml:trace contextRef="#ctx0" brushRef="#br0" timeOffset="7476.4277">20966 12760 1677,'-4'-10'3612,"4"18"-387,0-8-903,0 29-645,-6-10-258,6 13-129,-4 2-387,4 14 129,-7 0-258,6 13 0,-5-1-387,5 5 0,-4-6-129,4-1 0,-1-5-258,2-9-129,5-8-774,-2-19-1806,10-12-1548,7-5-129,0-15-258</inkml:trace>
  <inkml:trace contextRef="#ctx0" brushRef="#br0" timeOffset="7980.4565">21227 13128 2967,'1'-7'2967,"13"-13"129,0 13-258,-3-4-516,9 7-516,-4-7-516,10 11-516,-5 0-129,3 0-258,-2 7-129,1 5-129,-2 2 0,-2 7-129,-4 2 0,-3 1 129,0 1-129,-6 4 0,-3-1 129,-3 1 0,0-4 0,-7-2 0,-6-3 0,-1-1 0,-6-6 0,-2-1 0,-1-6 0,-2-3 0,0-3 0,3-2-129,4-6 0,3-6 0,7 0 0,7-3-129,4-1-129,7-1 129,10 2-258,2-2 0,7 5-516,-3-5-774,8 6-2193,2 2-516,-6-2-258,6 1 259</inkml:trace>
  <inkml:trace contextRef="#ctx0" brushRef="#br0" timeOffset="8432.4823">21951 12942 645,'1'-10'3612,"6"0"516,-7 10-258,0 0-2193,-14-2-516,14 2-129,-28 7-258,11 7-129,-8-2 0,2 8 129,-4-4-258,6 4-258,-2-3 0,6-2-129,4-1 0,5-4 0,8-10-129,0 11 0,7-10 0,8-1 0,8 0-129,1-1 0,3 1 0,3 0 0,-3 5 0,0 3 0,-7 7 0,-4 2 0,-6 5 129,-7 1 129,-3 0-129,-7 3 129,-7-4-129,-5 0 0,-3-5 0,-3-5-129,4-2-258,-5-8-774,13 0-1419,3-2-1548,3-12-387,7-1 0</inkml:trace>
  <inkml:trace contextRef="#ctx0" brushRef="#br0" timeOffset="8887.5084">22271 12865 2451,'1'-8'3354,"-1"8"258,0 0-2322,-15 5-129,1 4-129,-4-4 129,2 12 0,-7-9-129,6 11 129,-5-7-516,11 5 0,-2-6-387,9 1 0,4-1-258,0-11 129,10 15-129,7-8 129,1-1-129,5 0 129,1 3-129,2 1 0,-1 1 0,-1 2 0,-4 4-129,-3 0 129,-4 3 129,-5-4-129,-8 1 129,0 2 0,-11-4 129,-2 2 0,-8-7-129,-1 4 129,-1-8-129,-2 3-129,2-4-129,-1-3-258,11 3-1032,-4-3-2451,5-2-774,12 0-129,-14-18 129</inkml:trace>
  <inkml:trace contextRef="#ctx0" brushRef="#br0" timeOffset="12872.7363">23680 12331 1419,'7'-6'2451,"-7"6"-258,0 0 0,0 0-387,0 0-129,0 0-129,0 0-387,0 0 0,0 0-516,0 0 0,0 0-129,0 0-258,0 0 0,0 0 258,0 0-258,0 0 0,0 0 129,0 0-129,0 0 0,-5-7 129,5 7-129,0 0 0,-13-1 0,13 1-129,-11 0 0,11 0 0,-13 0 0,13 0 0,-15 5-129,15-5 0,-20 12 258,10-7-258,-2 4 0,-2 1 129,1 3-129,-2 1 129,-1 3 129,-2 3-129,0 4 0,-2 1 0,-2 3 129,-2 3-129,2 1 129,-2 0-129,0 4-129,3-1 129,2 1 0,2 1-129,3-3 129,4 2-129,3-4 0,3-1 129,3-3-129,1-2 0,2-3-129,9-3 129,5-5 0,3-3 129,5-3-258,4-2 129,4-4 0,2-1 129,2-2-129,-1 0 0,-1-2 0,0-6 0,-2-1 0,-3 1 0,-3-1 129,-3 0-129,-6 2 129,-1 0-129,-6 1 258,-10 6-258,14-2 0,-14 2 0,0 0 0,0 0 0,0 10-258,0-10-258,-7 21-1419,-4-13-2322,0-1-387,-1-1-645,-7-6 0</inkml:trace>
  <inkml:trace contextRef="#ctx0" brushRef="#br0" timeOffset="15516.8876">19673 14648 1161,'-4'-12'2064,"4"12"-129,0 0 129,0 0-258,0 0-387,0 0 0,0 0-387,0 0-129,0 0-387,0 0-129,0 0-258,0 0 129,0 0-129,0 0 0,0 0 0,0 0 0,0 0 0,0 0 0,0 0 0,0 0-129,0 0 129,0 0-129,7-6 129,-7 6-129,0 0 258,0 0-258,0 0 0,0 0 129,0 0-129,10 0 0,-10 0 0,0 0 129,0 0-129,0 0 129,0 0 0,0 0-129,0 0 129,0 0 0,10 7 0,-10-7 0,8 17 0,-4-4 129,4 7-129,0 4 0,2 2 129,2 5 0,1 3-129,2-2 0,2 6 0,-2-3 0,1-6 0,0-3-129,-1-4 129,-2-7 0,2-6 0,-1-9-129,-1-3 0,2-12 0,-1-6 0,4-7 0,-3-6 0,3-7 0,-2 0 0,2-1 129,-2 3-129,0 3 129,-2 3-129,-3 3 129,-1 11-129,-3 6 0,-7 13 0,0 0 129,0 0-129,0 0 0,3 12 0,-3 10 0,0 4 129,0 1-129,0 3-129,0 1 258,10 3-129,3 0 0,2-2 0,3-6 0,0-2 0,2-5 0,0-4 129,0-5 0,-3-8-129,0-2 0,-1-12 129,-4-5-129,0-7 129,-2-5 0,0-5-129,-3-3 0,1-1 129,-2 1-129,0-1 0,-1 8 0,-2-1 0,1 8-129,-2 0-129,3 11-387,-5-2-2064,0 14-1419,0 0-258,0 0-387</inkml:trace>
  <inkml:trace contextRef="#ctx0" brushRef="#br0" timeOffset="16023.9166">20549 14437 903,'11'2'3741,"2"7"0,-13-9 0,0 0-2322,20 15-516,-20-15 129,24 20-387,-13-11 129,8 7-258,-5-3 0,6 5-258,-1 1 129,2 3-258,-1 2-129,-3 0 0,-1 1 0,-5-1 0,-3 0 0,-5-2-129,-3-1 129,-6-1 0,-7-4 0,-4 1-129,-4-6 129,-5 2 0,-2-8 0,1 1 129,0-5 0,6-1 0,7-4 0,3-10 0,11 0-129,2-4 0,11-4 0,6-2-129,8 4-129,1-6-387,6 10-645,-3-5-1677,-1 3-1032,5 2-258,-8-3 129</inkml:trace>
  <inkml:trace contextRef="#ctx0" brushRef="#br0" timeOffset="16491.9433">21190 14238 516,'0'0'3483,"0"0"516,-12-6-516,-6 6-1806,0 16-387,-7-1-258,0 9-258,-2-3 0,3 7-258,0-7 0,5 1 0,5-3-387,6-3 0,7-4-129,1-12 0,16 16 0,4-12 0,5-1 0,3-1 0,2 2 0,3 1-129,-3 3 129,-2 3 0,-7 0-129,-4 4 258,-8 2-129,-8 2 0,-1-2 0,-10 4 129,-7-1 0,-4-3 0,-3 0 0,-4 0 0,1 2-129,-2-5 0,3 1 129,1 0-258,5-1 0,4-5 0,9 2-774,7-11-1419,0 0-1806,0 12-258,0-12 0</inkml:trace>
  <inkml:trace contextRef="#ctx0" brushRef="#br0" timeOffset="17732.0143">22187 14085 258,'-14'6'3612,"-2"8"-1419,5-10 258,0 4-258,-4-5-516,4 7-129,-6-3-258,6 7-387,-6-3 0,6 5-258,-6-1-129,7 4 0,-5 2-129,3 6 0,-2 0 0,3 5 0,1-3-258,5 5 129,0-6-129,5 1-129,4-7-129,8-8 0,10-9-387,1-9-774,17-11-2193,6-9-903,0-11-129,7 1-129</inkml:trace>
  <inkml:trace contextRef="#ctx0" brushRef="#br0" timeOffset="18128.0369">22466 14233 516,'-38'28'2709,"9"-26"129,8 5-1548,3-7-516,4-2 129,14 2-129,-16-27 129,16 12 129,3-8 129,14 4-129,-3-4-129,8 9-129,-1-3-129,3 9 0,-3 3-129,0 5-129,-4 3-129,-2 10 129,-5 3-258,-4 3 129,-5 3 0,-1 2 0,-4 0 0,-6 1 0,-7-4 129,0-1 0,-7-3-129,2 0 129,-3-5-129,2-5-129,-1-3 129,3-4-258,4 0 0,2-11-387,15 11-129,-15-29-129,18 17-1032,2-10-1548,5-3-1290,9 6-129,1-5 0</inkml:trace>
  <inkml:trace contextRef="#ctx0" brushRef="#br0" timeOffset="18664.0676">22633 13972 1419,'16'3'3612,"-16"-3"-1419,5 14-387,-2-3 129,6 8-129,-6-1-258,11 6-516,-8-2-387,8 3-129,-1-2-258,0-3-129,0-1-129,-1-4 129,-4 0 0,0-6 0,-8-9 0,9 16 129,-9-16 0,0 0 0,0 0 129,0 0-129,-6-5 0,6 5 0,-14-25 0,7 10-129,-1-6 129,-1-1 0,2-1 0,2 0 0,1-2 0,4 2 0,0 1-258,5 1 129,5 2-129,4 1 129,0 5-258,3 0 129,3 5-387,-2-2 129,5 6-387,-6-7-1032,7 5-2193,0 5-516,-7-8-258,3 6-129</inkml:trace>
  <inkml:trace contextRef="#ctx0" brushRef="#br0" timeOffset="19096.0923">23020 13863 645,'0'16'3225,"0"-16"-258,0 17-1677,7-1 129,-1 1 129,5 9-258,-3-6 258,3 7-258,-4-6-516,4 3-258,-4-4-258,0-1 0,-3-8 129,-4-11-129,1 11 129,-1-11 0,0 0 0,-5-7 0,-2-5-129,0-3 129,-1-4-129,1 1 0,-2-6-129,6-2 258,-2 1-258,5 1 258,0-2-258,4 2 0,3-1-129,7 3 258,0 3-129,2 1-258,3 5-258,-1-2-129,6 10-258,-10-9-1032,11 11-1548,-3-1-1290,-5-4-129,4 5 0</inkml:trace>
  <inkml:trace contextRef="#ctx0" brushRef="#br0" timeOffset="19540.1177">23427 13739 3225,'25'0'3741,"-15"-11"129,2-1-2322,6 6-129,-8-8-129,8 5-516,-8-6 129,2 7-258,-7-5-129,-5 13 0,9-18-387,-9 18-129,2-14 129,-2 14-129,0 0 0,-10-8 129,10 8-129,-20 0 129,4 1-129,1 10 129,-2-2-129,-2 5 0,0 3 129,1 2-129,0 3 0,-1 2 129,3 3 0,2-2 129,1 0-129,5 2 129,2-5 0,3-1 0,3-3-129,1-2 0,7-3 129,4-3-258,3-5-129,3-5-258,7 0-516,-6-8-2193,4-7-1290,4 1-258,-2-10-258</inkml:trace>
  <inkml:trace contextRef="#ctx0" brushRef="#br0" timeOffset="19956.1415">23797 13582 645,'-18'16'3483,"13"0"387,-11-1-2064,4-3-258,2 10 0,-3-6-258,7 7-129,-5-4-258,8 7 0,-3-7-387,5 6-129,0-4 0,1 1-258,2-2 0,7-3 0,3-2-129,2-6-129,7-4-387,1-7-516,9-13-2709,3-2-516,-3-15-129,7 1 129</inkml:trace>
  <inkml:trace contextRef="#ctx0" brushRef="#br0" timeOffset="20284.1602">24123 13176 2322,'-18'-18'3999,"-5"7"387,23 11-1548,-15-2-774,2 2-903,13 0-258,-9 10-387,6 6 129,-2-3-129,5 11-129,0 2 129,1 11-129,3 4 0,6 11-129,1 6-129,8 8 129,-3 3-258,5 1 258,-1-1-258,1-9 0,1-7-258,-1-11 129,-3-10-258,-2-15-645,6-9-2064,-4-8-1419,-6-15 0,3-5-516</inkml:trace>
  <inkml:trace contextRef="#ctx0" brushRef="#br0" timeOffset="20577.177">23821 13498 1935,'39'-19'4773,"-7"7"-129,-1-5 0,7-8-2193,16 9-774,-5-13-516,13 7-387,-5-7-129,1 6-387,-6-1-129,-6-1-387,-3 12-1032,-15-3-2838,-3 0-387,-2 7-387,-10-6-387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48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1195 1746 3,'0'0'16,"0"0"-2,0 0-1,0 0 0,-10-8-2,10 8-1,0 0 0,0 0-3,0 0-1,0 0-2,0 0-1,0 0-1,0 0-1,0 0 0,0 0 0,0 0 0,0 0 1,0 0-1,0 0 1,0 0-1,0 0 1,-9 5-2,9-5 1,0 0 0,0 0-1,0 0 0,1 13 0,-1-13 0,4 16 0,-4-1 2,3 3-1,0 1 0,2 3 0,-3 2 1,2 4 0,-2 2 0,3 4 0,0 1-1,1 2 1,1 3-1,-2 5 2,1 2-2,-1 1 1,-2 1-1,2-1 1,-2 2 0,-1 2-1,1-2 1,-1 4-1,-1-1 0,0 2 0,-1 1 0,0 1 0,-2-1 0,0 2 0,-2-1-1,3-2 0,-1-1 1,2 0 0,1-3-1,4-1 1,0-3-1,-1 1 1,1 1-1,1 1 2,-2 1-2,-1 2 1,-4 1-1,1 0 0,-1 3 1,2-1 0,0-3 0,-1-5 0,3-4 0,3-4 0,0-5 0,0-4 0,-2-7 0,0-3 0,-2-5 0,1-2-1,-3-5 1,0-9 0,-2 10-1,2-10 1,0 0-1,0 0 0,0 0 0,0 0 1,0 0-1,-3 12 0,3-12 0,0 0 0,-2 11 0,2-11 0,0 0 0,-1 12 0,1-12 0,0 0 0,0 0 0,4 11 0,-4-11 0,0 0 0,6 10 0,-6-10 0,10 10 0,-10-10 0,17 12 0,-5-3 0,1 2 1,2 0-1,-1 3 0,1-3 0,-3 0 0,1 0 1,-1-1-1,2-3 0,-1-1 0,2-1 0,-1-4 0,2 0 0,3 1 0,-1-2 0,3 1 0,-3-1 0,-1 1-1,-3 0 2,-3 1-1,-2 0 0,-9-2 1,12 1-1,-12-1 1,0 0 0,0 0 0,0 0-1,0 0 1,0 0-1,5-13 0,-5 13 0,-1-14 0,0 4 0,0-4 0,2-3 0,0-5 0,-1-4 0,2-5 0,0-6 0,1-9-1,1-5 0,1-8 0,1-6 1,1-6-1,2-5 0,-1-3 1,1-2-2,1-1 2,-1 0-1,0 0 1,1 1-1,-1-1 1,-3-4-1,1 1 0,0 0 1,-1 3-1,-1 2 1,-1 3-1,-2 7 0,-3 4 1,0 7-1,-4 2 1,1 3-1,-3 7 1,-1-2 0,0 3 0,2 0 0,1 4 0,1 2 0,2 5 0,-1 4 0,3 3 0,-1-2 0,2 4 0,-2 6 0,0 0-1,-1 4 1,1-1 0,-2 0 0,-2 3 0,5 14-1,-9-17 2,5 8-1,4 9 0,-9-13 0,9 13 0,0 0 0,-9-12 0,9 12 0,0 0 0,0 0 0,-9-9 0,9 9 0,-11-10 0,11 10 0,-15-16 0,5 7 0,0 0 0,-1-2 0,2 2 0,9 9-1,-17-15 1,17 15 0,-11-8-1,11 8 1,-15 0-1,15 0 0,-17 6 1,7-2-1,1 1 0,0-1 1,9-4-2,-13 4-4,13-4-18,0 0-12,0 0-1,2-10 0</inkml:trace>
  <inkml:trace contextRef="#ctx0" brushRef="#br0" timeOffset="1933">1165 2017 5,'21'0'11,"7"2"1,0 2 0,4 1 0,2 2-1,3 0 1,7 3 0,2-2-3,7 3-2,3 0 0,9 1-2,3-2-1,8 2-1,0-3-1,7 2 0,0-5 0,7-1 1,-1-5-1,4 1 0,-2-3 0,2 1 0,-1-1-1,-3 0 0,-9 1 0,-6-1-1,-11 2 1,-10-1 0,-8 0 0,-10 2 0,-11-2 0,-6-1 0,-4 1 0,-14 1 0,13-1 0,-13 1 0,0 0 1,0 0-1,0 0 0,0 0 1,0 0-1,0 0 0,0 0 0,0 0-1,9 1 1,-9-1-1,0 0 0,10-4 0,-10 4 0,17-6 1,-7 1-1,-1-3 1,-1-6 0,0-2 0,0-6 0,-2-5 0,-3-3-1,-1-6 2,1-2-2,-1-2 0,1 3-2,0 3 2,-1 3 0,-2 5 0,-1 3-1,0 6 1,-2 4-1,0 2 1,3 11-1,-16-15 0,6 11 0,-2 0 0,-1 2 1,-4 0-1,-3 2 0,-3 0 0,-2 1 1,-4-2 0,-6 0 0,-6 0 0,-4-1 0,-6 0 0,-10 0 0,-8 2 0,-7 1 0,-13 2 0,-1 2 0,-6 2 0,-4 2 0,-5 1 0,5 1 1,1 1-1,4-2 0,9-1 0,1 0 0,7-2 0,9-2 1,8-3-1,6-2 1,12-1-1,3-2 1,10 1 0,8-1-1,5 0 0,5 1 0,12 2-1,-11-2-3,11 2-5,0 0-9,10-1-18,-10 1-1,22-6 1</inkml:trace>
  <inkml:trace contextRef="#ctx0" brushRef="#br0" timeOffset="3215">1346 1646 2,'-19'-21'21,"2"2"0,-7-9-4,-8-9-5,-3-7 0,-10-9-2,-1-6-1,-5-8-3,0 3-1,-1-3-2,3 3-1,4 3-1,5 6 0,7 8-1,6 9-1,5 10-3,3 5-10,-1 3-17,9 12 0,-11-3 0</inkml:trace>
  <inkml:trace contextRef="#ctx0" brushRef="#br0" timeOffset="3736">30 62 3,'-2'-15'17,"-3"1"-2,1 1-1,1 4-3,3 9-2,-7-12-2,7 12-2,0 0 0,0 0-2,0 0-1,-10 3 0,9 7-1,2 7-1,0 6 1,-1 9 1,3 8 0,-2 7-1,3 6 2,-3 1-2,2 0 2,-2-4-1,1-1 0,1-11 0,0-6-1,-1-9 2,3-5 0,0-9 1,5-8 0,0-9-2,4-4 2,0-3-2,3-3 1,-3-1-1,6-1-1,-1 0-1,-3 9 0,-3 2 0,-4 3-1,2 2 0,-11 4 0,19 9 0,-15 1 1,2 8 0,-1 1-1,1 4 1,-1 2 0,0 0 2,2-1-2,-3-2 1,0-3-1,-1-6-3,-3-13-3,0 0-27,11 5 0,-7-23 0</inkml:trace>
  <inkml:trace contextRef="#ctx0" brushRef="#br0" timeOffset="4357">516 416 25,'0'0'13,"13"-6"1,-2-3 0,2 0-3,0-5-2,1 2-3,-1-2-2,1 3 0,-5 0 0,-9 11-2,11-14 0,-11 14-1,0 0 0,0 0-1,0 0-1,0 0 1,0 0-1,11-2 0,-11 2 1,5 15 0,-3-4 0,2 5 0,-3 1 1,-1 4 1,-3-3 0,0 4 0,-3 3 1,1 1-2,-2-2 1,1-3-1,1-1 0,0-3 0,3 0-1,2-2 1,0-15 0,-4 12 0,4-12 1,0 0 1,-17 4-1,8-4 0,-5-2 0,0 1 0,1-2 0,2 0-1,0 0-1,11 3 1,0 0-1,-6-13-1,16 10 1,6-1 0,6-1-1,3-7 1,6 6-1,4-5 2,0 5-1,0-5 0,0 7 0,-11-5 1,2 7-2,-10 2 2,-1-1-1,-4 7 0,-1-6 0,-10 0 0,0 0 0,13 14 0,-13-14 1,0 0 0,0 0 0,0 0 0,0 0-3,0 0-8,-11-7-23,11 7-1,-16-14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57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1745 952 15,'0'0'18,"-10"-5"-2,1-1-2,-8-2-3,-4-2-3,-9-6-1,-2-2 0,-9-5-1,-7-2-1,-6-8 0,-1-1-1,-7-5-2,0 4 0,-4-1 0,-1 3 0,-2 0-1,4 3 2,1 3-2,8 7 1,5 4 0,5 0-1,0 5-1,12 1-2,16 6-3,3 0-1,15 4-3,-10 8-5,10-8-19,10 23 1,10-10 1</inkml:trace>
  <inkml:trace contextRef="#ctx0" brushRef="#br0" timeOffset="1071">7 210 10,'0'0'13,"0"0"1,1-11-3,-1 11-1,0 0-2,-9-11-1,9 11-2,0 0-1,0 0 0,0 0-3,0 0-1,0 0 0,0 0-1,11 2 1,-11-2 0,7 16-1,3-1 1,3 3 1,2 4 0,3 3 0,5 2 0,-2 1 1,8 2 0,-5-2 0,-1-2 0,0-4 0,-4-2 1,-4-7 1,-2-1 3,-13-12 0,14 7 1,-9-20-1,0-4 0,-5-13 0,4-5-2,0-11-1,2-4-2,1-5-2,-2 2 0,0 5 0,2 5 0,1 9 0,0 8 0,-2 8-1,-3-1 1,-3 19-2,9-20-2,-9 20-4,0 0-8,0 0-19,9 19-1,-6-6 2</inkml:trace>
  <inkml:trace contextRef="#ctx0" brushRef="#br0" timeOffset="1662">425 485 6,'3'-9'14,"0"-7"-1,4-2-3,1-5-3,3-2-1,4-2-2,0-1 1,1-1-1,0 0 0,-3 4-1,0 1 1,-3 8-1,-5 0 1,0 6-2,-5 10 0,6-13-1,-6 13-1,0 0 0,0 0-1,-2 11 0,3 2 0,0 5 0,0 5-1,1 4 2,1 4 0,-1 2 0,0-2 0,0-1 0,0-3 1,-1-3-1,-1-3 1,-1-3-1,-2-5 1,0-1 0,-3-3 0,6-9 0,-16 16 0,4-10-1,-3 1 0,-1-1 1,-1-1-1,-2 0 0,4 0 0,0 0 0,3-2 1,2-1-1,10-2 1,-10 3 0,10-3 1,0 0-1,0 0 1,15-10 0,-2 3 0,4 0-1,-1 0 1,5-1-1,0 2 0,0 0 0,-4 2-1,-1 1 1,-6 1-1,-1 2 0,-9 0 0,12 2 1,-12-2-2,0 0 1,9 1-2,-9-1-1,0 0-7,9 4-21,-9-4 2,0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7:56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1516 106 16,'0'0'15,"0"0"-2,0 0-1,0 0-2,-6-10-2,6 10-1,0 0 0,0 0-3,0 0-1,0 0-1,0 0 0,0 0-1,0 0 0,0 0 0,0 0 1,0 0 0,-7 9 0,7-9 1,0 0 0,-7 17 0,7-17 0,-16 22 0,5-6-1,-1 5-1,-7 5 1,-4 4 0,-3 4-1,-2 3 1,-4 1 0,1 3 0,-3-3 0,4 0-1,2-3 0,6-2 0,6-3 0,6-3-1,7-3 0,5-1 0,9-2 0,2 1-1,5-1 2,1 1-1,3 2 0,0 3 1,-3 5 0,-6 5-1,-5 3 1,-4 5 0,-10 2 0,-4 4 1,-12 1-1,-7 4 1,-8-1-1,-6 2 1,-6-1 0,-6 3 0,-4 2-1,-4 3 1,0-1-1,2-1 0,6-3-1,6-3 0,9-4 1,8-5-2,8-8 1,9-8-1,10-6-4,1-13-8,4-12-22,22-6-2,-5-23 1,6-11 0</inkml:trace>
  <inkml:trace contextRef="#ctx0" brushRef="#br0" timeOffset="802">1031 212 4,'-2'9'24,"2"-9"2,10-5-11,10 1-10,9-7 0,9-1 2,8-6-1,11-2 0,4-5-2,5 0 0,-3-2-2,-3 7 1,-9-1 1,-8 8 0,-10 2 1,-11 6-1,-7 1 0,-4 6 0,-11-2-1,0 0-1,10 15 0,-8-5-2,0 1 1,-1 2 0,1 2-1,-1 0 1,0 2-1,0 1 1,1 3 0,-1 2 0,-1 4 0,2 3 1,-3 2-1,1 2 2,-2 0-1,0 1 1,-2-4-1,1-1 1,0-5-2,-2-4 2,2-6-1,1-2-1,2-13 1,-2 13-1,2-13-2,0 0-10,0 0-25,1-19-1,1-2-1,2-3 0</inkml:trace>
  <inkml:trace contextRef="#ctx0" brushRef="#br0" timeOffset="1843">21 2668 0,'-5'26'25,"-8"-15"2,13-11-2,-4 16-11,4-16-3,0 0 1,0 0 0,15-13-1,-12-8 0,13-3 0,2-17-4,9-6-1,1-14-3,7-8-2,0-5 0,1 0-1,0 1 0,-3 9-1,-4 7 1,-5 12 0,-5 10 0,-3 10-1,-5 8 1,-3 8-1,-8 9 0,14 0 0,-7 10 0,0 8 1,2 9 0,-2 8 0,2 9 1,3 9 1,1 6-1,0 4 1,2 0 0,3-1-1,1-4 1,3-5-1,-3-9 0,-1-6 0,-2-9 0,-3-7 0,-5-5 0,-1-5 0,-7-12-1,0 0-1,0 0-6,-22-19-19,4-2-12,-3-3-1,-8-6 0</inkml:trace>
  <inkml:trace contextRef="#ctx0" brushRef="#br0" timeOffset="2344">206 2390 34,'29'5'35,"5"-7"2,14-1-2,9 1-26,3-5-4,8 5 0,-3-1-3,-6 2 0,-7 0-1,-8 3 1,-11 0 2,-8 1-2,-9-2 1,-4 3 0,-12-4-1,9 4 0,-9-4-2,0 0-2,0 10-11,0-10-25,-19 12 0,4-4-1,-10-8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58 48,'6'11'39,"-6"-11"-1,0 0 0,-13-18-25,13 18-10,-1-15 0,1 15-2,0 0-4,0 0-34,0 0-1,18-18-1,-3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71,'24'22'42,"-4"-8"-6,1-2-6,-7-8-68,5-3-2,3 0-1,-2-2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40,'26'1'37,"-7"1"2,-9-1-2,-10-1-23,0 0-7,0 0-5,8 10-2,-8-10-1,0 0-1,7 15-5,-7-15-8,12-6-22,5 1-2,-2-11 2,11-7-1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5,'0'0'11,"0"0"-4,0 0-2,0 0-3,5 12 1,-5-12 0,10 8 1,-10-8 0,14 7 1,-4-3 0,1-1 0,2 0 1,4-1-1,-2 0 0,7 0-1,-1 0 2,7 0-2,2-2 0,6 2 0,1-3 0,8 1-1,2-1 0,8 1 0,4 0 0,3 1-1,4 0 0,2 2 0,5 0 0,3 1 0,1-1 0,1 1-1,3-1 0,5 1 0,1-2 0,1 0 0,3-1 0,4 1 0,2-1 0,2 1 0,2 0 0,0 1 1,0-1-1,3 4 0,1 1 0,1-1 1,-1 3-1,0 1 0,-2 2-1,1-1 0,-3 1 1,3 1-1,-3-5 1,0 3 0,-3-4 1,4 1-1,-3-1 2,2 1-1,2-3 0,1 3 0,0 0-1,3-1 0,2 1 0,1-2 0,5-1-1,2 0 1,-2-3-1,0-1 1,3-2-1,1-1 0,1-2 1,-2 0-1,-1 0 1,-1-1-1,0 0 0,1-1 1,1 0-1,-2 0 0,3-2 2,2 0-2,3-1 1,3 0-1,1 0 0,2-1 1,1-3-1,-1 2 1,-2 0-2,-2 2 2,-4-1-1,-3 4 1,-6 0-2,-1 1 1,-5 5 0,-3-3 1,-5 2-1,-1-1 0,-4-1 0,-3 0 0,0 0 0,-4-2 0,-2 0 1,-1 1-1,-1 0 0,-3 1 0,-4 0 0,-2 2 0,-7-1 1,-4 2-1,-8-3 0,-8 3 0,-9 0 0,-6 1 0,-9-1 0,-5 0 0,-6 0 0,-12 0 0,15 3 0,-15-3 1,9 0-1,-9 0 0,0 0 1,0 0-1,0 0 0,0 0 0,0 0-1,0 0-3,0 0-5,-20 6-11,-2 3-18,-17 3 0,-25-8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55 0,'-10'-13'24,"10"13"-8,0 0-3,0 0-4,-10-3-4,10 3-1,0 0-2,0 0-1,0 0 0,0 0-2,0 0 1,0 0 0,0 0 0,0 0 0,16 13 1,0-7 0,6 1 0,9 0 1,8 1 0,7 0 0,7-2 2,7 1-3,8 1 1,2-4 0,6 2-1,4 0 1,6 0 0,4-1 0,5 0 0,6-2 0,7-1 0,9-1 0,6 0 0,5-2-1,1 1 0,4-2 1,9-1 0,-1-1 1,7 1 0,1-4 0,7 3 1,-1-3 1,6 5-1,1-1 0,0 6-1,-4-1 1,-1 6-1,-10-2 0,-1 5-1,-5-1 0,-4 0 1,-11-1-1,-1 0-1,-7-3 1,-2 0-1,-4-2 0,-4-2 1,-5-2-2,-7-2 1,3-2 0,-9-1-1,-6-1 1,-7-2 0,-8 0-1,-6 1 0,-8-1 1,-3 3-1,-8-2 0,-2 0 0,-2 2 0,0 0 0,-1-1 0,0 1 0,1-1 0,0 1-1,1-1 1,-1 1-1,1-1 1,2-2-1,6 0 0,5-2 1,4-1 0,0 0 0,1-1-1,-2 2 1,-1 4-2,0 1 1,-2 7-1,-5 1-3,7 14-7,2 10-22,8-5-3,7 5 0,-6-11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1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17 3,'-2'-9'6,"2"9"1,0 0 1,0 0 0,0 0 1,0 0 1,0 0 0,-9-10 0,9 10-1,0 0-1,0 0-2,0 0-2,0 0-1,0 0-1,0 0-1,0 0-1,0 0 0,0 0 0,-4 11-1,4-11 1,0 13 0,1-3 0,-1 4 0,2 2 1,-2 6-1,-2 6 2,1 7-1,-4 5 2,4 12-1,-6 5 0,1 7 1,-5 3-1,2 4 0,-1-1 0,-1-5 0,3-9-1,1-8 0,2-11-1,3-9 1,1-10 2,4-9-1,-3-9 1,17-17 0,-1-5 0,2 0 0,3-7-1,1-2 0,1-2-1,-1 0-1,0 5 0,-2 6 0,-4 4 0,1 2-1,-3 4 1,2 3 0,-2 5-1,-2-1 1,0 5-1,1 2 1,-2 4-1,1 1 0,0 3 1,-3 6 0,2 2-1,0 5 1,-3 7 0,-2 5 0,-1 4 0,-3 3 1,-2 3-1,-2 0 0,-3-3 0,0 0 1,1-12-1,-1-4 0,2-7 1,0-5 0,3-14-1,-2 13 1,2-13-2,0 0-6,0-13-11,-1 1-3,2-3-3,-1-6 2,2-5-2</inkml:trace>
  <inkml:trace contextRef="#ctx0" brushRef="#br0" timeOffset="1072">516 1020 18,'0'0'13,"0"0"0,0 0 1,0 0-5,0 0-4,14-15 0,-2-2 0,5-3 1,1-4-1,4-4 0,1 1-2,-4-3 1,3 8-1,-5 1 0,-3 7 0,-2 2-1,-12 12-2,15-6 0,-15 6-1,9 10 0,-6 2 0,0 2 0,0 5 0,-1 2 1,0 4 0,0 3 0,-2 0 0,-2 4 0,-1-4 1,0 1-1,-3-4 0,1-3 0,-2-3 0,-2-4 0,-2-3 1,1-4-1,-2-1 1,-3-2-1,1-1 1,-3-2-1,-1 1 1,5-2-1,0 0 1,3-1-1,10 0 1,-13 0-2,13 0 1,0 0-1,0 0 1,11 2 0,2-1 0,0-1 0,5 1 0,-1 0 1,5-1 0,-1 1-1,-1-1 0,2 3-4,-1-3-10,0-3-5,-1-1 0,0-5 0,-4-4-1</inkml:trace>
  <inkml:trace contextRef="#ctx0" brushRef="#br0" timeOffset="2153">1501 131 9,'-16'2'14,"5"-2"1,-4 0-2,-3-1-1,-2 2-1,-4-1 0,0 4-3,-5-2-1,1 2-2,-4 1 0,1 3-1,0-1-1,2 3 0,0-2-1,4 1 0,3-1 0,4-1-1,5-1-1,3-2 1,10-4-1,-10 5-1,10-5 1,0 0-1,4 12 1,0-2 0,3 2-1,0 7 1,0 5 0,-1 8 1,-4 9-1,-2 5 0,-3 6 0,-5 7 0,-4 5 1,-1 4-1,-6 1 1,3 2 0,1-5-1,2-6 1,2-4 0,3-7 0,5-10-1,4-8 1,6-9 0,6-5 0,4-6 1,6-4 0,2-4 0,8-4 0,0-2 0,2-1-1,-1-2 0,-3-1-1,-1 1-3,-6-5-12,4 2-7,-7-4-2,-1-4 1,-5-6 0</inkml:trace>
  <inkml:trace contextRef="#ctx0" brushRef="#br0" timeOffset="2844">1423 585 20,'-7'9'13,"-2"1"0,3 1 0,1 8-8,0 2 1,3 6 0,0 1 1,5 2 0,1-2 0,5-2 0,2-4-1,8-5 0,3-12 0,9-5-2,3-11 1,4-5-1,-1-8-1,1-4 1,-4-6-2,-3 1 0,-7-1 1,-6 1-1,-11 2-1,-5 4 1,-7 1 0,-4 3-1,-8 3 1,-2 5-2,-3 4 1,-4 4-1,-2 9 0,-4 5 0,1 6-1,-2 6 0,1 5-1,0 2-4,5 3-9,1-1-8,4 2-1,5-10-1,6-1 1</inkml:trace>
  <inkml:trace contextRef="#ctx0" brushRef="#br0" timeOffset="3425">1752 140 19,'0'0'15,"11"3"0,-1-5 1,5-1-7,3 2-2,8-4 2,6 4-3,1-2 0,3 2-3,2 1 1,-2 1-2,-2 2 0,1 3 0,-8 0-1,-4 1 0,-5-1 1,-4 1-1,-5 2 0,-9-9 0,11 16 0,-9-6 0,-4 3 0,-1 3 0,-3 6 0,0 4-1,0 5 1,-3 4-1,-1 5 0,2 4 0,0 4 0,1 1 1,-1 4-1,2-2 0,3-1 0,0-4 1,1-2-1,2-3 0,2-3 0,1-2 0,2-4 0,1 0 0,1-3 0,1 0 0,-2-2 0,0-3 0,-2-4 1,0-3-1,-4-3 2,-3-3 0,3-11 0,-14 17 0,-1-11 1,-1 0 0,-7-3 0,-2 1-1,-6-1 1,-2-1-1,-3-2-1,0 0 0,0 0 0,3 1-1,2 1 0,3 1-2,7 1-4,1-5-9,10 5-9,10-4 0,0 0 0,-6-12-1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5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0 555 33,'0'0'16,"0"0"-1,0 0 1,0 0-10,15 9-3,0-5 0,6-1 0,8 5 0,8 0 0,8 0 0,6 1 0,5-3-1,2 0 0,0-3 0,-3 2-1,-2-5 0,-9-6-2,-6 2-2,-6-3-5,-10 0-12,-7-2 2,-9-1-2,-8-6 1</inkml:trace>
  <inkml:trace contextRef="#ctx0" brushRef="#br0" timeOffset="320">42 326 14,'0'0'15,"8"13"2,2-10-1,8-3-3,6 3-5,6-4 1,8 2-1,2-4-2,6 1-2,0-1 0,1 1-1,1-1-1,-1 2 0,-6 1 0,-4 1-2,-5 2 1,-5 0-2,-6 1 0,-5-2-4,-6 4-10,-10-6-6,0 0 1,0 0 0,-14-2-1</inkml:trace>
  <inkml:trace contextRef="#ctx0" brushRef="#br0" timeOffset="6059">1001 273 7,'-3'-20'9,"3"20"2,2-14 1,-2 14 0,2-13-1,-2 13 0,0 0-2,0-12 1,0 12-4,0 0-1,0 0-2,0 0-1,0 0 0,0 0-1,4 11 1,-4-11-1,9 17 1,-4-2 0,3 6 0,0 3-1,3 6 1,-1 5-1,1 5 0,1 7 0,-1 3 0,1 0-1,-1 2 1,2-2-1,-1-2 0,2-7 0,3-5 0,-1-8 0,3-9 1,0-12 0,2-9 0,0-15 1,5-11 0,-5-8 0,1-9-1,0-11 1,-1-5-1,0-2-1,0-2 0,-2 2 0,-1 6 0,0 5 0,0 5 0,-1 10 0,-3 8 0,-3 8 0,-2 6 0,-9 15-2,11-11-1,-11 11-6,-2 11-9,-2 0-4,-2 1-1,-2-1 1</inkml:trace>
  <inkml:trace contextRef="#ctx0" brushRef="#br0" timeOffset="7170">1525 831 3,'0'0'11,"0"0"1,16-14 1,-5 2-5,4-4 0,2-1 1,3-2 0,-1-3-2,4-1 1,-5 3-1,0 3-1,-3 1-2,-2 5 0,-13 11-2,16-16 0,-16 16-1,9-2-1,-9 2 0,3 11-1,-3-11 0,4 15 1,-1-4 0,-1 1-1,0 1 2,0 4-2,0 0 2,2 1-1,-3 4 0,0 2 0,0 2-1,-1 2 0,0 1 0,-1-3 1,0-1-1,-3-4 0,1-3 0,-1-3 1,-2-3 1,6-12-1,-15 13 1,3-9 0,0-3 0,-2 0 0,-2-1 1,0-1-1,0-1 1,1 2 1,2-2-1,4 2 0,9 0 0,-14 0-1,14 0 0,0 0 0,0 0 0,16-5-1,-3 1 0,5-2 1,1 1 0,5 0 0,0-1 0,1 2 0,-4-3 0,2 5 0,-4-1 0,-4 2-1,-4-1 0,-11 2 0,16 1 0,-16-1-2,9 2-2,-9-2-4,0 0-11,0 0-3,0 0 0,0 0 1</inkml:trace>
  <inkml:trace contextRef="#ctx0" brushRef="#br0" timeOffset="8302">2599 21 9,'0'0'12,"14"-5"2,-14 5 1,0 0-6,0 0-1,5-9-1,-5 9 0,-11 0 0,2 1-1,-5-1-1,0 0-1,-4 0 0,-3 2-1,0-1-1,-2 3 1,-1-2-1,0 1 0,1-1-1,1 4 0,-1-4 0,4 0 1,0 0-1,3 0 0,0-1-1,4 0 1,1 1-1,2-1 0,9-1 0,-11 2 0,11-2-1,0 0 1,0 0-1,0 0 1,-2 11-1,2-11 1,4 17 0,-1-1 0,0 6 0,1 6 0,0 8 0,-1 4 0,-2 8 0,0 5 1,-4 3-1,-1 1 0,-4 4 1,-3-2-1,-2-2 0,1-2 0,-4-3 1,2-3-1,-2-3 0,3-5 0,2-4 0,4-6 0,1-3 0,4-4 1,3-7-1,6-3 2,7-3 0,4-2 0,5-6 0,8 0 0,3-3 0,3 1 1,4-2-2,0 2 0,-2-2-1,-1 0 1,-3 0-1,-1-1 0,-5 2-1,-1-4-2,-2 4-7,-4-3-12,0 1-1,-6-2 0,0-1 0</inkml:trace>
  <inkml:trace contextRef="#ctx0" brushRef="#br0" timeOffset="9844">2862 544 19,'-14'8'17,"-2"-2"0,-3-1-1,2-2-4,0 0-3,0-4-1,2 1-1,1-5-1,14 5-1,-16-14-1,15 0 0,5-4 0,8 0-1,3-5-1,6 0-2,5 0 0,4 0 0,1 6 0,1 3-1,-3 5 1,-1 4 0,-5 6 0,-2 4-1,-4 4 1,-5 6 0,-4 2 0,-4 4 1,-5 4 0,-3 2 0,-6 2 1,-4 1 1,-3-2-1,-4 2 1,-4-6-1,2 0 1,-4-7-1,2-3 0,0-8 0,1-4-3,5-6-2,-2-12-4,12-3-7,-1-12-8,10-4-1,2-9-2,10-4 1</inkml:trace>
  <inkml:trace contextRef="#ctx0" brushRef="#br0" timeOffset="10465">2923 5 9,'0'0'12,"0"0"1,0 0-1,0 0-3,13 1 1,3-1-1,0-3 2,9 3-3,0-3-1,5 3 0,2-1-1,2 2-2,-1 1-1,0 2-2,-3 2 0,-2 2 0,-3 2-1,-3 2 0,-7 0 1,-3 1-1,-2 2 1,-3 2-1,-4 2 1,0 2 0,-4 3 0,0 5 0,-2 4 0,1 3 0,-2 4-1,1 1 1,0 2 0,1 0 0,1-2 0,0 0 0,-1 0 0,4-1 0,-1-2-1,-1 0 1,0-3 0,0 0-1,-3 0 1,2-6 0,-3-3 0,0-4-1,-1-1 1,0-1 0,-1-1 0,-1-1 0,-1 1 0,0 0 1,-2-3-1,-1 2 2,-3-1-1,-2 0 1,-4-3-1,1-1 1,-4-3 0,2 2 1,-2-5-2,1 0 1,-1-2-1,5-2 0,0-1 0,4-2 0,-1-2-1,2-1 0,2-1-1,-1 0-1,3 0-4,-5-3-4,14 7-17,-24-5-1,10 6 0,-7-5-2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59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75,'14'3'23,"-14"-3"0,11 3-4,-11-3-17,0 0-2,11 2-1,-11-2 1,0 0 0,0 0 0,0 0-1,0 0-2,11 3-6,-11-3-8,0 0-5,19-8 0,-2 2-1,5-2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67,'22'18'24,"-3"-8"-1,-5-1-2,0-4-18,-1 0-6,5 3-6,-4-5-11,2-1-1,0-5-2,0-6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59,'21'25'23,"-5"-2"1,2 0-2,-4-6-12,0-1-15,5 3-9,0-5-7,1-7-3,2-6 2,4-7-1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30,'25'9'19,"-6"1"2,-7-6-1,0 5-3,-12-9-4,10 7-2,-10-7-3,0 0-3,11 2-4,-11-2-6,16-3-15,-4-2-3,2-5-1,0-7-1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90,'34'38'27,"1"2"-3,-2-7-7,-4-4-36,4 3-7,0-7 0,-2-7-3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1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1060 2,'0'0'11,"-9"8"1,9-8-1,0 0 1,6-9 0,4-5-2,5-8 0,7-4-2,3-3-2,9-7-2,4-3 0,4 0 0,3-1-1,-2 8 1,0 4 0,-4 9 0,-5 6-1,-1 11 0,-10 7-2,-1 9 0,-6 6 0,-5 6 0,-3 5 1,1 4 0,-4 2 0,0 1 1,-2-4 0,2 0-1,0-2 0,4 0 0,-1-8-1,1-1-1,3-7 0,3-5-1,9-5-2,1-13-13,9-8-7,3-12-1,7-8 1,2-9-1</inkml:trace>
  <inkml:trace contextRef="#ctx0" brushRef="#br0" timeOffset="851">1232 683 11,'-13'3'13,"13"-3"2,0 0-1,-8-17-4,11 8-3,1-7 1,8 2 0,2-5-1,8 2-1,1-4 0,6 4-1,0 0 0,3 6-1,-2 2-1,-1 6-1,-4 4-2,-3 4 0,-4 5 0,-3 4 0,-6 5 1,-3 3 0,-7 5 0,-2 3 1,-7 5-1,-6 3 2,-5 2-1,-5 4 0,-4-1-1,2 1 1,-1-5-1,2-2-1,3-5 1,5-6-1,4-7 0,8-4 1,7-15 0,4 16 0,9-14 0,7-1 0,8-2 0,4-1 0,4-1-1,5-3 0,7-1-4,-1-6-8,3 1-10,-3-5-2,0-2 0,-5-4 1</inkml:trace>
  <inkml:trace contextRef="#ctx0" brushRef="#br0" timeOffset="1432">1819 577 26,'7'-16'14,"3"0"0,5-1 1,4-1-10,6 3-4,3 1 1,1 5 0,0 1 0,-3 7-1,-3 5 3,-5 5-1,-3 8 0,-10 3 0,-7 9 0,-7 4 1,-6 9-1,-8 1 1,-1 0-1,-3 2 0,-1-1-1,0-3 1,3-4-1,5-7 0,5-4-1,6-4 0,4-4 0,6-2-1,5-4 1,6 0 0,5-2-1,8-2 0,7-2-1,7-3-2,3-6-7,8-5-10,2-5-2,2-9 2,0-7-2</inkml:trace>
  <inkml:trace contextRef="#ctx0" brushRef="#br0" timeOffset="1873">2661 493 42,'0'0'20,"-11"-6"0,11 6 1,-17-11-12,4 3-4,-1 2 1,-4 2-2,-5 3-2,0 2 0,-2 8-1,-1-3 0,-1 8-1,1-4 0,0 6 0,2-3 0,3-1 0,3-2 0,5 0 0,3-1 0,10-9 0,-12 17 0,9-7-1,1 1 1,-1 2 0,-1 2 0,-2 0 0,-1 3 0,1-2 0,0-2 1,0 0-1,2-3-1,2-2 1,2-9 0,4 12 1,-4-12-2,18 6 1,-4-5 0,3-1 0,4 1 1,4-1-1,0 1 0,2 0 0,0 2-1,0 0 1,0 3 0,-3 3 0,1 3 0,-3 4 0,1 3-1,-1 3 1,-2 2 0,-1 2 0,-3 0 1,-2 3-1,-7-4 1,-1 0 2,-7-5 0,-4 1 1,-6-3 0,-1 2 0,-7-5 0,0-2 0,-5-5 0,-1 0-3,0-4 0,-1-5-2,2-4-5,-5-8-9,8 1-10,-1-7 0,9 0-1,0-6 0</inkml:trace>
  <inkml:trace contextRef="#ctx0" brushRef="#br0" timeOffset="3365">3453 715 25,'0'0'14,"0"0"0,6-15-1,-6 15-10,-7-12-2,7 12 2,-15-12 0,4 6 2,-1 3 1,-3-1-1,-2 6 0,-5 2 1,1 7 0,-5 1-2,0 7 0,-3 2-2,-2 8 1,-1 1-1,3 4 2,1-1-1,4 2-1,3-1 0,8-1 0,5-5 0,11-3-1,9-5-1,9-8-5,13-4-10,8-7-7,8-7-1,4-7 1,4-4 0</inkml:trace>
  <inkml:trace contextRef="#ctx0" brushRef="#br0" timeOffset="3705">3545 977 20,'-20'12'16,"0"-4"2,2-5 1,2-4-6,3-7-5,8-3-1,5-8-1,7-3-2,7-3-1,9-3-1,6-2 0,6 3 0,5 3 0,1 4 0,0 4 0,-3 7-1,-5 8 1,-5 6-1,-5 10 0,-8 4 1,-7 2 0,-6 5 1,-8 1 1,0-1 0,-6-3-1,-2 0 1,-3-7-1,-2-2 0,-1-5-2,2-2-2,-2-2-1,0-6-5,5 1-13,-1-7-4,7-2-2,5-8 2,7-2 0</inkml:trace>
  <inkml:trace contextRef="#ctx0" brushRef="#br0" timeOffset="4076">3920 660 3,'16'-5'12,"0"6"2,-7 3 1,0 4-3,-1 7-1,-6 1 1,-1 6-1,-3 1-2,1 2-1,-1-4-1,6-1-1,-1-8 0,8-2-2,6-10 1,8-4-2,2-10 1,6 3 0,-2-5 0,1 2-1,-4-2-1,-4 6-1,-10 4 1,-3 7 0,-11-1-2,7 14 1,-9-2-1,0 3 0,0 3 0,2 1 0,1-1 0,2 0 0,3-4-1,0-5-6,7 2-16,-1-8-1,6-4-2,-2-11 1</inkml:trace>
  <inkml:trace contextRef="#ctx0" brushRef="#br0" timeOffset="4507">4690 655 53,'8'10'22,"-8"-10"0,0 0-1,0 0-15,-14-1-1,5-1-1,-3 4 0,-2 0-3,0 2 0,1-1 0,1 1-1,2 3 1,10-7-1,-10 13 1,10-13-1,10 16 0,0-6 0,3 2 0,2 4 0,-2 3-1,0 0 1,-1 5-1,-4-1 0,-4 2 1,-3-1 0,-4-5 1,-4 0 1,-5-6-1,-2-3 0,-2-7-3,-3-7-3,4-3-6,-2-10-4,4-3-3,2-8-3,9-5 1,3-7-1,11-4 4</inkml:trace>
  <inkml:trace contextRef="#ctx0" brushRef="#br0" timeOffset="4837">4799 424 25,'35'-34'12,"-4"6"1,-4 7-2,-3 8 0,-4 7-2,-4 8-2,-3 7-2,-1 5-1,-3 8 0,0 6 0,-3 5 1,-1 7-1,-2 4 0,-1 5-1,-3-2-1,0 2-1,-2-6 0,0-2 0,-2-7-1,0-4 1,-3-6 0,0-7 0,1-5 0,-2-6 0,-2-5 0,0-4 0,-2-5 0,-1-4 0,3-2-1,-1 0 0,4-2-1,5-3-1,6 1 1,7-2-1,8 0 0,5 0 0,7 0 1,4-1 0,4 2 0,0 4 1,-4 1 0,-3 5 0,-4 5 1,-4 5-1,-6 6 1,-4 6-1,-5 4 0,-2 5 1,-1 2-1,-1 2 1,1 3-1,0-3 0,1-2 1,0-2-1,2-4 1,-1-5 0,-1-2 2,-1-2 1,-5-9 0,0 0 2,0 0-1,9 2 0,-12-11 1,4-3-2,-2-3 1,5-4-3,-1-4-1,5-2-1,-1 0-1,5-2 1,5 2-1,3 1 0,1 3 1,2 4-1,-1 0 1,2 5-2,0 1 2,-1 4-1,1 4 1,-1 2 0,-1 3 0,-1 4 0,2 3-1,-1 5 1,2 4 0,-2 3 0,-1 3 0,0 4 0,-3 2 0,-2 1 0,-2 2-1,-7-2 1,-3-3 0,-3-2 1,-4-2-1,-4-5 1,-5-7 0,-1-1 1,-4-5-1,1-3 1,-1-4-2,1-2 0,2-3 0,3-2-1,6-3 0,6-6 0,6 1-2,5-6 2,8 0 0,3-4 0,6-1 0,0-2 0,3 2 1,-1 3 0,0 0 0,-3 4-1,-2 5 1,-3 5 0,-4 8-1,-1 8 1,-2 8 0,-4 4 0,-2 9 0,-1 2 0,-1 0 0,-1-1 1,-1-3-1,0-5 0,0-5-2,-6-15-10,16-4-11,-4-11-1,1-9-2,0-8 2</inkml:trace>
  <inkml:trace contextRef="#ctx0" brushRef="#br0" timeOffset="5939">6167 348 49,'-9'-9'20,"9"9"1,0 0-2,-6 15-8,6-15-15,1 17-10,-1-17-5,4 15-1,-4-15 0,2 12 0</inkml:trace>
  <inkml:trace contextRef="#ctx0" brushRef="#br0" timeOffset="6129">6133 594 40,'0'0'16,"19"15"1,-10-13 0,1-5-11,0 3-3,-1-2 0,-9 2 2,12 1 1,-12-1 0,6 12 0,-2-1 0,-4-1 1,5 3-1,-5-13 0,17 16-1,-4-15 0,9-2-1,0-7-1,7 0 1,0-4-2,0 1 0,-2-1-2,-6 5 1,-5 5-1,-3 9 0,-6 8 1,-5 5-1,-1 1-1,-1 3 0,4 3-1,1-4 0,8-5-4,-2-13-2,14-8-4,-5-19-3,10-1-2,-2-16 0,7-6 0,-4-12-3,2-5-1,0-4 3,-1-7 4</inkml:trace>
  <inkml:trace contextRef="#ctx0" brushRef="#br0" timeOffset="6509">6944 0 57,'0'0'19,"-3"12"2,-6 7-2,-4 5-14,3 8-2,0 7-1,3 6 0,3 2 1,6 2 0,4 2 0,4 2 0,4-4 0,4-1-1,-1-5 1,-1-3-3,-1-5 1,-3-4-2,2-6-2,-9-9-1,-2-2-5,-3-14-7,-21-1-4,0-9-2,-8-7 2,-7-3 1,-6-5 6,-4-5 6,-5 0 9,6 3 11,0 2 5,11 6 4,5 3 0,12 6-1,8-1-3,19 10-5,13-4-4,19 6-3,10-1-2,14 1-2,12-3-1,11 0-2,3 6-6,-2-6-16,1 1-2,-11-5 0,-4-2-2</inkml:trace>
  <inkml:trace contextRef="#ctx0" brushRef="#br0" timeOffset="7020">7681 480 52,'0'0'23,"-15"9"1,15-9-1,-24-3-5,9 6-13,-10 0-3,-1 4 1,-4 1 0,0 3 0,0 0-1,4 3 0,3-4-1,8 2 1,3-2-1,12-10-1,-7 19 0,13-10 1,6 0-1,-1 2 0,5 1 0,0-1 0,1 3 0,-3-3 0,-1 3-1,-7 0 1,-3 1 0,-4 2 1,-7 1-1,-4 2 2,-5 1-1,-1 4 2,-4-3-1,0 2-1,-6-1-1,-3-5-6,-1 3-19,-7-8-1,2-6-1,-12-13-2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0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21 603 20,'0'0'16,"0"0"-1,0 0-2,0 0-2,0 0 0,0 0-4,0 0-2,0 0-1,0 0-2,0 0 1,-8 10-2,8 5 1,-2 4 0,1 11 0,0 8 0,2 9 1,-1 9 0,1 8-1,0-1 1,2 0-1,0-2 0,1-4 0,0-7-1,-1-7 0,2-8 0,-1-6-1,-2-8 2,0-5-1,-1-5 2,-1-11-1,0 0 0,-2-15 0,-3-9-1,-2-11 0,1-9 0,-2-12-1,2-9-1,0-7-1,3-1 1,6 2-1,5 4 1,5 3 1,6 7-1,5 7 0,7 9 1,6 8 0,2 5-1,1 5 2,0 9-2,-2 5 0,-4 10 1,-2 8-1,-8 8 1,-5 6-1,-4 6 1,-2 2 0,-2 2 0,-2-1 1,0-3 0,-2-2 2,-3-10 0,-4 2 1,-8-4 0,-8-1 0,-12-2 0,-7 2 0,-8-3 0,-5 3-2,-4-2-1,3-1-1,5-2-2,8-8-4,15-3-4,9-12-12,21-1-4,10-10 0,18-5-1,9-9 2</inkml:trace>
  <inkml:trace contextRef="#ctx0" brushRef="#br0" timeOffset="711">716 535 66,'0'0'24,"0"0"-1,0 0 0,0 0-18,0 0-2,1-10 0,-1 10-1,15-5-1,-4 3 0,5 1 0,1 2 1,3 3-1,4 7 0,0 2 1,2 6-1,-5 1 0,0 6 0,-6 2 0,-1 3-1,-5-2 1,-7-1-1,-4-3 1,-8 1 1,-6-4-1,-4-1 2,-8-5-1,-4-2 0,-6-5 1,1-2-1,-1-7-1,7-5 0,3-6 0,7-5-2,9-3 1,10-3-2,11 1 1,8-1-2,12 1 0,7-1-1,11 7-1,6-7-2,10 9-5,-4-7-5,5 3-7,-4-6-1,1 0 0,-9-6 2</inkml:trace>
  <inkml:trace contextRef="#ctx0" brushRef="#br0" timeOffset="1152">1430 141 40,'-6'-17'18,"-4"6"2,-3 3 0,0-1-9,3 8-4,-4 2-2,3 8-1,0 4 0,3 10 0,1 6-1,2 10 1,-1 10-1,4 9 2,0 7-1,4 5 0,-3 0 0,8 2 0,-3-5-1,6-2 1,0-11-3,6-7 0,2-12-1,2-10-2,3-9-3,-3-16-1,3-7-4,-7-19-6,3-2-6,-10-16-4,-4-4 1,-9-9 1</inkml:trace>
  <inkml:trace contextRef="#ctx0" brushRef="#br0" timeOffset="1452">1236 359 31,'-37'-1'19,"6"8"1,8 5 2,10 4-4,11-1-6,14 4-3,7-3 0,15 2-3,10-5 0,10-1-1,9-5-2,7 0 0,1-5-4,-4-5-3,-2 1-10,-9-7-10,-9 0-1,-9-4-1,-9-2 1</inkml:trace>
  <inkml:trace contextRef="#ctx0" brushRef="#br0" timeOffset="1723">1891 0 61,'0'0'25,"0"0"-2,0 0 0,0 0-13,0 0-6,0 0-1,2 20 0,-5-5-2,2 10 0,-1 7-1,1 12 2,1 7-1,1 6 0,3 4 0,1 1 1,3 1-1,5-3 0,1-7 0,5-7 0,0-10-1,7-7 1,1-13 0,4-10-1,-1-12 1,4-7 1,-2-6-1,0-5 0,-3 0-1,-4 1 1,-5 2 0,-6 6-1,-1 6 0,-13 9 0,9 0 0,-7 14-1,-2 9 1,1 7 0,2 10 1,2 11-1,4 8 0,2 9 1,5 0-1,2-3-1,9-2-6,-1-12-16,6-13-4,-7-21 1,-1-16-2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30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301 564 12,'0'0'14,"9"-9"0,-9 9 0,-5-9-3,5 9-2,-1-10 2,1 10-2,0 0 0,-1-9-1,1 9 0,0 0 0,0 0-2,-10-7 0,10 7-2,-10 1-1,10-1-1,-17 3 0,6 1-2,-2 1 0,-1 1 0,-2 3 0,0 0 0,-8 1-1,1 3 0,2 1 1,2 3-1,-1 0 1,2 3 0,-2 1 0,6 1 0,3-1 0,-2 1 0,8 0 1,-1-2 0,4 0-1,3-1 1,7-1-1,3-1 1,7 1-1,10-1 1,-4-3-2,4 1-2,1-7-7,8 4-12,-2-4 0,2-5-3,-4-5 2</inkml:trace>
  <inkml:trace contextRef="#ctx0" brushRef="#br0" timeOffset="550">539 784 20,'-2'-12'15,"-1"-5"-1,3-1 1,2 0-2,0-4-1,7 3-2,2-3-3,-2 7-1,4-3-3,4 8-1,-2 1-1,3 7 0,1 3-1,-3 6 0,-2 4 1,2 6 0,-6 3 1,-3 3 2,-5 1 0,0 2 2,-6-4-1,-2 3 1,-4-7-1,1 2 1,-12-5-1,6-1-1,-4-3 1,3-2-3,-3-4 0,1-3 0,1-2-2,1-5-1,16 5-11,-19-19-13,15 6-1,-1-10-1,8-1 0</inkml:trace>
  <inkml:trace contextRef="#ctx0" brushRef="#br0" timeOffset="961">805 615 11,'9'11'10,"-9"-11"0,14 11 1,-14-11-9,0 0 2,14 8 2,-14-8 1,7 11 3,-3-1 0,1 5 3,-3 1-1,6 4 0,-5-2-3,5 2 0,-4-3-3,1-2-1,-5-15-1,17 8-2,-3-15 0,6-6-1,2-6 0,2-2 0,1-1-1,2 1 0,-1 1 1,-3 4-1,-7 7 0,-1 7 1,-3 5-1,-2 9 1,-5 3 1,2 6 0,-4 4 0,3 5 1,-3 3-1,0 3 0,-2 0-1,3-5-1,3 2-3,-6-11-14,7 1-9,-2-13 0,8-7-2,-2-12 1</inkml:trace>
  <inkml:trace contextRef="#ctx0" brushRef="#br0" timeOffset="1612">1673 528 42,'-10'-1'21,"-4"1"-1,-5 2 1,-2 1-8,-4 6-9,-3 5-2,-1 5-1,-3 4 0,2 6 0,2 3 0,4 2 2,2-1 0,5 0-1,2-2 1,7 0 0,4-7-1,7-2-1,6-4 0,6-9-5,10-4-6,2-9-10,9-6-3,0-8 0,5-5 1</inkml:trace>
  <inkml:trace contextRef="#ctx0" brushRef="#br0" timeOffset="1872">1760 637 33,'0'0'19,"9"-5"-1,-9 5 2,0 0-8,0 0-5,1 11-2,-1-11-3,5 18 0,3-7 1,1 4-2,3 1 2,2 2-1,2 1 0,2 1-1,-2 1 1,-4-3 2,-1 2-1,-5-1 2,-2 1-2,-6-4 2,0 2-1,-10-6 1,-1 2-1,-1-7-1,-4-1 0,-2-5-2,0-4 1,0-3-2,1-4-1,2-3 0,6-1 0,6-3 0,4-4-1,6-1-1,5-2 0,7-1-1,3-5-2,10 1-1,-1-6-1,5 4 1,-3-3 0,2 2 2,-5-1 0,-1 2 3,-2 2 2,-5 2 1,-5 1 1,-1 4-1,-2 2 0,-3 5 0,0 2 0,-9 13-1,11-11 1,-11 11 0,10 8 1,-7 4 1,3 8 1,-2 5 0,1 9 0,-2 4 0,1 11 0,-5 1 1,0 5-1,-3-3-1,1 0-1,-1-6 0,0-8-2,-1-5-3,0-15-4,6-6-8,-1-12-7,-2-10-3,-1-9-1,2-7 2</inkml:trace>
  <inkml:trace contextRef="#ctx0" brushRef="#br0" timeOffset="2483">2058 626 62,'-11'-17'24,"11"17"0,-18-16-3,18 16-8,0 0-5,0 0-4,0 0-3,0 0 0,17 13-1,1-9 0,6 1 0,4-1-3,9 1-2,2-4-3,5 5-1,-5-6-2,4 6 1,-10-6 0,0 5 3,-7-3 2,-4 2 3,-4-2 4,-4-1 2,0-1 0,-2-2 0,2-1-1,-2-3 0,1 2 1,-13 4 0,16-14 1,-13 5 0,-3 9 0,1-15 0,-1 15-1,-17-13 1,2 8-3,0 3-1,-3 1-1,-2 5-1,-3 4 1,2 7-1,-2 4 1,4 8 1,0 6-1,3 3 2,2 1-1,3-2 0,5-1 0,3-5 1,6-4-2,8-12 1,7-9-1,4-11 0,6-7 0,6-8 0,0-3 0,5-4 0,-2-1 0,-4 4 0,-4 4 0,-6 8 1,-5 7-1,-5 9 1,-2 11-1,-6 1 1,-1 4 0,0 0-1,1 0 1,-1-4 0,2-4 0,4-8-1,3-7 0,2-5 1,3-3-1,0 0 1,3 0-1,-1 4 1,-2 3-1,-1 9 1,-3 5-1,-2 7 1,-1 6-1,-2 4-1,-1 0-4,6 4-11,-4-11-8,4-3-2,-2-12 0,7-8 0</inkml:trace>
  <inkml:trace contextRef="#ctx0" brushRef="#br0" timeOffset="3254">3145 643 79,'0'0'26,"0"0"-2,0 0 0,0 0-19,0 0-3,0 0-1,0 0-1,0 0 0,0 0 0,0 0 1,0 0-1,15 6 0,-6-1 0,2 4 1,1 5-2,0 5 2,-1 3-1,-3 5 0,-4 1 1,-2 3-1,-5-1 1,-2 0 0,-6-6 0,0-3 0,-3-7 2,0-7-2,-2-6 0,2-8 0,0-5-1,4-8-1,5-3 0,0-5-1,6 1-1,3-2 0,5 1-1,1-2 0,7 4-3,-2-5-1,9 4-3,-2-8-2,6 3 1,-4-8-1,5 4 1,-3-7 3,3 4 3,-3 0 3,-3 4 3,-5 5 2,0 5 0,-4 7 1,-1 2-1,-3 9 2,-10 7 0,14-2 2,-14 2 1,5 18 0,-5-3 2,4 11 0,-6 4 2,6 12-1,-6 2-2,4 13-1,-3 3-2,2 5-1,-1-2-1,1-1-1,1-4-1,-1-5 1,1-7-2,1-12-3,0-8 1,-2-12-1,-1-14-6,0 0-5,-3-15-9,-3-12-2,0-5-1,-5-11 2</inkml:trace>
  <inkml:trace contextRef="#ctx0" brushRef="#br0" timeOffset="3905">3331 547 49,'-10'-6'24,"10"6"0,-10-2 0,10 2-6,0 0-9,9 2-5,4 2-2,6-1-2,6-1 0,9 2-1,7 0 0,8 4-1,3 0 0,4 1 0,0 0 0,-1 3 0,-2 0 1,-3-1 0,-6-1 1,-4-3 1,-2 0 0,-5-5 1,-1-1-1,-6-5 1,-2-2 0,-3-4 0,-3-3 0,-4-2 0,-4-2 0,-5-2-1,-5 0 0,-6-1 1,-4 2-2,-5 4 1,-5 0-1,-4 5 0,-3 5 0,-3 5 0,0 5 0,0 7-1,0 4 1,4 4 1,2 5 0,3 3 0,5 3 0,4-1 1,7 2 1,3-3-2,6 0 1,4-2-1,8-2 1,3-5-1,7-2 0,3-5 1,5 0-2,5-3 0,-2-5-3,8 5-23,-4-6-1,1 1 0,-7-10-1</inkml:trace>
  <inkml:trace contextRef="#ctx0" brushRef="#br0" timeOffset="13529">4701 252 14,'0'0'11,"0"0"1,0 0-2,0 0-4,0 0-5,0 0 2,-11-5 2,11 5 1,-14-4 1,14 4 0,-16-3 2,4 1 0,2 3-1,-1-4-2,-2 2-2,3-2-1,-1 1-2,-2-1 1,13 3 0,-14-4-1,14 4 0,-12-3 1,12 3-1,0 0 1,0 0 1,0 0-1,0 0 0,-10-1 0,10 1-1,0 0 1,0 0-1,0 0-1,0 0 1,0 0-1,0 0 0,0 0 0,0 0 1,0 0-1,0 0 0,0 0 0,0 0 0,0 0 0,0 0 0,0 0 0,0 0 0,0 0 0,-9 6 0,9-6 0,0 0 0,0 0 0,0 0 0,0 0 0,0 0 0,0 0 0,0 0 0,0 0 0,-9 2 0,9-2 0,0 0 0,0 0 0,0 0 1,0 0-1,0 0 0,0 0 0,0 0 0,0 0 1,0 0-1,0 0 0,0 0 0,0 0 0,0 0 0,0 0 1,0 0-1,0 0 0,0 0 0,0 0 0,0 0 0,0 0 0,-10 2 0,10-2-1,0 0 1,0 0 0,0 0-1,0 0 1,0 0 0,0 0 0,-9 6-1,9-6 1,0 0 0,0 0 0,0 0-1,0 0 1,0 0-1,0 0 0,0 0 0,0 0 0,0 0-1,0 0 1,0 0 0,0 0-1,0 0 0,0 0 1,0 0 0,0 0 0,0 0 0,0 0 0,0 0 0,0 0 1,0 0 0,0 0 0,0 0-1,0 0 1,0 0-1,0 0 0,0 0 1,-8 9-1,8-9 1,0 0-1,0 0 1,0 0 0,0 0 0,0 0 1,0 0-1,0 0 0,0 0 0,0 0 0,0 0 0,0 0 0,0 0 0,0 0 0,0 0 0,0 0 0,0 0 0,0 0 0,0 0 0,0 0 0,0 0 0,0 0 0,0 0 1,0 0-1,0 0 0,0 0 0,0 0 0,0 0 0,0 0 0,0 0 0,0 0 0,0 0 0,0 0 0,0 0 0,0 0 0,0 0 0,0 0 0,0 0 0,0 0 0,0 0 0,0 0 0,0 0 0,0 0 0,0 0 0,0 0 0,0 0-1,0 0 1,0 0 0,0 0 0,0 0 0,0 0-1,0 0 1,0 0 0,0 0-1,0 0 1,0 0-1,0 0 1,0 0-1,0 0 0,0 0 0,0 0 1,0 0-1,0 0 0,0 0 1,0 0 0,0 0-1,0 0 1,0 0-1,0 0-1,0 0 1,0 0 0,0 0-1,0 0 0,0 0 1,0 0-1,0 0 1,0 0 1,0 0-1,0 0 1,0 0 0,0 0 0,0 0 0,0 0 0,0 0 0,0 0 0,0 0 0,0 0 0,0 0 0,0 0 0,0 0 0,0 0 0,0 0 1,0 0-1,0 0 0,0 0 0,0 0 0,0 0 0,0 0-1,0 0 0,0 0 1,0 0-1,0 0 1,0 0-1,0 0 0,0 0 1,0 0-1,0 0 1,0 0 0,0 0-1,0 0 1,0 0 0,0 0 0,0 0 0,0 0 0,0 0 0,0 0 0,0 0 0,0 0 0,0 0 0,0 0-1,0 0 1,0 0-1,0 0 1,0 0 0,0 0-2,0 0-1,0 0-1,0 0-5,0 0-4,0 0-2,0 0-1,0 0 0</inkml:trace>
  <inkml:trace contextRef="#ctx0" brushRef="#br0" timeOffset="15772">4674 229 0,'12'-8'9,"-12"8"1,0 0 0,3-11 1,-3 11 1,0 0-2,0 0 0,0 0-1,-2-11 1,2 11-3,0 0-1,0 0-2,0 0 0,0 0-1,-11-3 0,11 3 1,-10 3-1,10-3 0,-14 7-1,4-2 0,-1 1 0,-3 2-1,-1 2 0,1 0-1,-2 4 0,-1 1 0,2 0 0,-1 3 0,2 4-1,1 3 1,2 3 0,-1 3 0,0 4 0,1 3 0,1 4 0,-2 3 0,1 2 0,1 2 0,-1 2 0,2 0 0,3 1 0,1 1 0,3-1 0,2 0 0,4-3 0,4-3-1,3-2 1,3-5 0,3-4-1,3-3 1,2-5-1,0-4 0,2-3 1,2-3 0,-1-1-1,2-3 0,-1-2 1,1 2-1,-2-5 1,1 1-1,-3-2 2,-5 1-2,0-4 1,-6 1 0,-2-2 0,-10-3-3,10 2-10,-10-2-8,0 0 0,-15-21 0,1 1-1</inkml:trace>
  <inkml:trace contextRef="#ctx0" brushRef="#br0" timeOffset="16764">4746 1021 11,'0'0'12,"0"0"0,0 0-2,9-5-3,-9 5-1,0 0-1,0 0-1,0 0-1,-3-9 0,3 9-1,0 0-2,0 0-3,0 0-3,0 0-3,0 0-3,0 0 0,0 0-1,0 0 1</inkml:trace>
  <inkml:trace contextRef="#ctx0" brushRef="#br0" timeOffset="16964">4755 1007 14,'-7'9'14,"7"-9"1,-10 6 2,10-6-1,0 0 1,-6-14-4,5-10-1,6-2-1,2-14-3,5-7-2,3-11-2,4-2-2,3-4 0,2-1-1,1 5 0,0 2-1,-2 5 1,-1 12 1,-6 3 0,0 12-1,-5 3 2,-2 9-2,-3 4 1,-6 10-1,0 0 0,8 10-1,-7 6 0,1 6 0,1 7 0,1 4 0,2 7 0,2 4 0,1 6 0,1-2 0,1 2 0,0-1 0,-1-3 0,0 0 0,-3-4 0,-1-2-1,-1-8 1,-2-3-2,-1-2-1,-4-7-3,4 1-5,-8-11-6,3 1-6,3-11-2,-17 7 0,3-13 2</inkml:trace>
  <inkml:trace contextRef="#ctx0" brushRef="#br0" timeOffset="17415">4826 847 36,'-13'-12'21,"4"5"-1,9 7 2,-8-11-6,8 11-6,6-11-3,-6 11-2,22-9-2,-6 4 0,5 3 0,5-1-1,3 1-2,4 3-3,-1-3-12,3 2-8,1-3-1,-1 0 1,-4-7-1</inkml:trace>
  <inkml:trace contextRef="#ctx0" brushRef="#br0" timeOffset="17805">5743 355 26,'0'0'14,"0"0"2,0 0-2,0 0-4,0 0 1,0 0-1,-15-14 1,15 14 0,-15-3-2,6 4-1,-6-2-3,1 3-2,-5-1-1,0 1-1,-2 2 0,-1 0-1,-1-1 0,2 1 1,-1 0-1,3 2 0,2-1 1,-1 1-1,4-1 0,1 0 1,3-2-1,10-3 1,-14 7-1,14-7 1,0 0-1,0 0 1,-10 9-1,10-9 0,1 12 0,-1 0 0,-1 3 0,1 6 0,-1 4 0,0 6 0,0 7 0,-2 5 0,-1 2 1,-1 5-2,-1 2 2,-2 2-2,1 0 1,1-2 0,-1-6 0,2-1 0,1-4 0,2-5 0,3-5 0,4-7 0,1-5 0,2-3 0,3-6 1,3-2-1,1-5 1,4-1-1,0 0 1,0-2 0,2-3-1,-2 1 1,1 1-2,-1-2-1,2 4-9,-3-6-13,2 0-1,-6-10 0,2-1 0</inkml:trace>
  <inkml:trace contextRef="#ctx0" brushRef="#br0" timeOffset="18526">5796 837 5,'-16'-4'6,"16"4"-6,0 0-1,0 0-3</inkml:trace>
  <inkml:trace contextRef="#ctx0" brushRef="#br0" timeOffset="18767">5734 897 32,'10'0'19,"-10"0"2,0 0 0,0 0-6,0 0-4,0 0-2,-5-10-1,0-2-3,3-1 0,-1-6-2,2-4-1,3-5-1,3-1-1,3-2 0,3 0 0,4 1 0,2 5-1,3 3 1,1 8 0,0 4-1,1 6 1,-1 5 0,-2 7 0,-1 4 0,-2 5 1,-7 5-1,-3 5 1,-5 2 0,-4 4 1,-4-3 1,-6 1-1,-3-3 2,-1-2-1,-3-8 2,0-2-2,-2-6 0,2-4-1,-2-3 0,3-4-2,3-4-2,-4-5-4,10 4-15,-4-10-5,10 5-2,-1-7 0,9 5 1</inkml:trace>
  <inkml:trace contextRef="#ctx0" brushRef="#br0" timeOffset="19247">6030 907 19,'-1'29'14,"-2"4"3,0 2 0,-4-2 3,3 4-3,-3-5-1,4 5-4,-3-11-3,4 2-4,-2-8-3,1-3-6,4-2-9,-1-15-9,1 13-1,-1-13-1,5-14 0</inkml:trace>
  <inkml:trace contextRef="#ctx0" brushRef="#br0" timeOffset="19598">6357 876 43,'-12'14'22,"12"-14"0,-19-2-1,9-5-4,-3-8-12,5 0-1,-1-5-2,3-2 1,4-3-2,4 1 1,5-1 0,3 2 0,1 2 0,4 2-1,0 5 0,1 3-1,-1 7 0,0 4 0,-1 6 0,-2 5-1,-2 6 1,-3 4 0,-3 2 1,-3 3 1,-3 1 0,-1 1 0,-6-6 1,1 4 0,-5-7 1,2-2 0,-6-5-1,3-3-1,-5-7 0,1-3-1,0-2-4,-3-10-5,7 0-18,-2-7-1,5-2 0,1-10-1</inkml:trace>
  <inkml:trace contextRef="#ctx0" brushRef="#br0" timeOffset="20329">6389 320 19,'0'0'16,"0"0"2,0 0-1,0 0-2,0 0-3,0 0-2,0 0-1,0 0-1,13 4-3,-3-3 0,0-1-2,4 2-1,0-1 0,3 1-1,0 1 0,-1 1 0,0 3-1,1 1 1,-4 0 0,2 3 0,-5 3-1,1 1 1,-3 3 0,0 2 0,-3 2-1,0 2 0,0 3 1,0 3-1,1 2 0,-2 3 1,2 1-1,-1 3 0,1 2 0,-2 1 0,2 3 1,-2 0-1,-2-2 1,1 0-1,-2-2 0,0-1 1,-1-1-1,1-3 1,-2-5-2,1-3 2,-2-4-1,2-3 1,-2-7 0,2-1 0,0-13 1,-3 11 0,3-11 2,0 0 0,0 0 0,0 0 0,-14-3-1,5-1 0,-4-1-1,-4-2 0,-3 1-1,-2 0 0,-4-1-1,0 1 0,-1-2 0,0 3 0,1-1 0,4 2 0,0-1 0,2 0-1,5 2 1,1 0 0,5 0-1,9 3 0,-10-3-1,10 3-1,0 0-2,0 0-5,0 0-13,8-9-4,1 10-1,-9-1 0,17-13 2</inkml:trace>
  <inkml:trace contextRef="#ctx0" brushRef="#br0" timeOffset="26508">6955 787 40,'0'0'22,"11"8"2,-11-8 0,0 0-4,0 0-9,0 0-2,0 0-1,0 0 0,0 0-1,0 0-1,0 0-1,0 0-2,0 0 0,0 0-1,0 0-2,0 0-1,0 0-3,0 0-5,0 0-17,0 0-2,9 7-1,-9-7-1</inkml:trace>
  <inkml:trace contextRef="#ctx0" brushRef="#br0" timeOffset="26808">7246 816 41,'0'0'21,"0"0"2,0 0-3,11 8-8,-11-8 0,0 0-2,0 0 0,0 0-2,0 0-3,0 0-4,0 0-5,0 0-7,0 0-13,0 0-1,12-2-3,-12 2 3</inkml:trace>
  <inkml:trace contextRef="#ctx0" brushRef="#br0" timeOffset="27078">7471 805 41,'0'0'25,"0"0"1,8 10-1,-8-10-4,0 0-9,0 0-4,0 0-3,0 0-2,0 0-2,0 0-2,0 0-1,0 0-6,0 0-10,0 0-7,13-8-1,-2 5-1,-2-5 2</inkml:trace>
  <inkml:trace contextRef="#ctx0" brushRef="#br0" timeOffset="27659">7746 1004 48,'-3'9'22,"3"-9"3,-2-14-4,2 14-7,1-29-2,3 10-2,-5-12-1,6 1-2,-1-14-1,6 1-2,0-8-1,1-3-2,6-3 0,4-2 0,-1-1-1,2 3 0,2 3 0,-2 4 1,0 6-1,1 7 1,-7 7 0,-2 6 0,-3 8 0,-2 3 0,-9 13-1,10-10 0,-10 10 0,0 0-1,5 15 1,-4-1-1,1 5 0,1 6 0,1 8 0,3 7 1,2 7 0,0 2 0,3 5-1,1 4 1,0 1 0,2-3-1,-1-1 0,0-3 0,-1-4 0,-2-6 0,-2-2 0,-3-10-1,0-3-1,-4-8 1,1-2-2,-3-17 0,-6 16-3,-5-23-7,2 1-8,-9-8-3,-2-2-2,-6-7 3</inkml:trace>
  <inkml:trace contextRef="#ctx0" brushRef="#br0" timeOffset="28160">7766 731 42,'-17'-3'22,"6"3"2,2-2-1,9 2-5,0 0-7,0 0-5,0 0-1,17-11-2,3 5-2,7 3 1,5-3-1,8 2-2,9 3-3,2-3-10,13 6-10,2-2-1,3 4 0,-4-3 0</inkml:trace>
  <inkml:trace contextRef="#ctx0" brushRef="#br0" timeOffset="30293">8712 251 22,'8'-10'17,"-8"10"0,0 0 2,0 0 0,0 0-3,-4-10-4,4 10-3,-12-8-3,2 4-3,-3-1-2,0 0 0,-1 0-2,-2 0 1,1 2 0,-2-1 0,0 2 0,4 0 0,2 1 0,0 1 1,11 0-1,-15 1 0,15-1 0,-12 2 0,12-2 0,0 0 0,0 0 0,-3 9 0,3-9 0,3 15 0,-3-3 0,0 7 0,0 6 0,-3 6 0,1 5 1,-3 6-1,0 4 0,-3 4 0,0 2 0,2 1 0,-1-1 0,1-4 0,0-1 0,3-5 0,0-2 0,4-4 0,3-2-1,2-4 2,1-4-1,3-3 1,3-2 0,-1-2 0,4-4 0,-3-6 1,4 4 0,-2-8-1,3 1 1,-3-5 0,1 4-1,0-5 0,0 4-1,0-2-2,0-4-4,7 3-16,-4-6-2,5 3-2,0-12 1</inkml:trace>
  <inkml:trace contextRef="#ctx0" brushRef="#br0" timeOffset="31014">8852 692 61,'0'0'24,"-9"0"0,9 0-1,-13-20-12,9 8-8,-1-9 0,3 1 0,0-3 0,5 1-1,0-3 0,6 1 0,3-1 0,4 3-1,3 1 0,3 5-1,1 2 0,2 6 0,1 5 0,-2 6 0,0 7-1,-4 5 1,-1 4-1,-5 2 1,-2 5 1,-5 2-1,-4 0 1,-3 0 0,-5 0 0,-2-1 2,-6-3-2,0-1 2,-6-6-1,0 0 1,-4-6 0,1-2-1,-2-6 0,3-3 0,0-2-2,2-6-2,5 0-5,-3-8-16,10 3-5,-2-5 0,8 1-2,-2-5 2</inkml:trace>
  <inkml:trace contextRef="#ctx0" brushRef="#br0" timeOffset="31535">9168 690 35,'3'13'20,"-2"3"0,-1 0-1,2 5-5,-4 0-3,4 7-3,-3-4-1,1 6-2,-4-1-1,4 3 0,-5-3-2,3 0 1,-3-2-2,2-4 0,-2-3-3,-1-5-4,7-4-12,-1-11-5,0 0-3,3-11 2,3-11 0</inkml:trace>
  <inkml:trace contextRef="#ctx0" brushRef="#br0" timeOffset="31855">9375 322 1,'0'0'16,"0"0"3,0 0-1,-10-3-3,10 3 2,0 0 0,11-2-2,-11 2-4,14-1-4,-3 1-2,3 3-2,1 2-1,1 2-1,-2 3-1,0 5 1,-3 2-1,-3 5 0,-2 1 0,-5 3 2,-3-2-1,-3 0 1,-1-6-1,-3 1 1,1-8 0,2 0-1,6-11 0,0 0 0,0 0-1,0 0-1,0 0 1,17-16-1,-4 10 1,1-1-1,5 3 1,-2 1 0,1 6-1,-1 1 1,0 5 0,-3 3 0,-3 3 1,-3 4 0,-5-2 0,-3 3 0,-6-1 1,-1 0 0,-4-1 0,-3 0 1,-1-4-2,-3-1 0,-3-2 0,1-3 0,-1-1-3,-3-8-4,4 2-19,-2-8-2,4-2 1,1-8-2</inkml:trace>
  <inkml:trace contextRef="#ctx0" brushRef="#br0" timeOffset="32506">9650 103 41,'0'0'19,"0"0"1,0 0-3,0 0-4,0 0-6,0 0-1,13 6-3,-13-6 2,20 4-1,-7-3 1,5 2-1,-1-3 1,3 4-2,-2-3 0,3 3-1,-3-2 0,-2 1 0,-4 1-1,0 1-1,-12-5 1,15 12 0,-15-12-1,6 14 1,-5-4 0,0 2-1,0 1 0,1 3 1,0 4-1,0 2 0,1 6 0,2 4 0,-2 5 0,-1 3 0,1 4-1,-1 1 2,-1 1-2,0 1 2,-1-3-2,-1 2 1,0-4 0,0-1 0,-1-3 0,1-2 0,-1-2-1,1-7 1,-1-5 0,2-4 0,-1-6 0,1-12 0,-1 15 0,1-15 1,0 0 0,0 0 0,0 0 2,0 0-1,-15 4 0,15-4 0,-20 1 0,6 0 1,-4 0-1,-2 1 0,-3 0-1,1 1 0,-2 1 0,1-2-1,0 0 0,1-2-3,6 2-4,-8-10-15,13 1-7,-2-8 1,8-1-2,1-8 2</inkml:trace>
  <inkml:trace contextRef="#ctx0" brushRef="#br0" timeOffset="34119">9927 0 32,'0'0'20,"9"15"0,-9-15 0,17 20-4,-7-10-2,6 3-4,-2-1-2,4 2-3,-2-2 0,4 3-2,-2 0 0,2 3-1,-1 1 0,0 4-1,2 5 0,1 4 0,-2 4 0,3 5 0,-1 2 0,1 2 0,-2 1-1,1 2 1,-2-2 1,-1 1 0,-3-3-1,-3 3 0,-1-2 1,-5 3 0,-4 1-1,-3 1 1,-4 0-1,-4 0 1,-2-2-1,0-3 1,-5-4 0,2-5-1,-2-6 1,2-5 0,-1-5-1,0-5 1,1-3-1,0-4 1,2-3-1,2-1 0,-1-1 0,10-3-1,-12 4 1,12-4-1,0 0 0,0 0 0,-9 6 0,9-6-1,0 0 1,0 0-1,0 0 0,0 0-1,0 0-2,0 0-3,-3 9-10,3-9-14,4-15 2,-3-3-2,5-6 1</inkml:trace>
  <inkml:trace contextRef="#ctx0" brushRef="#br0" timeOffset="56951">11101 473 5,'0'0'10,"0"0"-1,0 0 1,0 0 0,0 0 0,0 0 0,0 0 0,0 0-1,0 0 2,0 0-3,0 0 1,0 0-2,0 0-1,0 0 0,0 0-2,0 0-1,0 0-1,0 0 0,-9 7-1,9-7 0,-10-1-1,10 1 1,-12 3-1,12-3 0,-15 7 1,5-4-1,0 2 0,-1 1 1,-1 1-1,-1 1 0,-1 1 1,0-1-1,-1 3 0,0-2 1,0 1-1,0 0 1,1-1 0,1-1 0,2 2 0,-2-1 0,3 0 0,0 2 0,-1-1 0,2 1 1,-1 1-1,0 0 0,0 0 1,1 1-1,1-1 0,0-1 0,3 0 0,1-1 0,2 0 0,2-10-1,1 19 0,-1-19 0,8 17 0,1-6 2,3 0-2,2-1 1,5 1-2,3-2 2,3-1-1,3 0 0,3-1 0,0-2 0,1-2 0,0 0 0,-1-2 0,-3-1 0,-1 1 0,-1-2-1,-3-1 1,-4 0-2,-3 0 1,-4 2-1,-12 0-5,19 0-8,-19 0-10,0 0-1,0 0 0,-10-4-1</inkml:trace>
  <inkml:trace contextRef="#ctx0" brushRef="#br0" timeOffset="59535">10780 766 20,'0'0'16,"-10"-6"-1,10 6-2,0 0-2,0 0-1,0 0-2,0 0 0,0 0-1,0 0-1,0 0 0,0 0-2,0 0 0,0 0-1,9-9-1,-9 9 0,10-5-1,-1 0 0,5 1 0,2 0 1,8-1-1,3 0 0,6-1 0,2-2 0,2 1 0,3-1 0,-2 0 0,0-1 0,-4 2-1,-4 1 0,-5 0-1,-2 4-6,-8-2-10,-2 3-6,-4-2-2,-9 3 1,3-11 0</inkml:trace>
  <inkml:trace contextRef="#ctx0" brushRef="#br0" timeOffset="60376">11675 206 10,'0'0'13,"0"0"2,0 0 1,0 0-5,0 0-1,0 0 0,0 0-1,0 0-1,0 0-1,5 13-1,-5-13-2,-3 21 0,1-5-2,1 10 1,-5 5-1,1 8 0,-3 2 1,-1 6 0,-3 0 0,0 3 0,-4-2-1,4 0 1,0-8-1,1-4-1,4-5 0,4-3 0,4-7 1,6-2-1,7-9 1,5 0 0,4-5 0,6-1 0,2-4 0,5 1 1,-2-3-1,0 0-2,-3-1 0,-4-4-1,0 4-5,-8-8-13,0 3-7,-5-9-1,-3-1 0,-7-5 0</inkml:trace>
  <inkml:trace contextRef="#ctx0" brushRef="#br0" timeOffset="60887">11550 534 35,'12'-4'24,"1"-2"-1,7 4 1,0-3-4,10 6-3,-3-6-6,8 5-5,-1-2-3,2 0-1,-1-1-3,-2-1-1,-2 2-5,-8-6-9,-2 1-10,-7-4 0,-3 2 0,-8-7 0</inkml:trace>
  <inkml:trace contextRef="#ctx0" brushRef="#br0" timeOffset="61157">11541 198 26,'0'0'20,"3"-15"4,7 8 1,-2-5-9,8 8-2,-3-6 1,11 7-3,-5-4-2,8 4-4,1 0-2,3 0-3,3 3-3,0-3-8,5 7-16,-6-3 0,1 6-3,-7-3 2</inkml:trace>
  <inkml:trace contextRef="#ctx0" brushRef="#br0" timeOffset="61508">12031 508 41,'10'4'18,"-10"-4"0,12 6 1,-12-6-10,9 5-6,-9-5 0,4 15 2,-2 0 0,-4-2 1,4 6 1,-4-2 0,4 1 0,-4-3-2,7 0-1,-2-5 0,6-4-1,2-6 0,8-4-2,3-6 2,4-1-2,2-5 1,2 1-2,0-2 1,-1 2-1,-4 1 0,-3 7 0,-6 6 1,-1 8-1,-5 8 0,-1 3 1,-1 7-2,-2-1-3,5 7-13,-4-7-9,6-3-1,-13-21-1,24 7 1</inkml:trace>
  <inkml:trace contextRef="#ctx0" brushRef="#br0" timeOffset="61959">12649 662 41,'13'-9'21,"-1"-1"3,2-5-1,2 2-5,-5-7-8,4 3-3,-7-3-2,0 4-1,-7 1 0,1 2-1,-8 2 0,6 11 0,-19-11-2,4 11 0,1 2-1,-3 3 0,1 2-1,-1 5 1,0-1 0,2 2 0,2 0 0,2-1 0,3 1 0,2 0 0,4 1 0,3 0 0,3 5 0,1 1 0,5 2 1,2 4-2,2 2 1,2 2-1,0 4 0,0-3-1,-1 3 1,0-1-1,-1 3-2,-3 0 0,-1 1 0,-5-5 1,-1 1-1,-5-3 2,-1-2-1,-4-3 2,-6-4 3,0-2 0,-5-7 1,-1 0 0,-4-6 0,3-2 0,-4-5 0,4-3 0,-1-8 0,2-4 0,2-6-1,2-4 0,7-4-1,4-4 2,4-4-2,6-1 0,6-3 0,7 2 0,8-3-1,6 0 0,4-1-1,5 1 1,3-1-1,1 1 1,0 1-2,-4 2 1,-5 0-1,-4 3-1,-5 2 0,-7-3-3,-2 5-3,-8-4-3,0 7 0,-8-3 0,3 8 2,-7-2 2,2 8 1,-6 2 2,-1 3 5,0 5 4,-1 0 1,6 9 0,-8-10 0,8 10 0,-10-6 0,10 6 0,0 0 0,0 0-2,0 0 0,0 0-1,-10-6 0,10 6-1,0 0 0,0 0 1,0 0 0,0 0 1,0 0 0,0 0 0,0 0-1,0 0 0,0 0-1,0 0-1,0 0 0,0 0 0,0 0 0,0 0 0,0 0 0,0 0 0,0 0 1,0 0-1,0 0 1,0 0-1,0 0 1,0 0 0,0 0 0,0 0 1,0 0-1,0 0 0,0 0 0,0 0 1,0 0-1,0 0 0,0 0 0,0 0-1,0 0 1,0 0 0,-4 15 0,5 1 1,-2 6-2,0 9 1,-1 7 0,-2 7 0,-1 6 0,0 2 1,-1 2-1,2 0 1,0-4-1,2-7 0,1-8 0,2-7-1,2-7 0,3-8 0,3-5-1,2-5 1,3-5-1,2-7 1,2-2-1,2-1 1,1-3 0,1-1-1,0-1 1,0-1 0,-3 0 0,-1 3 0,0 3 0,-3 0 0,-1 0 1,-2 3-1,-2 2 0,-10 6 1,17-8-1,-17 8 1,13-2-1,-13 2 1,12 12 0,-8 0 0,-2 6 0,1 5-1,1 3 1,0-1-2,0 2-1,-1-6-5,8-1-20,-11-20-1,20 0 0,-9-22-1</inkml:trace>
  <inkml:trace contextRef="#ctx0" brushRef="#br0" timeOffset="63441">13443 102 91,'-7'12'26,"4"2"0,3-14-1,0 0-21,0 0-8,0 0 0,0 0-1,0 0-8,0 0-12,0 0 0,7 11-1,-7-11 2</inkml:trace>
  <inkml:trace contextRef="#ctx0" brushRef="#br0" timeOffset="63711">13800 476 61,'0'0'26,"0"0"0,-19-7-3,10 13-9,-10-3-5,4 8-4,-9-2-1,2 4-1,-2 0-2,1 0-1,3-1 0,1-1 0,3-2 0,6-1 1,10-8-1,-8 13 0,8-13 0,18 12 1,-3-6-1,4 1 0,6 2 0,1 3 0,0 0 0,3 2-1,-5 2 0,-2 3 1,-5-1 0,-3-1 0,-6-1 0,-6-2-1,-4 0 2,-6-3-1,-2-4 1,-4 0 0,-4-5 0,-2 0 0,-5-3 0,1 0-1,0-2 0,-4-4-2,2 3-5,-3-9-10,6 3-9,0-8-1,13-2 0,1-7 0</inkml:trace>
  <inkml:trace contextRef="#ctx0" brushRef="#br0" timeOffset="64502">13844 158 8,'0'0'5,"0"0"1,0 0 2,0 0-1,-3-14-1,4 5 2,-1 9 3,2-13 5,-2 13 4,0 0-1,0 0-3,3-12-4,-3 12-4,0 0-3,0 0-3,0 0 0,0 0-2,0 0 1,7 13 1,-7-13-1,5 15 1,-2-1 0,2 4 1,-2 6-1,3 8 0,-3 7-1,2 6 1,-1 5-1,-1 4 0,-1 2 0,0 0 0,-2-1 0,1-5 0,-1-7 0,0-8-1,2-7 1,-1-6-1,0-8 1,-1-14-1,0 0 1,12 4-1,-2-18 0,-1-1 1,0-3-1,6-2 0,-1 0 0,1-1 0,1 2 0,2 3 0,-3 6 0,1 2 0,-2 3 0,0 4 0,0 1 0,0 3 0,-4 2 1,2 2-1,-12-7 0,20 19 1,-11-8-1,1 1 1,-4 2 0,-1 2 0,2-2 0,-1 5-1,-3-1 1,-2 0-1,1 2 1,0 2-1,-1-5 1,1 2-1,-3-2 0,0-4-2,5 2 0,-4-15-5,9 18-22,-9-18 0,0 0 0,0 0-2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4:5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42 14,'0'0'14,"10"-11"1,-10 11 1,6-12-4,-6 12-4,0 0-1,8-10-1,-8 10-1,0 0 0,0 0-2,0 0-1,0 0-1,0 0-2,8-9 1,-8 9 0,0 0-1,0 0 1,0 0 0,0 0 1,0 0-1,0 0 0,0 0 0,0 0-2,0 0 0,0 0 0,0 0 0,0 0 1,0 0 0,0 0 1,0 0 1,0 0 0,0 0 1,0 0-1,0 0 0,0 0 0,0 0 1,0 0-1,0 0 1,0 0 1,0 0-1,0 0 1,0 0-1,0 0-1,0 0 0,0 0-1,0 0 0,0 0-1,0 0 0,-11 6 1,11-6-1,0 0 1,0 0 0,0 0 0,0 0 1,0 0-1,-10 7 1,10-7-1,-14 7 1,14-7-1,-21 16 0,8-3 1,-6 3-1,-1 4 0,-3 4 0,0 4 1,0 1-1,-2 2 0,3 0 1,0 0 0,2 0-1,4 0 1,3-3 0,3 0-1,3 1 0,6-2 1,2 0-1,8 0 0,1-1 0,4 1 0,3-2 0,1-2-1,4-2 1,1-3-1,3-3-1,-1-3 1,5-5-1,-1-3 1,1-5 0,-2-4 1,0-2 0,-2-5 1,-5-3 0,-3-1 1,-5-4 0,-3 1 0,-6-4 1,-3 2-1,-4-1 0,-3 5 0,-3-1-1,-2 1 0,-5 3 0,0 1-1,-2 5 0,-1 2-1,-3 4-1,1 0 0,-2 5 0,-1 1 0,1 5 0,2-1-1,3 6-4,-1-2-3,3 2-7,1 1-5,5-2 2,4-2-1</inkml:trace>
  <inkml:trace contextRef="#ctx0" brushRef="#br0" timeOffset="1141">676 56 31,'-14'-2'10,"14"2"0,-12-4-3,12 4-9,0 0-3,3-13 3,-3 13 2,18-11 4,-3 5 1,2 1 2,4 0 0,-1 1 0,5 2-1,0 1-3,-1 3 0,-2 3 0,-3 3 1,-4 3-2,-2 5 1,-8 1 1,-3 4 0,-9-2 0,-2 5 1,-5-3 0,1 1 0,-4-5 0,1-1 0,0-5-1,5-1-1,11-10-1,-14 11-1,14-11-1,0 0 0,18 1-1,-2-1-1,6 3 1,0 1-1,4 2 1,1 2-1,-3 4 2,-1 1-1,-4 2 1,-3 2 0,-4 2 1,-3 2-1,-7 1 1,-2-1 0,-3 4 0,-5-2 0,-4 0 1,-5 0 0,-2-5 1,-3 2 0,-2-5 1,0 0 0,-2-5 0,2 0 1,1-5-3,5 3 1,0-5-2,6-1-1,1 0-1,2-3-3,9 1-9,0 0-14,4-13 0,4-5-1,8-6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5:02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322 554 16,'0'0'11,"-16"-2"0,16 2 0,-14 0 0,14 0-2,-15 3-1,5-2-3,0 1 1,1-1-2,0 1-1,-6 2 1,6 0-1,-5 1 0,0-1 0,-2 1 0,0 4 0,-3 1 1,2 1-1,-3 0 1,-1 4-1,1-1 1,4 6 0,-3-3 1,9 5-1,1-3 0,5 4 1,3-1-1,7 2-1,6-2 0,9-2-3,9-1-1,4-8-4,8 3-6,1-13-9,9-1-5,-4-7-2,5 0 2,-5-4 0</inkml:trace>
  <inkml:trace contextRef="#ctx0" brushRef="#br0" timeOffset="361">564 870 24,'-10'7'14,"-3"-4"1,0 1-3,1-1-2,-1-5 1,2 3-2,-1-8 1,12 7 0,-16-12 0,16 12-1,-7-19 0,9 8-3,2-7-1,6 2-3,2-2 0,5 1-2,3 0-1,3 2 0,1 2 0,2 3-1,-3 6 1,0 3-1,-1 4 1,-5 4 0,-4 5 1,-5 4 0,-3 6-1,-8 1 2,-2 3 0,-5 2 0,-7-1 1,2-1 1,-7-3-1,3-4 2,-2-5-1,2-3 0,-2-7 1,4-3-2,1-5-2,2-5 0,4-5-3,0-9-5,11 3-9,0-9-8,7 1-2,2-4-1,5 2 2</inkml:trace>
  <inkml:trace contextRef="#ctx0" brushRef="#br0" timeOffset="832">785 654 51,'-2'10'20,"2"-10"1,0 0-1,0 0-10,0 0-7,0 0-1,0 0 0,0 0 1,8 11 1,-8-11 0,4 16 0,-3-3-1,3 2 0,-2 1-1,2 0 0,0 0-1,1-3 1,6-3 0,5-6-1,5-5 0,4-5 0,-1-5 0,5-2 0,-2-3 1,0 1 0,-5-3 2,-4 6-1,-8 0 0,-1 7 1,-9 5-1,0 0-1,9-7-1,-9 7-1,0 0 0,5 13-1,-5-13 0,5 20 1,-2-5-1,2 0 0,1 4-1,1-4-3,9 6-14,-2-10-8,3-2-1,1-11 0,4-5-1</inkml:trace>
  <inkml:trace contextRef="#ctx0" brushRef="#br0" timeOffset="3265">1490 588 22,'0'0'19,"9"-5"2,-9 5 0,0 0-3,0 0-4,0 0-2,0 0-2,0 0-2,0 0-2,-3-11-2,3 11-1,-17-7-2,4 4 0,0 0-1,-6 0 0,-1 2 0,1 1 0,-1 2 0,3 0 0,4 2-1,2 1 1,4 4-1,6 0 0,8 3 0,3 2-2,8 3 1,-1 0-1,6 5 1,1-3 0,-2 0 0,-2-2 0,-6 1 1,-6-3 1,-6-1 1,-6-1 1,-10-2 1,-3 0 0,-7-4 1,-1 0-1,-3-3-1,0-2 0,-3-3-1,5-1-1,2-2-3,-1-3-3,10 1-7,0-6-11,8-5-1,6-5-1,10-2 2</inkml:trace>
  <inkml:trace contextRef="#ctx0" brushRef="#br0" timeOffset="3746">1613 262 46,'10'-12'19,"-10"12"1,0 0-1,0 0-11,0 0-5,-8-10-2,8 10 0,0 0 0,-3 15 2,0 2-1,1 11 1,-4 7-1,0 10 0,2 8-1,3 8 1,0 1 0,2 0 0,0-7 1,2-6-2,2-9 2,0-7-2,-4-11-1,0-8-1,-1-14-3,0 0-5,0 0-4,-21-25-1,12 3-2,-6-11 0,1-2 2,-8-6 2,1 1 6,0 2 6,-1 4 5,5 5 4,0 5 0,1 7 1,3 5 0,13 12 0,-14-13-5,14 13-2,0 0-1,0 0-1,17-4 0,2 0-2,6 0 1,5-3 0,6-3 1,2 0 0,0-2 1,2 1 1,-7-1 1,-5 5 0,-8-1 1,-3 3-1,-7 3 0,-10 2 0,9 5-2,-6 5-1,-3 1-1,0 5-1,-1 2 0,2 5 1,-1 4-1,2 1 2,2 2-1,2-1 0,0-1 1,3 0-1,-1-2 0,2-2 0,2-4 1,-3-3-1,1-2 0,-5-5 0,-5-10 0,11 14 1,-11-14 0,0 0 0,0 0 1,0 0 0,0 0 0,0 0 1,-10-19-1,5 5 0,3-4 0,4-4 0,2-4-2,0-1 1,4-1-2,2 3 1,5 1-1,2 2 0,2 5 0,-1 3-1,6 6 1,0 2 0,2 2-1,-2 2 1,-2 4 0,-1 0 0,1 2 0,-6 2 0,-1 3 0,-4 2 1,-2 5-1,-5-1 1,1 4-1,-5 1 0,-1 1 0,-2 0 0,0 0 1,-2-2-1,-2-1 1,1-1-1,-2-3 2,0-1 0,-4-2 1,0-3 0,-6-3 0,4-2 0,-4-2 0,2-2 0,-2-1-1,1-1-1,5 0 0,2-2-1,10 5 0,-9-11 0,9 11-1,15-19 1,-1 8-1,6-5 1,7 1-4,2-6 1,7 2-2,-2-1 1,2 3-2,-3-1 3,-1 4 0,-8 3 1,-2 1 3,-5 5 1,-4 2 1,-1 4 0,-12-1 1,13 12-1,-7-2-1,0 5 2,0 2-1,1 5 0,-4-2 2,4 4-1,-3-2 1,2-1-1,-3-4 0,0-6-6,-3-11-12,9 2-6,-3-16-3,-3-10 2,4-9-2</inkml:trace>
  <inkml:trace contextRef="#ctx0" brushRef="#br0" timeOffset="5068">2412 244 49,'0'0'14,"-10"11"-5,10-11-11,8 15-12,-6-5-4,2 4 0</inkml:trace>
  <inkml:trace contextRef="#ctx0" brushRef="#br0" timeOffset="5198">2464 439 32,'1'10'20,"3"-1"1,-4-9 1,3 15-7,6-4-6,-4-2-4,3 4-1,-2-4 0,6 3 1,-3-1 0,4 1 0,-3-4 0,0 3 1,-1-5-1,4 3 2,-13-9-3,19 12 0,-19-12-1,22 10-1,-12-6 0,3 0-2,0 0 0,0 0-2,4 3-2,-5-2-4,7 6-12,-6-6-8,3 3 1,-1-9-2,-1-1 2</inkml:trace>
  <inkml:trace contextRef="#ctx0" brushRef="#br0" timeOffset="5588">2871 51 43,'-3'-12'21,"3"-1"2,0 13 0,3-17-12,-3 17-3,9-9-2,-9 9 0,0 0-2,9 23 0,-8-1-3,0 10 0,5 8 0,-2 9-1,2 9 0,1 5 0,2 1 0,2-3 1,-1-4-1,2-6 1,-3-9 0,2-9-2,-5-7-2,-3-10-4,3-4-4,-6-12-9,0 0-3,-20-18-2,8 2 2,-7-7 5,2 0 6,-4-5 8,-1-1 8,2 4 10,1-1 7,8 7 1,0 0 2,12 6-3,-1-3-5,13 8-4,1-3-3,11 6-3,4-2-2,6 2-2,9 1-2,0-2-2,5 2-3,-2-5-8,8 3-7,-5-7-5,-3-2-1,-3-6 1,-5 1 0</inkml:trace>
  <inkml:trace contextRef="#ctx0" brushRef="#br0" timeOffset="6069">3529 210 57,'0'13'21,"-6"-2"2,6-11-2,-13 10-11,13-10-8,-24 11 0,10-3 1,-5-3 1,1 3 0,-3-3 0,2 4 0,-5-3 0,7 2 0,-1 0-2,7 0-1,2 0 0,3 1-1,4 2 0,5 1 0,10 1-1,0 2-1,8 1 1,1 2-1,5 0 1,-5 0-1,-1-1 1,-1-3 1,-7-1 0,-2 1 2,-10-2 0,-2 2 0,-12-1 2,1 3 2,-6-2-3,-4 3 1,-3-4 0,-1 3-2,-1-4 0,0-3-4,6 2-19,-5-14-7,8-6 0,1-17-3,5-14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8:37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 5,'19'4'5,"3"0"0,7 0 0,5-1 1,8 1-1,5-2 0,8 1 0,7 0-1,3 0 0,6 1 0,6 0 0,5 1-1,2 4 1,2-2-2,2 1 1,1-4 0,-3-3 0,2 0 0,-3-3 1,-1-3 1,-5-7-1,-4 3 0,-5-3 0,-7 3 0,-11 0 0,-1 3-2,-7-1 0,-7 3 0,-9 1-1,-5 1 0,-8 1 1,-3 1 1,0-1-1,-12 1 1,0 0-1,0 0 0,0 0-4,0 0-6,0 0-9,12-11-5,0 5 1,4 0-1</inkml:trace>
  <inkml:trace contextRef="#ctx0" brushRef="#br0" timeOffset="1132">3645 51 6,'0'0'4,"0"0"1,0 0 1,0 0 0,0 0-1,0 0-1,0 0-1,0 0 0,0 0 0,0 0 0,0 0-1,0 0 1,0 0-1,0 0-1,0 0 1,0 0-1,0 0 0,0 0 0,0 0 1,0 0 0,0 0-1,0 0 1,0 0 0,0 0-1,0 0 0,0 0 0,0 0-1,0 0 1,12 8-1,-12-8 1,15 3 0,-6-1 0,2 0 0,2 2 1,2-2-1,3 0 1,4 0 1,-1 0-1,3 1 0,3-1 0,3 1 0,4-2 0,4 2 0,5 2 0,4 1-1,7 0 0,5-1 0,7 2 0,5-2 0,3 3 0,6-5 0,4-1 0,4-2-1,3 0 1,0 0 0,1-1-1,1 0 1,1 1-1,-2 1 0,-2 1 1,-2 2-1,-5-1 2,0 4-1,-7-4 0,-2 2 1,-10-4 0,-2 4 1,-11-7 1,-5 3 0,-10-5 0,-4-1 1,-12 2-1,-3 3 0,-7-3-1,-10 3 0,0 0-1,10-2 0,-10 2 0,0 0-2,0 0 1,0 0-1,0 0 0,0 0-2,0 0-4,-10-4-6,10 4-12,0 0-1,-3-13 0,2-2-1</inkml:trace>
  <inkml:trace contextRef="#ctx0" brushRef="#br0" timeOffset="21111">7034 1144 2,'0'0'4,"-10"6"-2,10-6-5</inkml:trace>
  <inkml:trace contextRef="#ctx0" brushRef="#br0" timeOffset="21221">7182 1143 1,'44'-4'4,"12"-1"0,4 0-1,5-2 0,5-2 1,10 2-1,4-2 0,7 3 0,4-1-1,4 5 0,4 0 1,6 3-1,7 0 2,8-1-1,7 1 1,5-4 1,3-1 0,6-5 2,7-2 0,1-3 0,4 1 0,-2-3 0,6 3-1,0-1-1,4 6-1,2-1-1,2 5 0,0-2-1,-1 2-1,-2-1 1,-2 1-1,-4-5 1,-4 1 0,-9-3 0,-3 0 0,-6 0 0,-2 2 0,-10 0-1,-5 2 1,-7 1-2,-6 2 1,-6 1-1,-7 2 1,-9 0-1,-7 2 0,-8-2 1,-8 2-1,-8-1 1,-4 1 0,-11-1 0,-6 1 0,-9-2 0,-5 2 0,-7-2 1,-2 1 0,-11 0 0,10 0 0,-10 0 0,0 0 0,0 0 0,0 0 0,0 0 0,0 0-2,0 0 1,0 0 0,0 0 0,0 0-1,0 0 0,0 0-6,0 0-17,0 0-2,0-16-1,-12-18-2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00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 2,'11'-14'11,"-6"0"0,-5 14-3,12-13-3,-12 13-1,0 0-2,0 0 0,0 0-1,0 0 1,5 16 0,-3 1 1,3 8 1,1 9 0,0 9 0,1 3 0,0 11 1,1 3-1,1 3 0,-2-1 0,0-2-1,-4-7-1,3-6 1,1-5-1,-2-12 1,-2-8 0,-1-7-1,-2-15-3,0 0-4,14-11-8,-4-9-6,1-8 1,8-8 0</inkml:trace>
  <inkml:trace contextRef="#ctx0" brushRef="#br0" timeOffset="871">567 200 2,'21'1'5,"-3"-1"-1,0 0-6,-4 1-1,0 0 1,-3-2 0,-1-1 2,3 0 4,-2-2 1,4-1 1,-3-1 0,4 1 0,-4 1 0,-2 0-1,0 2-1,-10 2-1,10-4 0,-10 4-1,0 0 0,0 0-1,0 0 0,-10-2 1,10 2-1,0 0 1,-13-4 0,13 4 1,0 0-1,-9-4 0,9 4 0,0 0-1,0 0 1,0 0-2,0 0 1,0 0-1,0 0-1,0 0 1,0 0-1,0 0 1,-17-1 0,5 2 0,-4 1 0,-6 0 0,-4 0 0,-1 0 1,-1 0-1,2 0 1,2 2-1,5-2 0,3 0 0,6-1 0,10-1 0,0 0 0,0 0 1,0 0-1,-3 9 0,3-9 0,1 12 1,-1-1-1,-1 5 0,-4 1 0,-2 5 0,-1 1 1,0 3-1,3 0 0,-2 0 0,3-1 0,3-2 0,3-1 0,6-2 1,5-6-1,7 0 1,6-5 0,5 0 0,3-6 1,2 0-1,3-3 0,-6 0-1,-1 0 0,-8 1 0,-5 6 0,-5-3 0,-5 9 0,-6 1-1,-5 2 1,0 4 0,-5 2 0,0 0 1,-3-4 1,-2 5 2,-2-8 0,2 0 1,-3-5-1,4-2 1,0-1-4,11-7-11,-11-7-7,13-3-4,8-5 1,4-3 0</inkml:trace>
  <inkml:trace contextRef="#ctx0" brushRef="#br0" timeOffset="1772">1233 636 54,'10'8'22,"-1"-15"-1,6-7-1,7-9-14,5-3-8,6-4-1,3-6 2,5 0 0,-2-1 2,0 2 0,-5 5 1,-3 4 1,-7 5-1,-2 6-1,-3 6-1,-5 5-2,-2 0-1,-3 4 0,-9 0-2,0 0-1,0 0-1,0 0-1,-28-5-1,5 2 2,-4-2 1,-1 1 0,-2-1 1,1 2 2,1 2 1,6 4 2,1 3 0,6 3 0,2 6 0,4 2 1,5 5 0,3 1 2,7 3 1,6-1 1,8 3 1,4-1 0,8 2 2,-1-8-1,4 2-1,-1-6 0,1-1-2,-5-3 0,0-2-2,-6-5 0,-4-2-2,-3 0-3,-4-3-7,0 0-10,-1-3-1,0-4 1,0-7-1</inkml:trace>
  <inkml:trace contextRef="#ctx0" brushRef="#br0" timeOffset="2624">2241 93 8,'8'31'9,"1"2"1,1 8-6,3 5 1,1 1 2,0 1 0,-1 1 0,0-1 0,-3-5 1,0 0-1,-3-8 0,-1-2-2,0-6-1,-1-3-1,0-9 0,-1-5-4,-4-10-6,13-6-9,-2-14 0,1-7-2,6-9 1</inkml:trace>
  <inkml:trace contextRef="#ctx0" brushRef="#br0" timeOffset="2964">3123-4 32,'11'-2'10,"-11"2"1,0 0-2,0 0-15,0 0 0,-14 10 1,1-6 3,-7-1 3,-2 0 2,-7 1 1,-2 0 1,-2 1 1,-3 2-2,-2 3 0,-1 2-1,1 4-1,0 0-1,3 4 0,3 2-1,2 1 0,4 1 0,3 1 1,6-1 0,1-1-1,6 0 1,0-1 0,2-5 0,3 0 2,2-3-2,1-3-1,2-2 1,0-9 0,0 12 0,0-12 0,0 0 0,0 0-1,10 7 1,-10-7 0,19 4 0,0-1-1,2 1 1,12 3-1,7 1 0,9 1 0,3 3-1,1 0 1,1 3 0,-4-3-1,-1 4 1,-8 3 0,2 1 1,-9 0-1,0 3 0,-5 1 1,0 1-1,-5 1 1,0-1-1,-7-3 1,-4 0 0,-4-2 1,-4-1 0,-5-3 3,-3 3 0,-7-3 1,-7 2 0,-5-3 0,-3 2 0,-11-4-1,-2 2-1,-5-5 0,0 2-2,1-5 0,4 1 0,0-4-1,8 2 1,6-3-1,4 0-1,5-1 0,3-2-1,2 2-6,-4-7-16,5 0-1,-8-11-3,1-7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37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96 4,'0'0'6,"0"0"0,-3-12 1,3 12 0,-1-14 0,1 14 0,-2-12-1,2 12-1,2-13 0,-2 13 0,0 0-1,5-11 2,-5 11-1,0 0 2,0 0-1,0 0 0,0 0-1,0 0 0,6-9-1,-6 9 0,0 0-2,0 0 0,0 0 0,0 0 0,9-10 0,-9 10 0,0 0 1,0 0 1,0 0-1,0 0-1,0 0 1,0 0-1,0 0 0,0 0-1,0 0-1,0 0 1,0 0-1,0 0 0,11 16 0,-7-5 0,-1 3 0,4 3 0,-1 5 1,-1 5 0,-1 0 0,1 3 1,-7 1-10,8 7 1,-9-5 1,6 3-1,-7-9 0,9 2-1,-7-8 1,6 4 0,-3-9 8,0-4 0,-1-12 0,3 16 0,-3-16 0,3 10 0,-3-10 0,0 0-1,0 0 1,0 0-1,0 0 0,0 0 0,0 0 0,0 0 1,0 0-1,0 0 0,0 0 0,0 0 1,9 12 6,-9-12 1,15-3 0,-5-3 1,9 6-1,-1-7 0,8 5 0,-2-7 1,1 0-8,9 3-1,-3-2 0,4 0-1,-1-2 1,-1 3 0,-1-1 0,-2 2 0,0-1 0,-8 3-1,-3 1 1,-8 1 0,-2 1 0,-9 1 0,9-1 0,-9 1 1,0 0-1,0 0 0,0 0 0,0 0 0,0 0 0,0 0 0,0 0-1,0 0 0,0 0 0,0 0 1,0 0-2,0 0 1,0 0 0,0 0 1,0 0 0,0 0 0,0 0 0,1-11 0,-1 11 0,2-18-1,-1 3 1,2-3 0,-3-4-1,0-4 1,0-2 0,1-1 0,-1 0 0,3-1-1,1 3 1,-2 1 0,3 5 0,-1 4 0,1 3 0,-3 2 0,-2 12 0,5-13 1,-5 13-1,0 0 0,0 0 0,0 0 0,0 0 1,0 0-1,0 0 0,0 0 0,-10-6 0,10 6 1,0 0-1,-9-4 0,9 4 0,-21-4 0,6 3 0,-5 0 0,-5 0 0,-5 1 0,-5 1-1,-2 1 1,-5 0 0,-1 0 0,1-1 0,2 1 0,1-2 1,5 0-1,4-2 1,7 1 2,5-1-2,6 2 0,1-2 0,11 2 0,-9-1 0,9 1-1,0 0-1,0 0 0,0 0 1,0 0-2,0 0 1,0 0-4,9 5-5,-9-5-15,0 0-1,0 0-1,-4-11-1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694 134 18,'14'-2'14,"-1"-4"-2,-3-1 1,-4-3-5,-4-2-4,-1 1 1,-7-3 1,-2 0 1,-9-2-1,-3 2 0,-9 2 0,-4 2-1,-10 5-2,-2 3-1,-6 4-2,-3 7 0,-3 5 0,-1 4-1,-1 6 1,1 5 0,5 6 1,6 4 0,4 5 1,10 3 0,12 3 1,16 2 1,17-2-1,17-1 1,14-7-1,16-2 0,16-5-1,13-8 1,9-11-2,7-8 1,-1-10 0,2-8 0,-8-11 0,-4-8 2,-16-11-1,-8-2 0,-24-8 0,-14-3 0,-21 0-2,-17 1 0,-19 4-1,-14 6 0,-16 6-1,-9 9-2,-5 13-1,-10 8-5,3 17-14,-5 8-2,5 11-1,0 5 0</inkml:trace>
  <inkml:trace contextRef="#ctx0" brushRef="#br0" timeOffset="631">514 614 42,'0'0'19,"16"17"2,-9 0 1,6 10-9,3 4-5,4 11-2,3 8-2,4 8-1,2 4-1,2 6 0,0 3 0,1 1 0,-3-3 0,4-4 1,-1-6 0,0-4-1,-2-11 1,3-6-3,-1-9-3,-6-11-7,3-4-15,-8-9 0,-6-7-2,-6-8 1</inkml:trace>
  <inkml:trace contextRef="#ctx0" brushRef="#br0" timeOffset="1112">1495 1252 3,'10'-8'7,"0"3"1,-10 5 3,15-12-6,-15 12 4,10-9 1,-10 9 2,0 0 0,0 0 2,-17-6-3,7 10-2,-6 1-5,0 2-2,-4 6-2,-4 2 0,-3 8 1,0 6 0,-1 2 1,0 7 1,1 1 1,4 4 0,6-2 0,7 3 0,6-7 1,9-1-2,10-7-1,7-6 0,7-8-1,8-7-1,-1-7 1,1-3-1,-3-7 1,-6-4 0,-3-4 0,-12-2 1,-9-1 0,-7 3 0,-11 1 1,-8 3-1,-8 2 1,-5 4-2,-10 6-1,4 3-4,3 10-8,-6-2-14,11 5 0,2-4-1,17 2 0</inkml:trace>
  <inkml:trace contextRef="#ctx0" brushRef="#br0" timeOffset="1763">1791 1269 9,'0'0'13,"0"0"2,0 0 1,0 0-4,0 0-3,42-21 3,-42 21-2,0 0 0,0 0-2,42-12-2,-42 12-2,45 0-1,-45 0-2,52 8 0,-52-8 0,48 17 0,-48-17 0,0 0 0,42 57 1,-42-57 0,-1 46 2,1-46 0,-17 49 0,17-49 0,0 0 0,-42 54-1,42-54-1,0 0 0,-45 23-1,45-23-2,0 0 0,0 0-1,0 0 0,0 0 1,0 0-1,0 0 0,35 44 1,-35-44 1,0 0 0,42 48 0,-42-48 0,0 0 1,51 61 0,-51-61 0,0 0 1,30 61 0,-30-61 1,-13 42 0,13-42 1,-43 37-1,43-37-1,-69 31-1,69-31-1,-72 22-4,72-22-17,-66 11-6,36-12 0,5-9-2,-1-6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4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42 21,'0'0'15,"0"0"1,0 0 0,0 0-8,0 0-5,0 0 1,0 0 1,-3 11 0,5 3 0,-1 5-1,1 6 0,-1 3 1,2 6 0,0 1-1,1 1-1,0-4-1,3-3 0,-1-5 0,5-7 0,2-12 0,3-8-1,5-10 1,1-7-2,3-6 2,0 0-1,-1-4 0,-2 2 0,-5 6-1,-5 5 2,-4 5-2,-8 12 1,0 0 0,5 13-2,-6 6 2,1 5-1,0 5 1,4 2-1,-1 3 1,1-2 0,5-6 0,2-4 0,-3-9 1,7-8-1,-1-10 1,4-5 0,-2-10 0,3-3 0,-7-4 1,2-1-1,-3 1-1,-3 4 0,-2 3 1,-3 4-2,-3 16-4,-2-17-8,2 17-13,0 0-1,10-3-1,-10 3 0</inkml:trace>
  <inkml:trace contextRef="#ctx0" brushRef="#br0" timeOffset="551">543 379 65,'0'0'21,"0"0"-1,16-23-2,-4-2-17,3-1-5,5 0 1,-1 3 1,2 6 0,-2 4 1,-4 8 2,1 7 1,-3 5-1,-3 7 0,1 4 0,-3 3 0,0 6 0,-1 0 1,0 1 0,-2-1 1,-5-3 1,0 1 2,-10-10-1,1 0 1,-8-12 0,-4 1-2,1-11-2,-3-6-3,5-2-7,-3-10-7,10 4-10,3-5-1,10 1-2,7-3 3</inkml:trace>
  <inkml:trace contextRef="#ctx0" brushRef="#br0" timeOffset="871">882 217 19,'27'11'16,"-6"0"-2,1 6 2,-6 2-7,1 6-6,-1 4-2,-3 5 2,-1 2 3,-6 1 0,3 3 2,-8-7 1,3 2 1,-9-15 1,8 2 1,-3-22-3,-4 13-1,1-22-1,3-5-1,0-10-4,6-4 0,3-4-2,0-5 0,5 1-1,1 0-1,4 5 1,0 4-1,1 10-3,-5 0-1,2 11-4,-4-3-5,5 12-8,-2-2-3,2 6-1,-1-2 2</inkml:trace>
  <inkml:trace contextRef="#ctx0" brushRef="#br0" timeOffset="1182">1368 390 29,'5'24'19,"0"3"0,-4 1 1,0-2-6,5 3-5,-1-10-2,8 0-1,-1-12 0,9-1 0,1-13-1,7-6 0,0-5-1,3-5-2,-3-3 0,-2 0 0,-4-2 1,-5 6 0,-10 1 1,-2 6-1,-10 3 2,4 12-3,-23-2-1,-1 12-2,-3 9-2,-5 0-3,3 9-4,-6-7-3,12 8-1,-2-15 1,15-1-2,10-13 1,12-21-1,4-9 3,13-9 8,3-8 6,5-8 3,1-2 3,-3-6 3,2 13 3,-14 0 2,2 15 0,-14 2-2,1 13-4,-8 4-3,-4 16-1,0 0-1,-1 10-2,-5 7-3,0 8 0,0 8-1,0 8 1,0 10 1,-3 9-1,2 1 1,1 2 0,2-3-1,2-7-4,9-2-20,-2-14-2,4-8-2,3-20-1</inkml:trace>
  <inkml:trace contextRef="#ctx0" brushRef="#br0" timeOffset="1853">2055 513 66,'-9'-34'25,"4"3"-1,4 0-3,8 8-16,4 5-3,3 8-1,4 8-1,0 8-1,0 11 1,-2 7 1,-4 3 0,-2 6 2,-10-2 1,-2 4 0,-9-7 1,1 0 0,-10-10 0,-1-2-1,-3-8-2,-1-4-1,2-4-3,0-5-3,7 0-6,-7-11-11,14 1-6,0-10 0,13 1 0,3-11 2</inkml:trace>
  <inkml:trace contextRef="#ctx0" brushRef="#br0" timeOffset="2153">2427 178 73,'17'9'26,"-4"6"-2,-8 3-1,-1 11-20,-2 10-3,-1 10 0,-2 8 1,-5 10 1,-3 6 0,-1 2 1,-6-4-1,6-1 1,-2-11-2,1-9-1,4-11-6,-1-14-7,7-13-14,1-12 0,3-16 0,-6-9-1</inkml:trace>
  <inkml:trace contextRef="#ctx0" brushRef="#br0" timeOffset="2413">2311 587 88,'1'11'28,"-1"-11"-1,13 10 1,2-8-26,6 2-1,5 1-1,7 0 0,8 2-2,2-4-14,8 3-10,1-7-1,2-1-2,-4-11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7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41 135 28,'0'0'17,"0"11"1,0-11 0,-1 21-3,0 4-8,-2 7-2,2 15 1,-5 7 0,-1 10 1,-2 0-2,2 2-2,4-6-6,2-8-15,5-17-4,3-15-2,6-18 1</inkml:trace>
  <inkml:trace contextRef="#ctx0" brushRef="#br0" timeOffset="231">228 537 29,'5'16'13,"-5"-16"-2,8 13 1,-8-13-11,13 3-1,-13-3 1,9 0 2,-9 0 1,9-2 2,-9 2 1,0 0-1,15-3-2,-15 3-2,15-13-1,-3 5 0,2-2 0,2-3-1,0 1 2,1-2 2,-2 3 0,-4-2 1,3 2 1,-9-1 0,-5 12 0,5-21 0,-5 21-2,-3-18-1,-2 8-2,5 10-1,-19-9 0,6 10-1,-4 7 0,-3 10 0,-3 5 0,-2 6 0,-1 5 1,2 0 0,5 2 1,3-3-1,7-3 1,10-10-1,9-8 0,13-9-2,8-9 0,10-7-1,1-6 1,5-3 1,1-3 0,-3 4 1,-5 3 1,-8 4 3,-7 10 0,-8 5 2,-2 9-1,-9 0-1,3 6-1,-7-1 0,7 3-1,1-4 1,9-3-3,6-7 0,5-3 0,10-3 0,-1-1 0,3-4-2,1 1 2,-3 0 0,-6 3 0,-8 1 2,-5 4-1,-9 1 0,-1 3 0,-11-6 0,8 14 0,-8-14-1,6 15 0,-6-15-1,14 13-1,0-7-6,-1-6 0,11 3-5,-7-9-4,9 1-6,-2-3-4,5 0 1,-5-2 2</inkml:trace>
  <inkml:trace contextRef="#ctx0" brushRef="#br0" timeOffset="962">1393 572 1,'4'-11'10,"0"-2"4,0 3 3,-3-4 2,-1 14 2,-2-18 1,2 18-2,-10-7-6,10 7-4,-17 10-4,7 0-4,0 4-2,-3 3 1,2 4-1,-1 4 0,-1 5 1,4 2-1,0 1 1,3 3-1,1 3 0,3 4-1,-1 2-1,0-1 1,1-9 1,1 2 1,-3-8 0,0-4 1,-9-14-1,1-13 1,-2-16-1,-1-11-2,1-6-1,-1-13-3,8-5 0,1-13-3,16 4-1,4-10-1,18 8 2,4-5 1,13 5 3,7-1 3,4 3 3,4 5 4,-3 1 1,0 10 2,-12-1-1,-3 11 0,-12 4-2,-6 9-2,-10 5-3,-6 6-1,-12 12-1,0 0 0,0 0 0,0 21 0,-8 4 1,-2 6 1,-3 8 1,1 12 2,-3 5 0,1 7 0,-1-2 1,3 1-1,2-7-1,3-3 0,1-11-2,2-9-2,3-9-1,0-10 0,1-13-1,0 0-2,0 0 2,4-24-1,-9 6 1,-3-6 1,-4-2 2,-4-3 0,-3 1 2,-3 4 0,-3 2 1,4 6-1,4 3 1,4 5 0,13 8-2,0 0-1,0 0 1,22 0-1,10 0-1,3-5 0,9-3-2,5-8 1,6-3 0,0-7 0,-4-4 0,-3-3 1,-5 1 0,-5-1 2,-8 2 0,-6 5 1,-9 4-1,-3 6 1,-5 3 0,-7 13-2,0 0 1,0 0-1,-6 13 0,-2 7 2,-4 8-2,1 7 2,-7 9 0,4 6 0,0 0 0,1-1 0,4-3 0,3-4-1,6-8-1,7-12-1,9-14-2,4-12 0,9-9 0,6-11 0,3-4 0,1-4 1,-4 2 2,-5 3 1,-7 8 1,-2 9 2,-10 10 0,-6 15-1,-8 7 1,-1 8-2,-3 5 0,0 8-1,2 4-4,-5-7-10,12 5-16,-3-12 0,11-6 0,0-16-2</inkml:trace>
  <inkml:trace contextRef="#ctx0" brushRef="#br0" timeOffset="2364">2950 130 29,'16'-5'17,"-2"2"0,0-4 2,-2-1-2,1 6-9,-13 2-1,14 0 1,-14 0 1,-1 14-1,-7-5 1,-2 10-3,-7 4-2,-4 9 0,-6 3 0,-2 9 0,-5-1-1,2 5 0,-2-3 0,5 0-1,1-6 0,8-4 0,4-7-1,7-6-1,8-4 0,8-6 0,10-2 0,5-4 0,11-3-1,7-1 1,5-1 0,7-3 0,0-1-1,1-2 0,-3-2-2,-1-1-2,-2 6-7,-13-7-11,-4 3-5,-12-5-1,-4 4 2</inkml:trace>
  <inkml:trace contextRef="#ctx0" brushRef="#br0" timeOffset="2815">3096 413 49,'15'5'22,"-15"-5"2,0 0 1,13 9-12,-13-9-5,-3 17 0,-4-4 1,2 11-1,-8 0 1,3 11-1,-3 5-2,4 9-2,-8 0 1,8 6-2,-5-1-1,5-2-1,2-2-3,0-10-10,6-6-21,-9-17 3,10-17-3,-13-17-1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1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274 298 33,'0'0'20,"0"0"-1,0 0 0,0 0-8,0 0-5,0 0-3,0 0-3,0 10 0,1 0-1,1 6 1,0 9-1,0 7 2,-1 12 0,0 10 1,1 8-1,-2 10 1,-1 6-1,-1 5 1,1 2-1,-3 0 0,-3-5 0,2-3 0,-1-8-1,0-9 1,2-10-1,2-8 1,-1-11-1,6-7 0,1-8 0,2-6 1,-6-10-1,14 10 1,-14-10-1,17 3 0,-17-3 1,16 7-1,-6-5 0,2 1 1,-2 1-1,4 0 0,1 0 0,1 1 0,5 0 1,4 1-1,0-2 0,4 0 0,4-1 1,4 1-1,5-2 1,1 1 0,7-2-1,2 2 1,10 2 0,7 1-1,4 2 1,4 1 0,8 4-1,8-2 2,1 0-1,8 0 1,2-2-1,1-2 2,0-3-1,4-2 0,-3-5 1,3 0 0,0-3-1,-1 0 0,0-3 1,7 1-2,0 0 0,3 2 0,1 0 0,-2 2-1,1 1 0,1-1 1,0 1-1,0-1 0,-3 0 0,-1-2 0,5 0 0,2-3 0,2-2-1,-1-1 1,4-1 0,-5 1 0,4-1 0,0 0 0,-1 2-1,-3 0 1,0 3 0,-1 0 1,-2 2-2,1 2 1,-4 0 0,-6 1 0,-5 1 1,-6 1-1,-8 0 0,-7 1 0,-12-1 1,-9 0-1,-11 2 0,-9-1 0,-8-1 0,-7 1 0,-6-1-1,-2-1 1,-7 0 0,0 1 0,-13 1 0,15-4 1,-15 4 1,13-3-1,-13 3 0,0 0 1,0 0-1,0 0 0,0 0 0,0-10-1,0 10 0,-1-15-1,-1 1 1,2-5-1,0-6 1,2-7-1,1-7 1,-2-4 1,7-11-2,-5-5 0,-1-6 1,-2-7-2,-2-5 1,-3-4-2,1 1 2,-2 0-2,-4 0 2,4 5 0,2 7 0,-1 6 0,0 8 1,1 9 0,-1 7 0,2 6 0,-5 10 0,3 5 0,0 3-1,0 5 1,5 9-1,-13-7-1,13 7 1,-17-1-1,6 3 1,-3-1 0,-4 1 0,-2-2 1,-10 0 0,-5-1 0,-6-2 0,-9-2-1,-6 0 1,-14-3 0,-11 0 0,-13-1 0,-7 3 0,-12 1-1,-11 3 2,-10 2-1,-10 3 0,-6 3 0,-8 2 0,-7 2 0,-9 0 0,-6 1 0,-7-1 0,-5-2 0,-3 0 0,-7 1 0,0-2 0,-1-1 0,2-1 0,1 0 0,6 0 0,3 1 0,3 1 0,8 1 1,7 0-1,7 2 0,5 0 0,8 3 0,7 0 0,8-1 0,15 1 0,7 0 1,10 1-1,8-2 0,8 0 0,13-2 0,9-3 1,8 1-2,4-3 1,6-1 0,9-1 0,5 0 0,7-1 0,4 1-1,6 0 1,3 0-1,6 3 0,10-6-2,-9 10-4,9-10-9,1 13-7,-1-13-2,0 0 1,0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49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 97 1,'0'0'4,"0"0"-1,-6-9-1,6 9 2,-9 0 0,9 0 0,-14-1 1,14 1 0,-19-3 1,9 1 0,1-1-1,9 3 0,-15-4-1,15 4 0,-13-4-1,13 4 0,0 0-2,0 0 1,0 0-1,0 0 2,0 0-1,0 0 1,12 0 2,-2-1-1,5 1 0,3-1 1,6 2 0,0-3 0,5 3-1,0 0 0,5 2-1,-2-1 0,5 2 1,-1-2 0,2 1 0,0-2 0,3 3 0,0-4-1,2 0 0,0 0 0,2 0-1,-2 0 0,3 0-1,-2-2 0,2-1 0,-3 1 0,3-1 0,-1 0 0,2 0-1,1 0 1,3 1-1,-2 0 1,0 1-1,0-1 1,0 1-1,-5-1 0,0 0 1,-3-2 0,-1 2-1,2-1 1,-2 0-1,-2-1 0,0 1 0,2-1 0,-3 0 1,-2 1-1,-4 0 0,-7 1 0,-2 0 0,-6 1 0,-3 0 2,-13 1-2,13 0 1,-13 0-1,0 0 0,0 0 1,0 0-1,0 0 1,0 0-1,0 0 1,0 0-1,0 0 1,0 0-1,0 0 1,0 0-1,0 0 0,0 0 0,0 0 0,0 0 0,0 0 0,0 0 0,0 0 0,0 0 0,0 0 0,0 0 0,0 0 0,0 0 0,0 0 0,0 0 0,0 0 0,0 0-1,0 0 1,0 0 0,0 0 0,0 0 0,0 0 0,0 0 0,0 0-1,0 0 1,0 0-2,0 0-4,0 0-7,0 0-13,-11-2-1,-5-6-1,-5-1-1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3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242 0 23,'0'0'16,"0"0"0,0 0 0,0 0-9,0 0-3,0 0 2,0 0-2,0 0-2,0 0-1,0 0 0,0 0 1,-9 10-1,7 0 0,-2 4 0,-2 4 0,-3 5 1,1 7 0,-6 5 0,2 6 1,-5 6-1,-2 1 1,-2 5-1,0 2 0,0 0-5,0-3-10,3-6-8,2-9 2,1-14-2,6-12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71 31,'0'0'15,"-10"-7"1,10 7-2,0 0-5,0 0-5,0 0 1,0 0-1,0 0 1,0 0 0,0 0-1,0 0 2,0 0 0,0 0-1,0 0-1,0 0-1,0 0 1,0 0-1,0 0 1,0 0-2,0 0-1,0 0 0,-10-6-1,10 6 0,0 0 0,-10-6 0,10 6 1,0 0-2,-9-10 0,9 10 0,0 0-1,16-12-1,-3 6 0,6 3-1,-3-1 0,4 2 0,-2 0 1,-1 4 0,-5 0 0,-12-2 2,13 13 0,-15-4 1,-5 1 1,-4-1 1,-4-1 0,-4-2 2,0 1-1,-4-4 1,2 1 0,-1-5-1,4 0 1,2-1-2,5 0 0,11 2-2,-14-7-1,14 7-3,4-11-5,12 4-9,3-3-5,10-1-1,2-4 1,13-3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68 64,'-18'6'23,"5"-4"-2,3-5-1,10 3-16,-5-11-6,5 11 0,3-13 1,-3 13-1,10-12 0,-10 12 1,15-9 0,-15 9 1,19-2 0,-8 4 0,2 1-1,-2 2 1,-2 0 1,-9-5 0,14 13 1,-14-13 2,2 14 0,-2-14 0,-9 14 1,9-14-1,-12 11 0,12-11 0,-13 8-2,13-8-2,0 0-1,0 0-1,0 0-4,20-20-6,5 9-8,4-4-3,10-1-2,5-4 2,6 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0 61,'-14'9'22,"0"-4"2,0-1-3,0-4-14,14 0-5,-13 2-2,13-2-1,0 0 1,0 0 0,0 0 0,0 0 0,-6-10 0,6 10-1,0 0 1,0 0 0,0 0-1,0 0 1,0 0-1,8 13 0,-8-13 0,-2 20 1,0-9 1,-3 2 1,-3-4 0,-2 2 1,-2-1-1,0-1 1,-3-3 0,3-1-1,0-1 0,3-3-1,9-1-3,0 0-1,-1-16-4,9 1-8,13 0-8,5-3-1,6-2 0,7-6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4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94 20 40,'-18'5'17,"-2"-5"-1,3 1 2,1-2-15,3 0-2,3 0 0,10 1 0,0 0 0,-3-10 1,3 10-1,21-8 0,-6 5 0,1 1 0,1 2-1,0 1 1,-2 3-1,-2 1 0,0 1 0,-13-6 1,16 16 1,-16-16 2,5 15 1,-5-15 1,-6 13 0,6-13 0,-20 10 0,9-8-2,-1 0-2,12-2-5,-18-3-7,18 3-10,1-12-2,10 3-3,5-3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9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17 30,'-13'9'16,"-1"-6"0,4-2 1,0 0-7,10-1-7,-12-4-1,12 4 0,0 0-1,11-10 1,2 7-1,4-2 0,-1 2-1,5 0-1,0 1 1,-3 1 0,-1 1 0,-4 2 0,-1 1 1,-12-3 1,13 11 0,-13-11 3,1 16 0,-1-16 1,-14 18 1,-1-12 0,0 2-1,-4-2 0,1 0-2,-1-4-1,1-1-3,5-1-3,1-6-8,12 6-10,2-15-3,13 4-2,4-9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4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52 56,'-9'11'22,"-3"-6"-2,12-5-1,-13 1-14,13-1-6,0 0-1,0 0-1,5-12 0,7 6 2,1-4 0,4 2 1,1-2 0,2 4 0,-1-1 1,0 3-1,-3-1 1,-1 4 0,-4 7 1,-11-6 2,13 11 0,-13-11 2,2 15-1,-2-15 1,-8 20-1,8-20 0,-12 18-1,12-18-1,-14 15-1,14-15-2,-9 10 0,9-10-7,0 0-16,0 0-2,0 0-1,-1-29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03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14 431 5,'0'0'8,"11"-14"0,-11 14 2,9-8 1,-9 8 2,0 0-1,0 0 0,0 0 0,0 0-3,0 0-1,0 0-3,0 0-2,0 0-1,0 0 0,0 0-1,0 0 0,0 0 1,0 0 0,0 0 0,0 0 0,0 0 0,0 0 0,0 0-1,0 0 0,0 0-1,-3 12 0,3-12 1,-2 17-1,-1-2 0,2 1 0,-2 2 0,2 4 1,-3 1-1,1 0 1,0 0-1,0-1 1,0-4 0,1 0 0,-1-5 0,2-2 0,1-11-1,3 15 1,-3-15 0,0 0-1,10 3 1,1-7-1,0-4 1,4-3-1,-3-5 0,11-6 1,-1-1-2,2-3 0,1-1 1,-2-3-1,-1 3 0,-1 2 1,-4 4-1,-4 4 1,-4 4 0,1 3 0,-10 10 0,0 0 1,11 3-1,-8 6 0,1 3 0,-1 2 1,2 3-1,-2 3 1,1 0 0,-1 1 1,-3-2 0,0 1-1,-3-1 1,0-1 1,-2-2-2,3-2 1,-2-1-1,-1-3-1,4-1-1,1-9-3,1 14-5,-1-14-13,9 0-3,-9 0-2,19-9 2</inkml:trace>
  <inkml:trace contextRef="#ctx0" brushRef="#br0" timeOffset="911">602 492 1,'0'0'9,"0"0"1,-13 2 1,13-2-3,0 0-1,0 0 2,-14 6-1,14-6 2,-15 14 0,2-3 1,2 6-2,-6-4-2,6 8 0,-7-4 0,5 5-1,1-5-1,1 3 0,7-7-2,6 1-1,8-4-1,5-5-2,8-3-2,4-7-1,6-1 0,2-8 0,-1-1 1,-3-6 2,-4 0 2,-5 0 1,-8-2 2,-2 3 1,-9-1 1,0 5-1,-7-3-1,-3 4-1,-3 1-1,-2 3-2,1 1 0,-2 5 0,-1 1-1,-1 4 0,1 3 0,3 1 1,2 2-1,-1 3 0,2 0 0,8-9 1,-13 18 0,13-18-1,-11 17 1,7-5 0,2-1-1,2 3 1,1 1-1,3 4 1,1 2 0,4 5 0,2 5-1,0 6-1,3 1 0,-3 4-3,5 4 0,-5 4 0,0-1 0,-3 1 1,2-6 0,-7-4 2,-2-4 2,-2-5 3,-5-7 0,0-5 2,-5-7 0,1-3 0,-9-6 0,5-1 0,-7-4-1,4-2 0,-4-5 0,1-1-1,0-9 0,4-4-1,2-3 0,3-6-3,5-2 0,2-5-4,9 2-2,1-3-3,8 7-7,-1-3-9,11 4 0,1-5 1,9 1 2</inkml:trace>
  <inkml:trace contextRef="#ctx0" brushRef="#br0" timeOffset="1853">1113 0 49,'11'18'19,"-6"-9"2,-3 0-5,2 4-8,-4 0-3,3 7 0,-3-1 1,1 5-1,-4 1 0,1 7 1,-4 3-1,-1 8 0,0 1-2,-3 3-1,0 2 1,0 1-1,1-4 0,3 0-1,1-7 1,1-3 0,3-8-2,6-6 0,-1-3-2,2-9-2,5-2-4,-11-8-5,21-6-11,-12-10-3,1 0 0,-4-8 1</inkml:trace>
  <inkml:trace contextRef="#ctx0" brushRef="#br0" timeOffset="2173">917 290 39,'-19'-2'22,"8"2"-1,11 0 1,-10 0-4,10 0-10,17 1-2,5 2-1,3-4 0,8 3 0,1-4-1,9 3 0,-1-4-2,3-1-4,-1 3-11,-8-7-12,0-3-1,-10-6-1,-2-3 1</inkml:trace>
  <inkml:trace contextRef="#ctx0" brushRef="#br0" timeOffset="2574">1428 64 36,'0'0'10,"0"0"4,0 0-1,0 0-8,0 0 0,0 0 3,0 0 1,0 0 4,0 0-1,0 0 0,0 0-5,0 0-3,0 0-2,0 0 0,0 0-1,0 0 0,0 0 0,0 0-1,0 0 1,0 0-1,0 0 0,0 0 0,0 0 1,2 13-1,-4-4 1,1 3-1,-1 4 1,-1 4-1,-1 2 1,-1 6-1,-2 2 1,0 6 0,0-2 1,-2 2-1,-2-1 0,4 2 1,2-3 1,0-2-2,0-3 0,6-2 0,-1-5-1,6-1 1,0-3-1,2-4 1,-3-3-1,6-5 1,-1-3-1,-10-3 0,20-4 0,-9-3 0,2-4 0,0-2 0,1-2-1,0-1 0,0-1-1,1 0 1,-1-1-1,-1 0-1,0 3 2,-4-1-1,-1 3 1,0-1 0,-1 4 1,-7 10-1,8-15 0,-8 15 0,4-9 0,-4 9 0,0 0 0,0 0 0,0 0 0,0 0 1,0 0-1,0 0 1,0 0 0,0 0 1,0 0-1,0 0 0,0 0 0,0 0 1,0 0 0,0 0-1,0 0 1,0 0 1,0 0-1,0 0 0,0 0 0,0 0-1,0 0 1,0 0-1,0 0 0,0 0 0,0 0 0,0 0 1,0 0-1,0 0 0,0 0 0,0 0 1,0 0-1,0 0 1,0 0-1,0 0 1,0 0-1,0 0 0,0 0 0,0 0-1,0 0 1,0 0 0,0 0 0,0 0 0,0 0 0,0 0 0,0 0 1,0 0-1,1 12 0,-1-3 1,0 2 1,1 5-1,0 2-1,-1 2 2,0 2-1,0 2 0,-2-1 0,3 0 0,0 0-1,1 0 1,-1 0-1,3-4 0,-2 0 1,2-3-1,0-1 0,-2-2 1,-1-2-1,-1-11 0,2 10 1,-1 1-1,-1-11 0,0 0 0,-1 10 0,1-10-1,0 0 0,0 0-1,0 0-2,0 0-12,0 0-11,1-14 0,0-6-2,-2-9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9:4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-1 862 24,'0'0'20,"4"10"2,-4-10 0,3-11-2,-1-7-2,7-3-4,-4-18-3,13-7-4,1-16-3,4-9-2,4-9-1,3-2 0,-1-1-1,-1 4 1,-1 10 0,-7 9 1,-5 7-1,-3 12 0,-5 16-1,-2 4 0,-3 10 0,-2 11-1,0 0-2,0 0 2,13 35-1,-2 1 1,2 7 0,6 14 1,6 5-1,4 6 2,4 3-1,1 2 0,0-6 1,-3-8-1,-2-9 0,-5-11 0,-7-8 1,-4-7 0,-9-9 0,-4-15-1,-15 12 0,-4-16 0,-10-3-1,-5-7 0,-8-5-1,-5-5 0,-2 2 1,-1-2 0,3 3 0,-2 4 1,14 3 0,1 7 0,11 5 0,8 2 0,5 1 0,10-1 1,0 0 1,27-4-1,-1-6 1,17-1 1,3-7 1,10 1-2,6-3-2,1-2-7,3-3-23,1 9-6,-7 2-2,-5 3 1</inkml:trace>
  <inkml:trace contextRef="#ctx0" brushRef="#br0" timeOffset="7882">1091 709 16,'3'-13'8,"-3"13"0,15-16-2,-1 8-1,4 0-3,5 3 0,3 4 0,3 0-1,4 1 0,1 5-1,3 5 1,0 2 0,3 2 0,1 2 0,1 2 0,3 1 0,-1 4 0,1-5 0,-3 1 0,1-2 0,-4 0 1,-2-2 0,-5 0 0,-6-3 1,-2 0-1,-7-2 1,-2-2 0,-6 0-1,-9-8 1,12 9 0,-12-9-2,0 0 1,0 0-1,0 0 0,0 0-1,0 0 1,8 9-1,-8-9 0,0 0 1,0 0-1,3 10-1,-3-10 0,5 12-1,-5-12 0,5 11-2,-5-11 1,8 12 0,-8-12 0,0 0 0,0 0 2,0 0 1,6 10 0,-6-10 2,-11 2 0,11-2 1,-22 6 1,4-3 1,-6 0 0,-5 2 0,-6-3 0,-1 2 0,-6-3 0,1 3 0,-2-2-1,4 2-1,0-1 0,1 1 0,10-1-1,2 2-1,10-2-1,-2-1 0,18-2-1,-9 2 1,9-2-1,15 2 0,-2 0 0,8 0 0,2 1 0,8 0 0,1 1 1,1 0 0,1 1-1,0-2 0,-2 0 1,-5 0-1,-4 0 0,-4-1 0,-6-1 1,-3 1 0,-10-2 1,13 1 0,-13-1 0,6-10 0,-3-3 0,3-3 0,2-8 0,1-5 0,1-6 1,1-4-1,-2-6 1,-2 4-1,-2-2 2,-1-1-1,-7 4 1,-1 5 0,-4 2 0,3 6-1,-1 4 0,2 5 0,0 5-1,4 13-1,-5-15 1,5 15-1,0 0 0,0 0-1,0 0 1,0 0-1,0 0 1,0 0-1,0 0 0,0 0-4,6 23-28,-7-4-2,-11-4 1,-1 6-1</inkml:trace>
  <inkml:trace contextRef="#ctx0" brushRef="#br0" timeOffset="23995">2060 1064 9,'0'0'19,"-10"-1"-3,10 1-4,-9-3-4,9 3-3,0 0-3,0 0 0,0 0 1,0 0 0,0 0 1,0 0 1,0 0 0,0 0 0,0 0 0,14-11-1,-3 7-1,2 0-1,5 0 0,4-1-1,5-1 0,6 1 0,9-3 0,5 1 1,10 1 0,5-4 1,8 1 0,6 0 1,4 3-1,0-2 0,5 2 0,0 0-1,2 0 0,-1 3-1,-4 0-1,5 0 1,0 0-1,0 2 1,-2 0-1,-3 0 0,-3 1 1,-5 0-1,1 1 1,-13 0 0,-4 0 1,-7 0-1,-5 1 1,-9-1-1,-4 0 0,-5 1 1,-4-1-2,-5 0 1,-3 1-1,-6-1 0,-10-1 1,14 2-1,-14-2 0,0 0 0,0 0 0,7 9 0,-7-9 0,0 0 0,5 12 0,-5-12 0,0 0 0,10 8 1,-10-8-1,11 9 0,-11-9 0,15 17 0,-6-5 0,1 5 0,0 3 0,2 4 0,1 3 0,2 3 0,0 3 0,1 5 0,-1 4-1,-1 4 1,-3 3 0,-2 6 0,-4 6-1,-4 5 1,-4 5 0,-1 4 0,-4 4 0,1 2 0,-2 3 0,-3-1 0,1 5 0,-2-1 0,-1-1 0,-1-3 0,2-4 0,-1 1 1,0-7-1,1-5 1,2-9-1,0-6 0,3-4 0,0-6 1,1-5-1,2-6 0,-1-2 0,2-2 0,1-4 0,-1-1 0,2-4 0,2 2 0,0-2 0,1-3 0,1-1 0,1-2 0,-1-3 0,0 0 0,-2-10 0,2 9 0,-2-9 0,0 0 1,0 0-1,0 0 0,0 0 1,0 0-1,0 0 0,0 0 1,0 0-1,0 0 1,0 0-1,0 0 2,-5 10-1,5-10-1,0 0 1,-14 6-1,5-4 1,-8 0-1,1 1 1,-6 0-1,-5 0 0,-5-1 1,-5 1-1,-7-2 1,-4 1-1,-4-1 0,-6 1 1,-4-2-1,-3 1 0,-4 1 0,-2 0 1,-2-2-1,-2 0 0,-3-2 0,0-2 0,1-2 0,-2-3 1,1-2-1,2 0 1,3-2-1,4 1 1,-2 2-1,3 1 1,2 1-1,3 2 0,4 0 0,2 1 0,4 1 0,6 0 0,6-2 1,5 2-1,1-1 0,6 0 1,4 1-1,2 0 0,4 1 0,-1-1 0,4 3 0,1 0 0,15 1 0,-16 0-1,16 0 1,-13 1 0,13-1 0,0 0-1,0 0 1,0 0-1,0 0 1,0 0-1,0 0 1,-6 11-1,6-11 1,0 0-1,3 12 1,-3-12 0,3 12 0,-3-12 0,2 9-1,-2-9 1,0 0 0,4 9 1,-4-9-1,0 0 0,0 0 0,0 0 1,0 0-1,6-12 0,-5-2 0,1-3 0,-1-7 0,1-7 0,0-6 0,-1-7 0,0-3 0,2-7 0,-2-1 0,0-4 0,0-3-1,1-2 1,-1-4-1,1-2 1,0-1 0,-2 1-1,-1 1 1,3 1 0,-2 3 0,1 8 0,1 2 0,1 3 0,-2 5 0,1 2 1,1 0-1,-2 1 0,0 2 0,-2-3-1,0 3 1,-1 2 0,-1-1 1,-4 3-2,2 4 1,-2 3 0,-1-2 1,-1 7-1,1 3 1,1 5-1,0 2 0,1 3 1,2-2-1,2 2 0,2 13 0,0-19 0,1 10-1,-2-1 1,2-1 0,-1 11-1,3-14 1,-3 14 0,4-14 0,-4 14-1,9-16 0,-3 5 1,1 1 0,-2-1 0,2-2 0,-2 1 0,-1 0 0,-1 0 0,-2 1 0,1-2 0,-2 2 0,1 1 0,-1-1 0,1 0 0,0 0 0,0-1 0,1 2 0,-1 1 0,3-1-1,-4 10 1,6-16 0,-6 16 0,4-12-1,-4 12 1,0 0-1,0 0 1,6-9 0,-6 9-1,0 0 1,0 0-1,0 0-1,16-1 2,-6 3 0,3 0-1,3 0 0,3 2 1,7-2 0,4 3 0,4-3-1,6 1 1,7-1 0,7 0 0,4 1 0,4-1 0,4 4 0,2-2 0,3 4 0,0-1 0,3 1 0,-2 0 1,2 1-1,0-2 0,-2-1 0,-6 0 0,5-1 0,-5 0 0,-2-1 0,-3 0 0,-1-1 0,0-1 0,-1-1 0,4 1 0,-5-2 0,0 0 0,-3 0 0,1-2 0,-3 1 0,-2-1 0,-5 1 0,-2 0-1,-4 0 1,-4 0 0,-3 1 0,-4 0 1,-4 0-1,-4 1 0,-5 0 0,-2 0 0,-5 0 0,-9-1 1,10 1-1,-10-1 1,0 0-1,0 0 2,0 0-1,0 0-1,0 0 1,0 0-1,0 0 0,0 0 0,0 0 0,0 0 0,0 0 0,0 0 0,0 0-1,0 0 1,0 0 0,0 0-1,0 0 1,0 0 0,1 13-2,-1-13 2,-2 22 0,2-3 0,-2 6 0,-1 4-1,0 13 0,-4 11 1,0 12-1,-3 7 0,0 10 1,-2 4-1,-1 6 0,-1 5 0,-1-4 1,0 2 0,0-2-1,1 3 1,-1 0-1,2 1 1,0 2 0,3 1 0,1-2 0,2-3 0,-1-4 0,0-6-1,0-7 1,-5-8 0,1-9-1,-3-10 1,-1-4 0,0-8 1,0-6-1,-1-7 0,1-4 0,2-5 0,2-2 1,1-3-1,1-6 0,10-6 0,-16 7 0,16-7 0,-16-3 0,7-3-1,9 6 1,-20-16-1,8 2 0,-3 0 0,-1-2 1,-3-1-1,-2-2 1,-5 1 0,-3-3-1,-4 0 1,-5 4 0,-4-3-1,-8 3 1,-2-2-1,-8 1 1,-4 0-1,-5 1 1,-3-1-1,-5 1 1,1-1 0,4 1 0,-2 3 0,2 2 0,2 3 0,3 2 0,2 2 0,2 3 0,2 2 0,1 3 0,3 0-1,5 1 1,4-2-1,5 3 0,5-2 0,8 3-2,5-5-1,10 4-5,1 1-16,14-6-9,0 0 1,0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09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275 617 19,'25'-32'26,"9"1"-11,3-2-3,5-4-5,-1 1-3,-2-2 0,-1-1-2,0-3 0,-1 2-1,-3 0 0,-2 0-1,0 2-1,-2-3-1,1 5-7,-1 4-11,-10-4-7,2 10-1</inkml:trace>
  <inkml:trace contextRef="#ctx0" brushRef="#br0" timeOffset="270">207 166 0,'0'0'21,"0"0"-11,0 0-4,0 0-2,0 0-1,-5 10-1,5-10 1,-7 15 0,-1 4 0,-3 5 0,-2 9 0,-4 10 1,-5 12-2,-3 7 1,-1 8 0,1-2-1,3-2 1,7-3-1,5-6 1,9-7 1,9-10-1,6-9 2,9-3 0,3-9 1,9-2 0,0-6 2,9 0-2,-1-10 1,7-1-2,3-8-1,4-1 0,-2-2-2,2-1 0,-7-3-1,-4 3 0,-8-1-1,-7 7 0,-10 1 0,-3 1 0,-7 2 0,-11 2-1,13 2 1,-13-2 0,0 0-1,9 8 0,-9-8 1,0 0-1,4 12-1,-4-12 0,0 0-3,0 0-4,0 13-9,0-13-17,0 0 2,-9 6-1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32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651 1342 18,'-4'13'20,"1"13"-2,-5 8-3,-6 12-5,-2 13-2,-9 12-3,-3 14-1,-7 8-1,-3 6-2,-4-2 0,4 1-1,4-2-2,0-9-4,9-10-9,7-6-12,-2-22 0</inkml:trace>
  <inkml:trace contextRef="#ctx0" brushRef="#br0" timeOffset="331">0 2427 14,'14'35'24,"5"11"-10,3 5 0,0 0 0,2 1-1,-6-7-3,5-4-1,-8-12 1,3-7-1,-2-14 0,5-7-2,2-15-1,6-5-2,-1-15 1,5-4-1,-1-10 1,0-1-3,-1-4 0,-2 0-2,-2 4 0,-2-1-3,5 8-14,-3-1-19,-3-6-1,-3 0 0,-2-11 0</inkml:trace>
  <inkml:trace contextRef="#ctx0" brushRef="#br0" timeOffset="1492">1069 842 13,'0'0'33,"0"0"-1,-16-8-8,1 6-7,3 6-4,-7-2-3,0 6-5,-2 2-1,-3 3-3,-1 2 0,5 2-1,2 0 0,0-1 0,5 1-1,3-1 0,7-2 0,5-3 1,9-1-1,5-4 1,2-2-1,11-1 1,3 0 1,3 0-1,-1 2 1,-3 0-1,-4 2 0,-4 4 2,-1 4-1,-12 5 0,-7-1 1,-3 3 0,-5 0 0,-1 0 1,-4-4-1,1-1-1,-1-6 0,0-5-1,10-6-2,-15-8-3,14-3-2,-2-12-7,7-1-14,4-2-8,-1-4 2,9 2 0</inkml:trace>
  <inkml:trace contextRef="#ctx0" brushRef="#br0" timeOffset="1943">1409 957 8,'-22'14'19,"3"1"-3,-4-3-6,3-7-3,2-8-2,6-8-1,7-6-2,7-7 1,5-2-2,4-4 1,5 0-1,2 4 0,3 4 0,0 6 1,-1 4 1,-1 5-2,2 4 1,-5 6 0,1 5 1,-4 5 1,-1 3 0,-4 2 2,-1 4 0,-5-3 0,-1 5 1,-7-4 0,1 1-1,-6-8 0,0 1-2,-3-6 0,0-1-3,1-5-2,-1-5-2,14 3-4,-17-20-7,14 3-19,9-5-2,2-9 1</inkml:trace>
  <inkml:trace contextRef="#ctx0" brushRef="#br0" timeOffset="2424">1622 387 13,'0'0'20,"-3"9"-12,3-9-4,9 11-2,-2 0 3,-1 4 0,4 4 1,0 7 2,1 5 1,3 7 2,-5 3-2,2 5 0,-2 1-1,3 1-1,-5-3-2,2-2-2,-2-5 0,1-8-4,0-5-2,0-10-7,-8-15-21,17 2-1,-12-18 0</inkml:trace>
  <inkml:trace contextRef="#ctx0" brushRef="#br0" timeOffset="2704">1972 552 10,'0'21'25,"-5"-6"0,2 4-18,4 6-1,0 2 1,3 3 1,4-2-2,4-1 0,2-7 0,7-4 0,3-9 0,6-3 0,-1-11-1,2-2 1,-5-9-1,1 2 0,-8-7 0,-1 4-2,-9 0 1,-4 2-1,-5 2 1,-2 3-1,2 12 0,-8-14-1,8 14-2,-14-6 0,14 6-4,-14-3-2,14 3-11,0 0-20,0 0 0,2-22 1</inkml:trace>
  <inkml:trace contextRef="#ctx0" brushRef="#br0" timeOffset="3095">2419 155 0,'-9'-12'23,"9"12"-2,0 0-9,0 0-4,5 10-3,0 3-3,4 5 0,0 4 1,4 6 0,2 7 3,1 1-1,0 0-1,0 7 1,0-4-1,0-1 0,-3-3 0,-2-1-1,-6-8 0,-1-2 0,-3-4-1,-6-4 0,-4-7-1,-7-3 0,-3-4-1,-2-2 0,2-3 0,1-1 0,-1-2 0,7-2 0,3-2 0,8-1 0,7-4 0,5-3 0,9-4 0,4-4-1,8-3 2,2 0-1,5-2 0,2 3 0,-2 1 1,-1 5-1,-7 5 0,-1 5 1,-7 4 0,-3 6 0,-7 4 1,-4 3 0,-9-5 0,18 21 0,-12-8 0,1 4-1,0-1 1,-1 2-1,3-1-1,-1-2 1,0-1-1,-8-14-1,15 9-3,-10-19-7,-1-9-22,5-4-1,-9-13 0</inkml:trace>
  <inkml:trace contextRef="#ctx0" brushRef="#br0" timeOffset="3635">2917 12 2,'-9'-13'30,"9"13"0,-15 9 1,6-4-17,9-5-7,-14 14-6,14-14-5,-5 14-9,5-14-17,9 5 0,6-4-1</inkml:trace>
  <inkml:trace contextRef="#ctx0" brushRef="#br0" timeOffset="3886">3132 395 24,'0'0'21,"-15"-8"-3,11-7-4,4-4-2,3-5-3,4-4-2,3 1-2,6 2-1,-1 3 0,2 5 0,-1 5-1,1 9 0,-3 6 0,2 11-1,-4-1 0,0 8 0,-3 0 0,1 5 1,-5-3 0,2 1 1,-6-3 0,-3-1 0,-5-4 1,-5-2-1,-4-4 2,0-2-2,-5-4-1,-1-3-2,3-2-1,-1-5-3,6 0-2,2-11-5,10 4-5,2-11-9,7-3-14,9-1 1,5-5 1</inkml:trace>
  <inkml:trace contextRef="#ctx0" brushRef="#br0" timeOffset="4236">3447 55 9,'0'0'26,"0"0"-2,0 0-2,0 0-7,0 0-7,0 0-1,0 0-1,-7 10-1,7-10 0,-1 17-2,8-3 0,-4 1 0,3 4 0,0-2 0,0 2-1,3-2 1,0-3-1,0-5 1,0-1-1,2-9 1,4-3 0,0-8 0,-15 12 0,28-29 1,-28 29-1,0 0-1,57-50 0,-57 50-2,0 0 1,0 0 0,41-36-2,-41 36 2,0 0-2,0 0 1,0 0 0,52 16 0,-52-16 0,0 0 0,35 47 1,-35-47 1,19 52 0,-19-52 0,9 61-1,-9-61 1,-10 59-1,10-59 0,-8 47-2,8-47-4,0 0-19,0 0-15,0 0-1,0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232 177 20,'-6'-11'16,"6"11"-1,-3-12-2,3 12-2,-3-9-1,3 9-3,0 0-2,-5-9-1,5 9-1,0 0 0,-13-4 0,13 4 1,-10-4-1,10 4 1,-12-5-1,12 5 1,0 0-2,-12-4-1,12 4 0,-3 10-1,1 1 0,-1 5-1,0 7 0,0 9 1,-6 7 0,0 11 0,-2 6 0,-4 7 0,-1 2 1,-2 6-1,-1 2 0,2-1 1,3 2-1,4-2 1,4 1-1,3 1 1,3 0-1,2-2 0,1-1 0,-2 0 1,-1-2-1,-2-2 0,1-4-1,-2-3 2,0-3-2,1-4 1,2-4 1,2-3-2,2-5 2,2-4-1,0-4 0,1-3-1,1-1 1,-1-2 0,-3-4 0,0 2 1,-3-1-2,-3 1 1,0-1 0,0-5 0,-1 1 0,1-4 1,1 0-2,0-4 1,1-3 1,0-9-1,4 10 1,-4-10-1,0 0 1,10 9-1,-10-9 0,11 8 1,-11-8-1,11 9 0,-11-9 0,14 12 0,-4-5 0,0-1 1,3 0-1,4 0 1,6-1-1,5-1 1,4 0 0,4 0-1,5 0 1,4 0-1,3 0 0,-1 1 0,4 1 0,0-1 0,4-1 1,2-2-1,7 0 0,1-2 1,3 0-1,3-3 0,-1 1 1,1-1-1,-3 1 1,-2 1-1,-4 2 1,-4 0 0,-2 2-1,-6 1 1,0 0 0,-2 0-1,-4-1 1,-3-2 0,-2-1-1,-7-2 1,-4 0 0,-7-2-1,-2 1 1,-6-1-1,-3 2 1,-10 2-1,12-4 0,-12 4 0,12-1 0,-1 0 0,1 0-1,5-3 1,1 1 0,1-1 1,3 0-1,0-1 0,4 1 0,-3-1 0,1 1 0,-1 1 0,1 0 0,-1 0 0,-3-1 0,-1 1 0,-3 0 0,-1-1 0,-2-1 0,-2 1 0,-2 0 0,-9 4 0,16-8 0,-16 8 0,13-11 0,-4 4 0,-9 7 0,19-19 0,-7 7 0,1-4 0,1-2 0,1-2 0,-1 2 0,1-4 0,-2-1 0,-1-4 0,-3-4 0,-1-4 0,-2-5 0,0-7 1,-3-7-2,-1-8 2,-1-7-1,-3-3 0,2-4 0,1 0 0,0 1 0,1-1 0,1 2 0,0 3 0,0 5 0,-1-2 0,-2 0 0,-3 0 0,-1 0 0,-3 0-1,-3 0 1,2 0 0,-1 2-1,1 4 1,-1 4 0,3 6 0,0 6 1,1 7-1,-1 8 1,1 7 0,0 4-1,0 5 1,0 3 0,1 1-1,4 11 1,-9-14-1,9 14 0,-6-9 1,6 9-1,0 0 0,0 0 0,0 0 0,0 0 0,0 0-1,-5-9 1,5 9 0,0 0 0,0 0 1,0 0-1,1-10 0,-1 10 1,-2-18-1,2 18 1,-4-18-2,4 18 2,-10-16-2,10 16 2,-20-14-2,4 11 1,-4 1-1,-6-2 0,-7-1 1,-5-1 0,-4 1-1,-6 0 1,-2-1 0,-6 2 0,-3 2-1,-6 0 1,-7 3-1,-5 1 1,-4 3-1,-6 2 1,-2 0 0,-5 0-1,-5 6 1,1 0-1,0-1 1,2 1-1,-1-3 1,6-1 0,6 2 0,4-1-1,6-6 1,8-1 0,7 1 0,6-1 0,8 0 0,6 0 0,6 1 0,6-1 0,6-1 0,6 0 0,3-1 1,4 0-1,9-1 1,-10-1-1,10 1 0,0 0 0,0 0 0,0 0 0,0 0 0,0 0-1,0 0 1,0 0-1,0 0 1,0 0-1,0 0 1,0 0 0,0 0-1,0 0 0,0 0 0,0 0-1,-1 11-3,1-11-4,9 9-25,-1 1 0,-8-10-1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5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219 667 1,'23'1'3,"4"3"-1,3-3 0,-1-1 0,4 0 1,2 0 0,3-1 1,3 0 0,3 1 1,0 0-1,3 1 0,2 1 0,2-1-1,4 1 0,2 1-1,0 0 0,2-1 1,4-1 0,0 0 0,1-1 0,-1 0-1,1 0 1,0 0 0,0 0 0,-1 0-1,0 1 0,-1 0 0,0-1 0,0 0 2,-2 0-2,1-1 0,-3-6 0,2 4 1,-1-3-2,0 3 1,2-3-1,2 4 0,-3-3 0,1 4 0,-1 6 0,0-3 0,-2 3 0,-1-1-1,-2 1 1,1-2 0,1 4 0,2-5 0,1-1 0,2 0 0,0-1 0,1 1 0,0-1 1,-1 0-1,-2 1 0,0-1-1,-3 1 1,0-2 0,-3 1 0,1-1 0,-3-1 0,1 1 0,0-6 0,-2 5 1,2-4-1,0 5 0,0-4 0,3 3 0,1-2 0,1 3 0,3 1-1,1 0 1,-1 0 0,1 1-1,1-1 1,0 1-1,0-1 1,0 1 0,0-2 0,1 1 0,1 0 0,1 0-1,-3 0 1,0-1-1,-1 1 1,0-1 0,-1 1 0,0-1-1,-1 1 1,2-2 0,0 1 0,1 0-1,2-1 1,0-1-1,0 2 0,0-1 0,-1 1 1,0 0-1,-4 0 0,2 0 1,-4 1-1,-3 0 0,1 0 0,-2 1 0,-1-1 0,0 2-1,3-1 1,-7 1 0,-1 2 0,-2-1 0,-3-1 1,-1 0-1,1 0 0,-43-2 1,71 3-1,-71-3 1,56 3-1,-56-3-1,52 2 1,-52-2 0,0 0 0,52 2 0,-52-2 0,0 0 1,0 0-1,0 0 0,0 0 0,44 13 0,-44-13 0,0 0 1,0 0-1,0 0 0,0 0 0,0 0 0,0 0 0,0 0 0,0 0 1,0 0-1,0 0 0,0 0 0,0 0 0,0 0 0,0 0 0,0 0 0,0 0 0,0 0 0,0 0-1,0 0 1,0 0 0,0 0 0,0 0 0,0 0 0,0 0 0,0 0 0,0 0 0,0 0 0,0 0 0,0 0 0,0 0 0,0 0 0,0 0 1,0 0-1,0 0 0,0 0 1,0 0-1,0 0 1,0 0-1,0 0 1,0 0 0,0 0-1,0 0 1,0 0-1,0 0 0,0 0 0,2-54 0,-2 54-1,3-45 2,-3 45-2,-3-64 1,3 64 0,-2-72 0,2 72-1,5-76 1,-5 76 0,-6-70 0,6 70 0,-7-59 0,7 59-1,-14-45 1,14 45 0,0 0 0,0 0 0,-21-49 0,21 49 0,0 0 0,0 0 0,0 0 0,0 0-1,0 0 1,0 0 0,0 0-1,0 0 1,0 0-1,0 0 1,0 0-1,0 0 1,0 0-1,-52-26 1,52 26 0,0 0 0,-65-10 0,65 10 0,-61-8 0,24 2-1,-4 2 0,-12 1 0,-3 0 1,-9 0-1,2 0 0,-12-1 0,-3 1 0,-8-6 1,-4 3 0,-4-2 0,-7-3-1,-6 2 2,-6 0-2,-7 2 1,-4 0-1,-9 6 1,-3-5-1,-4 6 1,-4 0-1,-1 1 1,2 4 0,-3-4-1,4 4 1,3-5-1,-3 7 1,3-8-1,1 10 1,3-3-1,-1 2 1,0 2-1,0-1 0,3 5 0,4-5 1,0 6-1,2-6 0,4-1 1,6-1-1,2 0 0,4-1 1,5 0 0,0 0-1,2 0 1,2 1 0,1-2-1,3 0 1,2-1 0,-1-1 0,2-1 0,2 0 0,3-1 1,3 0-1,2 0 0,1 2-1,5 1 1,2-1 0,4 0 0,4 0 0,3 0 0,5 0 0,6-2 0,3-1 0,6-1 0,5 0 0,7 0 0,5 0 0,6 0 0,6 0 1,4 0-1,13 1 0,-13-2 1,13 2 0,0 0-1,0 0 1,0 0-1,0 0 0,5-11 0,-5 11 0,0 0 0,0 0 0,0 0 0,0 0 0,0 0 0,0 0 0,0 0-1,0 0 1,0 0-1,0 0 0,9-9-1,-9 9 0,0 0 0,16 2 0,-16-2-1,15 3 0,-5-1-2,0-1-26,2 12 1,-12-13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94 109 3,'0'0'15,"-19"2"-2,19-2-2,-19 0-1,5-1 0,5 1-1,-3-2 1,12 2 0,-12-9-2,12 9-1,-9-10 0,9 10-3,7-15-1,2 6-1,6-4-2,3 1-1,6 4 0,4-3 0,5 3 0,-2 1 0,0 3 0,-3 2 0,-2 5 0,-5 1 0,-4 3 0,-4 1 0,-3 0 0,-4 3 1,-3 3-1,-2-4 1,-3 4 1,-4 0-1,-4 0 1,-2 0 0,-4 0 1,-1-2-1,-5-3 1,2 2 0,-2-5 0,3-1 0,0-3 0,3-1-1,2-1 0,1-1-2,13 1-6,-14-1-16,14 1-9,0 0 2,-9-13-2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0 16,'0'0'9,"0"0"-1,0 0 1,0 0 0,0 0-1,0 0-2,0 0 0,0 0-2,0 0 0,0 0-3,3 9-1,-3 4 0,-1 1-1,-1 6 1,-1 3 1,-2 1-1,0 2 1,-1-1 0,1 0-1,2-6-1,0 1-8,0-9-16,10 2-1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72 3,'0'-10'24,"14"4"1,-4-5-14,2 0-5,5 2-2,-2-2 0,5 4-2,-2 2 0,-1 4-1,1 3-1,-4 2 1,0 3-1,-4 2 0,-1 0 0,-1 1 0,-2 1 2,-2-1-1,-4 1 1,-2 2 2,-5-1 0,-1 3 1,-5 0 1,2 2 0,-6-1 0,4 2-1,-4-1-1,5-2 0,0 0-2,4-1-1,2 0 0,1-3-1,2 0 0,0 1 1,4-3-1,2 1 0,-3-10 1,11 18-1,-2-12 1,6 0-1,6-1-3,1-4-13,4-1-16,9 4-2,-6-6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-3-4 17,'0'0'32,"12"-5"1,-12 5 0,0 0-18,0 0-11,0 0-2,0 0-2,0 0 0,0 0-1,0 0-3,-4 15-6,4-15-16,9 18-7,-9-18 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7,'-9'12'25,"15"3"-1,-6-15-8,0 11-13,0-11-2,0 0-2,0 0-3,0 0-11,17 18-10,-17-18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46,'-2'9'32,"9"0"2,-7-9-10,-10 12-23,10-12-6,5 9-6,-5-9-10,-5 13-13,10-1 2,-19-2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39,'8'17'31,"-8"-17"-1,0 0-12,0 0-18,12-2-2,-12 2-2,0 0-8,15 6-19,-15-6 2,12 10-1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14,'-10'30'29,"10"0"0,-8-16 1,8-14-22,-11 17-6,11-17 0,0 0 2,0 0-1,0 0 0,0 0 0,0 0 0,0 0-5,0 0-12,0 0-18,5-12 0,-9-14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5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44 165 27,'-12'-2'17,"2"-1"-2,10 3 0,-14-10-1,14 10-4,-7-16-3,8 6-2,-1-3-1,6-1-1,3-2-1,1 1 0,5-2-1,1 1 0,3 3 0,0 2-1,2 5 0,-2 3 0,0 4 0,0 3 0,1 6-1,-3 1 1,0 5-1,-1 0 1,-4 2 0,0 2 0,-3 0 0,-3 2 0,-4-2 1,-4 2 0,-3-3 1,-3 2 1,-7-5 0,-1 1 1,-7-4 0,1-1-1,-3-4 1,2 0-1,0-4-1,2 1-1,4-2-1,2-3-3,6 1-3,0-3-5,9 2-9,0 0-15,0 0 2,7-13-1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0 16,'0'0'10,"0"0"-1,0 0-1,-5 11-2,5-11-2,3 9-1,-3-9-2,5 21 1,-1-5 1,-1 6 1,-3-1-1,1 5 2,-3-3 0,1 4 1,-4-7-2,1 1 0,0-2-1,1-4-1,1-1 0,0-4 0,3-1-1,-1-9-1,6 15-4,-6-15-17,0 0-5,23 3-2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4,'8'-10'11,"-8"10"-2,15-12-1,-4 4-3,2 2 0,4 0-2,0 1 0,2 2-1,-3 1-1,1 3 0,-1 2 0,-3 4-1,-3 0 0,-2 4 1,-5-1-1,-1 5 2,-1 1-1,-4 1 2,-3-2 0,-1 4 1,-3-1 1,-3 1 0,0-4 0,-1 2 1,-2 0-1,2-4-1,-1 1 0,3-4-2,1 0 0,11-10-1,-13 16 0,13-16 0,-2 13 0,2-13 1,14 11-1,3-3 1,4-5-1,5 5-2,5-6-13,10 6-16,-4-11 1,7 3-1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31 14,'0'0'29,"12"14"0,-12-14 3,0 0-21,0 0-4,0 0 0,0 0 1,0 0-1,0 0 0,0 0-2,0 0 0,0 0-4,0 0-3,20-2-15,-4 0-18,1-8-1,5-1 1,2-9-1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30,'9'11'32,"4"-2"1,-13-9-1,10 2-26,-10-2-4,12 1-1,-12-1 0,0 0-1,10 2-1,-10-2-2,10 1-10,-10-1-18,20 0-2,-8-6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12,'29'11'31,"-8"-5"1,2 5 0,-10-2-18,-1-1-7,2 2-3,-3-3-3,-11-7-1,17 14-2,-17-14-1,11 5-5,-11-5-13,12-11-10,-1 7 0,-1-9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8,'20'5'25,"0"5"-8,-5 0-4,-3 0-4,-1 1-2,-11-11-3,13 14-1,-13-14-13,18 11-15,-18-11 0,18-2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18,'31'8'18,"-7"1"-5,-3-3-2,-3 3-2,-4-2-2,-2 0-2,-2-1 0,0-2-3,-10-4-3,18-2-4,-9 2 0,-9 0-3,18-9-5,-2 8-13,-6-12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9:0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312 491 24,'0'0'15,"0"0"-1,-25 12-1,25-12-3,10-7 0,19-4-4,5-5-3,14-2-1,14-3-1,5-3 1,8 0 1,-1 1 0,-2 0 0,-12 8 0,-13 4-1,-11 2 1,-15 3-1,-7 2-1,-14 4-2,11-3 1,-11 3-2,0 0 0,0 0 0,0 0-1,0 0-1,0 0-1,-7-9-1,7 9 1,-12-16 0,3 7-1,1-3 1,-5-3 0,-1 2 3,-3-1 0,-2 4 2,0 2-1,0 1 2,0 3-1,2 2 2,2 3 0,3-1 0,12 0 0,-13 0 1,13 0 0,13-8 1,6 0 0,7-6-1,17 1 0,12-6 0,7-1 0,10-2 0,2 2 0,-1 2 0,-8 4-1,-4 2 0,-17 6 1,-12 5-1,-13 7 1,-16 5-2,-7 6 1,-12 4-1,-3 5 1,-8 4 0,-3 3 0,-4 1-1,2-1 0,1-1 0,4-4 0,4-5 0,5-2 0,5-6-1,3-5 0,10-10-1,-10 12-2,10-12-9,-4 12-19,4-12-2,-17 8 1</inkml:trace>
  <inkml:trace contextRef="#ctx0" brushRef="#br0" timeOffset="1232">62 1551 32,'0'0'17,"0"0"-3,0 0-2,0 0-2,0 0-5,0 0-2,48-45-1,4 18-1,14-3-1,5-5 1,9-2-1,6 1 0,-2 3 0,-8 4 1,-8 4-1,-17 4 1,-12 6-1,-9 3-2,-13 4-7,-13-3-17,-4 11 0,-22-7-1</inkml:trace>
  <inkml:trace contextRef="#ctx0" brushRef="#br0" timeOffset="1542">421 1137 20,'28'-10'9,"19"-6"-3,7-2 2,8 0-1,7-1-2,-6 2 0,-7 2-2,-5 5-1,4 1-1,-23 7 1,0 3-1,-19 7 1,-3 4-1,-9 6 1,-2 2 1,-2 7 0,-15 2 2,8 5-2,-16 7 1,5 2 0,-13 3 0,3 0 0,-1-1-1,-4-1 0,3-6-1,3-4-2,6-7-2,6-8-7,8-12-20,10-7 1,13-2-1</inkml:trace>
  <inkml:trace contextRef="#ctx0" brushRef="#br0" timeOffset="3445">0 2384 21,'0'0'16,"0"0"-2,0 0-3,0 0-1,0 0-3,0 0-3,0 0 0,0 0-2,0 0 1,0 0 1,0 0 0,45-17 0,0-3 0,9-3 0,15-6 0,-2 0-1,6 1-1,-2-1 0,-6 2-1,-15 5 0,-7 4 0,-15 3-2,-10 7-2,-7 0-5,-11 8-12,0 0-11,0 0 0,-9-3 1</inkml:trace>
  <inkml:trace contextRef="#ctx0" brushRef="#br0" timeOffset="3815">453 1966 4,'29'-13'21,"11"0"-11,12-2-1,12 2 1,-4 0-3,-2 3 0,-4 3 0,-12 1-1,-2 4 1,-14 4-1,-6 7-1,-13 7-1,-3 5 1,-8 5-1,-5 8 0,0 7-1,-9 4 0,1 4-2,-10 2 1,-4-5-1,-7 1 1,0 0 0,3-5 0,-2-10 0,8-3 1,3-8-1,7-4 0,5-4-2,14-13-5,0 0-16,4-15-12,2-1 1,3 4-1</inkml:trace>
  <inkml:trace contextRef="#ctx0" brushRef="#br0" timeOffset="4927">17 3146 28,'0'0'17,"83"-51"-1,-23 22-1,4-3-1,9 1-3,-3 0-4,4 8-1,-11 1-1,-4 7-2,-13 3-1,-11 4 0,-7 4-1,-8 1-2,-8 4-2,-12-1-6,0 0-15,-4 9-7,-12-8 1</inkml:trace>
  <inkml:trace contextRef="#ctx0" brushRef="#br0" timeOffset="5217">396 2682 6,'0'0'20,"5"10"-6,-5-10-8,28 3 0,-6-2 2,9 2 0,11-3 1,12 5 0,3-3-1,2 2 0,-3-2-3,-5 2 0,-6-1-2,-7 2-1,-14-2 1,-6 3 0,-18-6 0,10 17 0,-10-4 2,-2 3-1,-2 3 0,-5 5 1,-1-2-1,-2 7 0,-4-3-1,-2 1-1,-1-2 0,-1-1 0,4-1-1,-1-1 1,1-4-1,1-1 1,5-4 0,0-1-2,10-12 2,-13 15-2,4-11-1,9-4-5,-11 8-12,11-8-17,-11 2-3,11-2 2,-9-13-1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5,'19'11'11,"-4"4"-23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19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0 7,'0'0'11,"0"0"0,0 0-2,0 0-2,0 0-2,0 0-2,-5 9 0,5-9-2,-6 12 0,6-12 0,-6 20 0,3-5 0,1 3 0,0 5 0,0 4 1,0 2-1,2 4 1,-1 3-1,0 1 1,0 1 0,0 3 0,-1-4 1,1 0-1,-1-5 1,0-1-1,-1-4 1,2-4-1,-1-7 0,1-2-1,1-14 1,0 14 0,0-14-3,0 0-7,0 0-19,-2-13 0,-4-5 0</inkml:trace>
  <inkml:trace contextRef="#ctx0" brushRef="#br0" timeOffset="401">0 357 20,'0'0'16,"16"-3"1,-5-1-2,3 2-1,0-4-1,6 4-2,-3-4-3,4 4-1,-3-2-1,2 2-3,-1 1-1,2 0-1,-3 2-1,0-2-1,3 3-6,-4-1-14,1-4-12,4 3 1,-6-6 0</inkml:trace>
  <inkml:trace contextRef="#ctx0" brushRef="#br0" timeOffset="701">416 365 7,'-10'-4'28,"10"4"-5,-5-14-7,2 3-2,3 11-2,4-19-2,1 9-3,0 0-3,4 2-2,2 0-1,1 1 0,0 2-1,2 1 0,-1 2 0,1 3-1,-3 2 1,-2 2 0,-9-5-1,14 19 1,-10-8 0,-1 3 0,-3 0 1,0 1 0,-2-3 0,0 1 1,-3-3 0,-1 0 2,6-10 0,-16 13 0,5-10 0,-1 1-1,-3-3 0,0 0 0,0-3-1,-1 0-3,3 0-1,-2-4-5,15 6-13,-12-10-15,8-1-1,8 2 1</inkml:trace>
  <inkml:trace contextRef="#ctx0" brushRef="#br0" timeOffset="1262">685 269 16,'0'0'15,"0"0"-9,0 0-2,0 0 1,0 0-1,0 0 1,0 12-1,1-1 0,2 1 0,2 5-1,-1 0 0,3 0 0,-2 2-1,4-2 0,-4-1 1,1-3 0,-3-1 0,1-3 0,-4-9 0,2 15 0,-2-15 2,0 0 2,0 0 0,-1 9 1,1-9-2,0 0 2,-7-13-1,7 13 0,-5-17-3,4 5 0,-2 0-3,3 0 0,0-2 0,1 3 0,3 0-1,2 1-1,1 0 1,4 1-1,1 1 1,2 0-2,2 2 0,0-2-2,6 7-6,-3-3-15,1 1-10,2 2-2,-3-4 2</inkml:trace>
  <inkml:trace contextRef="#ctx0" brushRef="#br0" timeOffset="1803">1081 271 18,'17'-6'21,"-17"6"-15,20 2-2,-9 2-1,0 2 0,2 3 1,-3 1-1,2 3 0,0-1 0,-1 2-1,-1 1 0,2-1-1,-2 2 0,2 1 0,-2-2 1,-1 2-2,0-4 1,0 2 0,-3-3 1,0-1 2,-6-11 0,5 18 0,-5-18 3,-3 9 0,3-9 1,-12 6 0,0-8-1,3 4 0,-6-6-1,3 2-2,-3-2-1,0 0-1,0-1 0,3 0-1,2 0 0,10 5-1,-12-10 0,12 10 0,-1-12-2,1 12 1,10-13-2,-1 5 0,5 3-2,-2-5-3,6 3-4,-4-2-3,8 1-5,-4-4-5,4 1-1,0 0-1</inkml:trace>
  <inkml:trace contextRef="#ctx0" brushRef="#br0" timeOffset="2284">1472 150 2,'0'0'21,"0"0"-3,4-9-4,-4 9-2,0 0-2,0 0-1,0 0-1,0 0-3,0 0 0,0 0-2,0 0 0,0 0 0,-1 12 0,0-1-1,-1 2 0,0 7 0,-1 1 1,-1 7-1,-2 1 0,2 2-1,-1 2 1,2-1-1,1-5 0,3-2-1,0-4 1,2-5-1,1-5 1,-4-11 0,17 5-2,-7-11 1,5-6-1,-4-7 0,6-4-1,0-5 1,4-2-1,-2-2 1,1 1 0,-2 1 1,-2 5 0,2 2 0,-8 7 0,-2 2 1,-8 14-1,10-14 1,-10 14 0,0 0-1,0 0 0,-2 9 1,2-9-1,-6 21 0,3-7 0,2 6 1,-2 4 0,2 3 0,-2 5 0,2 3 0,1 0 0,0 3 0,0-4 0,0-1-1,1-4 1,1-4-3,2-5-7,1-4-22,-5-16-3,0 0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5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2 540 15,'0'0'14,"0"0"-2,0 0-1,0 0-3,0 0 0,-9 6-2,9-6 1,0 0 1,0 0-1,0 0 1,0 0 0,0 0 1,0 0-2,0 0 0,14-4-2,-14 4 0,17-11-2,-6 1 1,5 1-3,-1-3 0,0-2-1,2 0 0,-1-1 1,-1 1 0,0 1 0,-3-1-1,-2 3 1,-1 1 0,-9 10 0,13-15 0,-13 15-1,0 0 1,11-9-1,-11 9 0,0 0 0,0 0 0,0 0 0,0 0 0,0 0 0,0 0 0,0 0 0,0 0 0,0 0-1,0 0 1,0 0-1,0 0 0,-1 11 0,1-11 0,-2 18 0,2-4 2,-1 2-2,0 2 2,3 2-1,0 0 1,1 1-1,1 1 0,1-3 1,-1-2-1,3-2 1,3-3-1,0-1 1,3-5 0,2-5-2,7-3-3,-3-9-13,2-7-18,7-3-1,-4-9 0</inkml:trace>
  <inkml:trace contextRef="#ctx0" brushRef="#br0" timeOffset="711">166 0 39,'0'0'36,"0"0"1,0 0 0,0 0-25,0 0-6,0 0-1,0 0-1,0 0-1,0 0 0,0 0 1,0 0-2,0 0 1,0 0-1,0 0 1,0 0-1,0 0 0,0 0-1,0 0 1,0 0-2,0 0 0,0 0-1,0 0-4,0 0-7,0 0-29,0 0 0,11 5-1,-11-5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0 353 4,'0'0'16,"0"0"-2,0 0-1,11-6-3,-11 6-1,17-12-2,-6 3-3,1-3-1,4 0-1,0-3-1,1-1 1,-1 0 0,2 0 0,-5 0 1,1 2 0,-2 2 0,-3 2 0,-9 10 0,16-14-1,-16 14 0,0 0-1,0 0-1,0 0 0,0 0-1,0 0 1,0 0 0,0 0-1,0 0 1,0 0 0,0 0 0,0 0 0,0 10 0,0-10 0,-3 20 1,1-8-1,0 4 1,0 2-1,1 2 1,1 1 0,0-1 1,2 0-1,1-2 0,2-1 1,3-5 0,4-1 0,3-6-2,2-4-4,2-4-14,6-1-13,-6-12 1,5 0-1</inkml:trace>
  <inkml:trace contextRef="#ctx0" brushRef="#br0" timeOffset="521">234-2 22,'0'0'30,"0"0"-11,-10 5-4,10-5-3,0 0-1,0 0-1,0 0-2,0 0-3,11 10-3,-11-10-5,11 11-6,-11-11-12,18 13-12,1-2 1,-3-8 0</inkml:trace>
  <inkml:trace contextRef="#ctx0" brushRef="#br0" timeOffset="832">451 275 1,'0'0'24,"0"0"0,0 0-8,0 0-9,5 11-2,-5-11-1,19 6 1,-6-3 0,8 2 0,1 0-1,4-1-1,0-1 0,1-1-1,-1-1-1,-1 0 0,-1-1-4,-8-3-3,-3 2-6,-1-2-8,-12 3-8,11-10-1</inkml:trace>
  <inkml:trace contextRef="#ctx0" brushRef="#br0" timeOffset="1122">487 192 19,'-14'1'29,"14"-1"-9,0 0-5,0 0-2,0 0-2,0 0-2,12 4-1,-12-4-2,21 3-2,-7-2-2,7 3 0,4-1 0,4 0-1,5 3-3,0-3-5,8 2-7,-3 0-12,0-7-8,-1 4 1</inkml:trace>
  <inkml:trace contextRef="#ctx0" brushRef="#br0" timeOffset="1663">419 486 9,'0'0'20,"0"0"-1,0 0-1,-12 3-2,12-3-1,0 0-3,-3-16-1,2 1-4,6-1 0,1-6-3,6-2-2,3-2-1,3-3 0,5-1-2,3 1-1,3 3-1,-2-2-2,3 8-5,-7-5-6,0 5-17,1 6 1,-8-4-1</inkml:trace>
  <inkml:trace contextRef="#ctx0" brushRef="#br0" timeOffset="2143">920 82 3,'0'0'24,"18"-9"-3,-18 9-7,19-12-5,-4 7-2,-2-2 0,4 4-1,-2 0 0,2 3 0,-5 0-1,0 5 0,1-1-3,-5 6-1,-1 1 0,-1 4 0,-6-1-1,-2 6 2,-2-2 0,-1 2 1,-7-2 0,1 3 1,-4-3-1,2 4 1,-3-5-1,4 2 0,-2-2-1,2 1 0,1-3-1,3 1 0,0-3 0,2-1 0,1-2 0,5-10 0,-6 15 0,6-15 0,6 10 0,-6-10 1,17 6-1,1-4 0,11-1-2,7-1-7,11 0-26,15 0-3,4-7 2,12-2-1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3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0 463 18,'0'0'18,"0"0"0,0 0-1,0 0 0,0 0-4,14-9-2,-12 0-2,4-1-2,-1-5-1,4-2-3,2-6 0,2-2-1,0-6 0,4-2-1,2-2 0,1-1-1,3 0 1,0 2 0,-2 2 0,-1 4 0,0 3 0,-6 7 1,-1 2-1,-2 6 0,-11 10 0,10-11-1,-10 11 1,0 0-2,0 0 1,0 0 0,0 0-1,0 0 1,9 11 0,-9-11-1,5 10 1,-5-10 1,13 16-1,-5-4 0,2 4 0,4 2 0,-1 7 0,4 2 0,-1 4 0,0 4 0,0 2 0,-1 2 1,-1-2-1,-1-3 0,-3-3 0,-1-2 0,-2-5 0,-1-5 1,-2-4-1,-2-4 1,-2-11-1,1 13 0,-1-13-1,0 0-2,-14-6-9,2-6-14,-5-7-10,0 0 1,-8-9 0</inkml:trace>
  <inkml:trace contextRef="#ctx0" brushRef="#br0" timeOffset="601">133 292 22,'0'0'29,"13"4"-9,2 0-8,5-5 0,8 3-1,3-4-2,4 2-3,0-3-1,1 2-1,-2-1-4,-3 0-6,-2-3-21,-1 8-6,-10-9 1,3 3 0</inkml:trace>
  <inkml:trace contextRef="#ctx0" brushRef="#br0" timeOffset="1492">1026 24 20,'-1'-9'18,"1"9"-9,0 0 0,-15-7-1,2 4 2,2 2-2,-6-1 1,2 2-2,-5-1-1,3 1-1,-5-1 0,3 2-2,2-2-1,0 2-1,1 0 0,2 0 0,1 0 0,3 1 0,0 0-1,10-2 0,-12 4 1,12-4-1,0 0 0,-10 3-1,10-3 1,0 0 0,0 0 0,0 0 0,-5 9-1,5-9 1,0 0 0,-2 12 0,2-12-1,-3 15 1,3-15 0,-1 18 0,0-5 0,0 1 0,-2 6 0,1 2 0,-2 3 0,0 1 0,-1 4 0,0 2 0,-1 2 0,0 1 0,0-2 0,0-1 0,-1 0 0,0-1 0,0-3 1,2-2-1,0-1 1,-1 0 0,0-3 1,3-2-1,0-3 1,1 0-1,-1-3 1,2 0-1,0-5 1,2 0 0,-1-9-1,4 14 2,-4-14-1,12 9 1,-2-7 0,3 1-1,4-1 0,3-1 0,4-1 0,3 0-1,2-1 0,-1-1-1,0 0 1,-2 0-1,-1-1 0,-3 1 0,-4 0 1,-1 1-1,-4 1 0,-3 0-1,-1 0 1,-9 0 0,12 2 0,-12-2 0,0 0 0,0 0-1,10 5 1,-10-5 0,0 0-2,0 0-3,0 0-13,0 0-17,0 0-1,0 0 1</inkml:trace>
  <inkml:trace contextRef="#ctx0" brushRef="#br0" timeOffset="3205">1097 290 4,'6'-19'21,"-6"19"-8,13-17-7,-5 7-1,1 2 1,-9 8 0,20-15 1,-10 9-1,3 3 1,-4 0 0,1 2-3,0 0 0,0 3-2,-10-2-1,13 5-1,-13-5 1,8 14 0,-8-14 0,6 17 0,-8-5 1,-2 2-1,-2 4 2,-2 1-1,-4 2 0,-2 2 0,-2-1-1,-1 3 1,-2-2 0,2-2 0,2-3-1,2-2 0,3-4 0,3-1 0,7-11 0,-7 13 1,7-13 0,11 5 1,0-5-1,6 0 1,4-3 0,6 1-1,2-2-2,2 0-2,2 1-4,-5-4-8,1 1-14,0 4-7,-11-3 2</inkml:trace>
  <inkml:trace contextRef="#ctx0" brushRef="#br0" timeOffset="3706">1478 479 16,'0'0'25,"3"9"1,-3-9-17,1 13-3,1-2 2,-3 1-1,1 7 1,-5 0 1,2 3-2,-5-2-1,2 4-1,0-4-3,-1-2-5,3-4-15,5-2-14,-1-12-1,0 0 1</inkml:trace>
  <inkml:trace contextRef="#ctx0" brushRef="#br0" timeOffset="4046">1690 465 23,'-14'-1'30,"14"1"2,0 0-11,-11-11-11,11 11-3,-7-15-2,7 4 0,-1-3-2,4-1 0,5-1-1,1-1-1,4 1-1,4-2 0,-1 3 0,1 1 0,-1 4 0,1 1-1,-4 5 1,1 3 0,-4 5 1,-10-4-1,16 20 0,-11-2 0,-2-1 1,-2 5 0,-3 1 1,-1 0 0,-6-1 0,1 0 1,-3-5 0,-3 1 0,0-7 0,-1 0 1,-3-4-2,1-2 2,0-2-2,-2-1-1,3-1-1,0-3-2,6 2-11,10 0-24,-19-16 0,16 1-1,2-8 1</inkml:trace>
  <inkml:trace contextRef="#ctx0" brushRef="#br0" timeOffset="4777">1815 77 8,'0'0'23,"0"0"-12,0 0-3,0 0 0,11-1 0,-2 0 0,5 1 0,1-2 0,4 3-1,0-1-1,4 3-2,-2-2 0,1 2-2,-2 0 0,-1 0 0,-2 0-1,-2 0 0,-3 0 0,-2-1 0,-1 2 0,-9-4 0,11 6 0,-11-6 0,0 0 1,8 14-1,-8-14 0,3 14 0,-3-14 0,0 17 0,0-3 0,0-1-1,1 5 0,-1 2 0,0 4 0,0 3 1,0 2-1,-1 2 0,-1-1 0,1 2 0,-1-2 0,0 1 0,-2-1 1,2-3 0,0 1-1,-1-1 0,1-4 1,0 0-1,-1-3 1,1-4-1,-2-3 1,0 0-1,4-13 1,-11 14 1,11-14-1,-15 9 1,3-6 0,-1 0 0,-3-1 0,-2 0 0,-3-1 0,2 1 1,-3-3-1,3 1 0,-1-1 0,2 0-1,3-1-1,5-1-1,10 3-4,-13-10-9,11 0-22,2 10 0,18-25 0,1 8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8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85 376 18,'0'0'15,"0"0"-2,0 0 0,0 0 0,0 0 2,0 0-3,10-3-1,1 0-3,10 2-2,3 0-4,4 1-1,4 0 0,2 1-1,3 1 1,-3 0-1,-3 0 0,-7 0 0,-4-1-1,-8-1-3,-2 3-3,-10-3-9,0 0-16,-16-3 0,-3-5 1</inkml:trace>
  <inkml:trace contextRef="#ctx0" brushRef="#br0" timeOffset="321">0 262 23,'22'3'29,"-6"-9"1,8 2-14,8 4-6,1-4-1,8 5-1,-3-3 0,7 6-1,-6-2-1,3 3-2,-8 0-1,-3-1-1,-4 2-3,-7-4-4,-3 5-8,-7 4-21,-10-11-1,0 0 0</inkml:trace>
  <inkml:trace contextRef="#ctx0" brushRef="#br0" timeOffset="892">19 656 28,'0'0'20,"0"0"0,0 0 0,0 0-4,4-13-3,-4 13-2,8-25-2,1 4-1,-1-8-4,6-4-1,2-8-1,7-3 0,0-4-1,5-3 0,0-1-2,4 2 1,0 3 0,0 3 0,-1 4 0,-2 7-1,-1 6 0,-5 4-2,-2 11-3,-8-2-14,-13 14-14,16-10-1,-16 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7.9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0 531 32,'0'0'20,"0"0"0,12-9-1,-8-3-3,6 0-3,-4-9-5,8 0 0,-3-7-4,3-2-1,1-3-1,2-2 0,-1-1-1,3 0 0,0 0 1,1 3-1,-1 2 0,0 3-1,-1 3 1,0 4 0,-5 4 0,-2 6-1,-11 11 1,14-13-1,-14 13 0,0 0 0,0 0-1,9-4 1,-9 4-1,0 0 1,-1 15-1,3-5 1,-1 6-1,3 3 1,-1 6 0,4 5 1,1 4-1,0 1 0,0 2 0,1 2 0,0-1 1,0-2-1,0-2 0,-2-4 0,-1-5 1,0-3-1,-2-3 0,2-5 0,-2-5 0,-4-9 0,4 10 0,-4-10-1,0 0-1,0 0-5,0 0-11,-3-15-17,-8-1 0,2 0 1</inkml:trace>
  <inkml:trace contextRef="#ctx0" brushRef="#br0" timeOffset="561">132 318 3,'0'0'26,"26"-7"-1,-8 7-11,1-3-3,6 5 2,-4-3-3,3 5-1,-2-2-2,2 4-4,-4 0-5,-3-2-10,-2-2-18,5 6-1,-7-8 0</inkml:trace>
  <inkml:trace contextRef="#ctx0" brushRef="#br0" timeOffset="1362">931 1 12,'0'0'26,"0"0"-11,0 0-2,-16 7 0,3-9 0,0 4-2,-4-5-2,3 4-2,-4-4-1,4 4-1,-2-2-2,6 1-1,-2-1-1,3 1 0,9 0 1,-14 0 0,14 0 0,0 0-1,-10 0 1,10 0 0,0 0 0,0 0-1,0 0 0,0 0 0,0 0-1,0 0 0,-9 1 0,9-1-1,0 0 1,0 0 0,0 0 0,0 0 0,0 0-1,0 0 1,0 0 0,0 0-1,0 0 1,0 0 0,0 0 0,0 0 0,-9 9 0,9-9 0,0 0 0,0 0 0,-3 12 1,3-12-1,0 0 0,-6 15 0,5-5 0,-1 1 0,2 4 0,-1 1 0,0 5 0,-1 3 0,-1 3 0,0 3 0,-2 2 0,-4 2 0,0 2 0,-3-2 1,-1 2-1,1-1 1,-3-1-1,3-2 0,-2-2 1,5-1-1,-1-3 0,2 0 0,1-4 1,3-4-1,1 0 0,1-3 0,1-4 1,0-1-1,1-10 0,2 13 1,-2-13-1,2 9 1,-2-9-1,0 0 0,4 12 1,-4-12-1,4 9 0,-4-9 0,7 11 1,-7-11-1,11 14 1,-11-14 0,21 13 0,-5-5-1,2-2 1,3 0 0,1-1-1,3-1 1,-1-1-1,2-2 1,-3 1-1,-3-2 1,-1-3 1,-4 3-2,-2-3 1,-3 3 0,-10 0-1,11-1 0,-11 1 1,0 0-1,0 0 0,0 0-1,0 0 1,0 0-1,0 0 0,0 0-3,0 0 0,0 0-7,0 0-25,-11-7-1,11 7 1,-14-11 0</inkml:trace>
  <inkml:trace contextRef="#ctx0" brushRef="#br0" timeOffset="3415">831 550 0,'0'0'22,"0"0"-9,0 0-4,0 0 0,0 0 2,0 0 2,0 0 1,0 0-2,0 0-2,11 0-1,-11 0-2,11-13-1,-1 3-2,1-2-1,1-2-2,2 0 1,-1-2-1,3 3 1,-3-3-1,0 3 0,-1 0 0,-1 5 0,0-3 0,-1 5-1,-10 6 1,12-10-1,-12 10 0,12-5 1,-12 5-1,0 0 0,0 0 0,0 0 0,0 0 0,0 0 0,0 0 0,0 0 0,6 10 0,-6-10 0,3 22 0,0-6 0,1 3 1,0 3 0,3 1 0,-1-1 0,1 0 0,1-1 0,1-5-1,2-2 1,0-2-2,2-6-1,0-2-3,-2-8-12,0-4-18,4-2-1,-5-8 0</inkml:trace>
  <inkml:trace contextRef="#ctx0" brushRef="#br0" timeOffset="3996">1001 214 25,'0'0'35,"0"0"1,10 8 1,-10-8-18,0 0-11,0 0-3,0 0 2,10 4-3,-10-4 0,0 0-1,3 9-1,-3-9 0,0 0-1,0 0-1,0 0 0,0 0-3,0 0-5,0 0-31,13-5 1,-3-2-2,1-1 1</inkml:trace>
  <inkml:trace contextRef="#ctx0" brushRef="#br0" timeOffset="4396">1285 604 2,'17'-1'21,"-17"1"-11,0 0-3,0 0 1,9-10 2,-9 10 1,0 0 1,0 0 1,0 0-2,-1 11-3,1-11-1,-5 19-1,0-4-1,2 8-1,-5 5 0,3 6-1,-4 4 0,1 3 0,0-1 0,1 0-1,0-6 0,3-4-1,1-6 0,1-7-2,3-6-3,-1-11-13,3-11-18,6-5 0,2-14 0</inkml:trace>
  <inkml:trace contextRef="#ctx0" brushRef="#br0" timeOffset="4847">1545 513 10,'0'0'23,"0"0"-7,0 0-8,0 0 0,-15-13 0,15 13 2,-5-16 1,5 7-2,-1-4-1,5 1-1,-1 0-3,5-1-1,2 1-2,2 4 0,1-2-1,0 5 0,2 3-1,-2 1 1,2 4 0,-3 2-1,1 6 1,-3 3 1,-1 2-1,-2 3 1,-3 3 0,-2 2 0,-2-1 1,-4 1 0,-5-6 1,2 2 0,-5-4 0,3-2 1,-4-5 0,4 0 1,-5-6-1,4 1 0,-4-6 0,1 0 1,-3-4-2,2 0-1,-1-3 0,0-1-3,1 1-2,-1-8-10,5 1-25,6 1 1,1-7-1,7-1 0</inkml:trace>
  <inkml:trace contextRef="#ctx0" brushRef="#br0" timeOffset="7611">1665 38 8,'0'0'15,"0"0"-2,0 0 0,0 0-3,0 0 0,0 0-2,0 0 0,0 0-2,10 4 0,-10-4-1,17 7-1,-4-1 0,2-1 0,5 2 0,1 1-1,5 1 1,-2-3-2,1 2 1,-2-1-1,0-1 0,-6-2-1,-1 1 1,-3-3-1,-2 1 0,-2-2 0,-9-1-1,9 5 0,-9-5 0,0 0 0,0 0 1,0 0-1,4 9 1,-4-9-1,0 0 1,-3 9-1,3-9 0,0 0 1,0 11-1,0-11 0,0 0 0,-4 13 0,4-13 0,1 10 0,-1-10 0,-2 13 0,2-13 0,-3 16 1,1-7-1,3 2 0,-2 2 0,-2 4 0,2 2 0,0 5 0,-1 2 0,0 7 0,1 3 0,-3 5 1,-1 1-1,1 2 0,0 2 0,-1-2 1,-1 1-1,2-4 0,-2-1 0,3-3 0,-1-2 0,1-5 0,0-1 1,0-5-1,2-3 0,-2-4 1,3-4-1,-2-2 0,2-11 1,-2 12-1,2-12 1,0 0-1,0 0 1,0 0 0,0 0 0,0 0-1,0 0 1,0 0 0,0 0-1,0 0 1,0 0 0,0 0-1,0 0 1,0 0 0,0 0 0,0 0 1,0 0-1,0 0 1,0 0 0,0 0 1,0 0 0,0 0 0,0 0-1,-11 6 1,11-6 0,-13-3 0,4 2-1,-6-2 0,1 2 0,-5-2 0,-1 2-1,-1-2 1,0 1-2,0 0 1,2 0 0,1 0-1,3 1 0,2 0-2,1-5-2,12 6-14,-11-5-23,5-6 0,3-5 0,-3-7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52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94 12,'0'0'12,"0"0"0,0 0 0,0 0-2,0 0-1,0 0-3,0 0-1,0 0-1,5 11 0,-5-11-2,-2 19 0,2-8 1,0 5 1,-1 0 0,2 2 0,-2-1 0,3 1 0,-1-2-1,3 1 1,-3-5-1,4-2 0,-5-10 0,10 12 0,-10-12 0,14-1 0,-14 1 0,17-14-1,-7 3 0,0 1 0,-1-3 0,-2 3-1,2-2 0,-2 3-1,-7 9 1,13-14-1,-13 14 0,12-8 1,-12 8-1,9-4 0,-9 4 0,0 0 0,0 0-1,9 5 1,-9-5 0,2 15 0,-1-4 1,2 3-1,0 1 0,2 2 1,-1-2 0,2 2 0,1-5-1,0 0 2,-7-12-1,18 11 0,-9-11 1,3-2-1,-1-5 1,1-1-1,-1-5 0,0 0 0,-1-2 2,0 2-2,-3-2-1,-1 4 1,-2 0 0,-4 11-1,5-15 0,-5 15-1,0 0-2,2-16-6,-2 16-7,0 0-18,7-10-4,-7 10 1,9-20 1</inkml:trace>
  <inkml:trace contextRef="#ctx0" brushRef="#br0" timeOffset="681">453 26 8,'5'-9'20,"-5"9"-9,0-9-2,0 9 1,0 0 0,1-10 1,-1 10 1,0 0-1,0 0-3,0 0-3,0 0-2,0 0-1,0 0 0,0 0-1,0 0 0,-2 12 0,2-12 0,-1 22 0,-1-6 1,2 6-1,-2 2 1,2 4 0,-3 0-1,3 2 1,0-4-1,1-1 1,1-5-1,2-4 1,1-4-1,-5-12 1,19 8 0,-6-10 0,1-7 0,2 1 0,-1-4-1,1-2 0,0 1 0,-2 0 0,-4 2-1,-1 2 0,-9 9 0,9-11 0,-9 11 0,0 0-1,0 0 1,0 0 0,9 1-1,-9-1 1,4 10 0,-4-10-1,5 16 1,-2-4 1,-1 0-1,0 1 0,0 2 1,1-2-1,0 0 0,0-3 1,-3-10-2,11 12 0,-11-12-1,17-4-1,-5-3-1,-2-4 0,5 0 0,-1-5 0,1 1 1,-1 0 0,1 0 2,-1 4 2,-3 0 0,0 3 0,-11 8 0,16-9 0,-16 9 1,11 0-1,-11 0 1,0 0-1,8 14 0,-6-3 1,-2 0 0,1 3 0,-2-2 0,1 4 0,0-3 0,0 1 0,1-3-1,1-2-2,-2-9-5,11 12-20,-11-12-8,17-10-2,-10-6 2</inkml:trace>
  <inkml:trace contextRef="#ctx0" brushRef="#br0" timeOffset="1492">986 50 27,'0'0'31,"12"20"0,-12-11-3,0-9-26,7 13-6,-1-4-8,1 2-16,-7-11-3,15 6 1</inkml:trace>
  <inkml:trace contextRef="#ctx0" brushRef="#br0" timeOffset="1652">1147 107 18,'0'0'23,"-1"14"-6,1-3-5,0-11-3,-6 20 1,6-20 0,-10 17 1,-4-13 0,7 5 1,-7-5-1,3 3-3,-3-2-3,2 2-1,-4-2 0,5 2-2,-1 2 1,3 0-2,0 1 0,3 3 0,0-1 0,6 2 0,2-1 0,5-1-1,2 2 1,5-1 0,1-2 0,2-2 0,3-2 0,0-6-1,-1-1 1,-1 0-1,-2-4-2,-4-2-1,2 1-4,-6-6-10,-1 1-20,3 5-2,-4-5 2,3-2-1</inkml:trace>
  <inkml:trace contextRef="#ctx0" brushRef="#br0" timeOffset="2083">1279 11 16,'0'0'28,"0"0"3,7-9-8,-7 9-13,0 0-2,0 0 0,0 0-1,0 0 0,0 0-2,-1 14-1,-1 0-2,-1 3 0,1 7 0,-1 1 0,1 5 0,-1 1 1,2 0-1,1-2-1,3-2 1,-2-4-1,2-4 0,1-6 2,3-3-2,-7-10 0,21 2 0,-8-10 0,2-1 0,4-4-1,1-2 1,-2 1-1,0-1 0,-5 3 0,0 2 0,-3 3 0,-10 7-1,0 0 1,11 0-1,-11 0 1,0 17 0,0-6-1,0 2 1,-1 3 0,1 0 0,0-1 0,2-1 0,0-4-1,-2-10-9,4 9-26,5-8 0,-9-1-2,22-18 1</inkml:trace>
  <inkml:trace contextRef="#ctx0" brushRef="#br0" timeOffset="2754">1837 151 5,'0'0'23,"0"0"-1,0 0-3,0 0-5,0 0-2,0 0-4,0 0-1,0 0-1,0 0 0,3 13-1,-3-13 0,-1 15 0,-1-6 0,3 7-1,-4-3 0,3 5 0,-3-1 0,3 0-2,-2-2 0,3-2-1,-1-2 1,0-11-1,9 12 1,-9-12 0,18 0 0,-6-5-1,1-3 0,3-2 0,0 0 0,-1-2 0,-1 1-1,0 0 0,-3 2 0,-2 2 0,-9 7 0,15-8 0,-15 8-1,9-4 1,-9 4-1,0 0 1,0 0-1,0 0 1,2 11 0,-2-11 0,-1 10 1,1-10 0,0 14 0,0-14 1,6 11-1,-6-11 0,21 8 0,-5-8 0,3-2-1,3-2 0,2-1 0,1-1 0,-1-1-1,-2-1 1,-6 1-1,-3 3 1,-3 1 0,-10 3 0,13 0 0,-13 0 0,4 13 0,-5-2 0,2 1 0,0 2 1,2-2-1,2 5-1,4-3-1,-1-4-3,9-1-19,0-6-13,0-7-1,4-4 0,-3-7 1</inkml:trace>
  <inkml:trace contextRef="#ctx0" brushRef="#br0" timeOffset="3495">2490 258 16,'0'0'32,"0"0"-1,0 0-3,0 0-13,0 0-6,0 0-6,13 5 0,-13-5-1,14 2 0,-14-2 0,13 1 0,-13-1 1,13-3-1,-13 3 1,11-7 0,-11 7 0,4-11 0,-4 11 0,0-9 0,0 9 0,0 0-2,-11-11 0,11 11 0,-14-4-1,14 4 1,-18 3-1,4-1 0,1 3 0,-2 1 0,1 2 1,-2 2-1,1 0 1,1 2-1,0 0 1,5 0 0,2 2-1,2-1 1,1 1 0,5-2-1,6 0 1,3-1-1,7-2-1,4-4-3,7-1-2,-2-11-5,9 5-3,-6-11-2,6 2-2,-8-9-1,3 3 0,-9-4 3,0 3 3,-5 0 5,-1 2 5,-4 2 4,-1 4 3,-10 10 1,10-13 1,-10 13 0,0 0 0,0 0 0,0 0 0,0 0 1,0 0 0,0 0 0,0 0 2,0 0 0,0 0-1,3 12 0,-3-12-2,0 0-2,10 9 0,-10-9 0,13 17-2,-4-6 0,-1 1-1,0 3 0,0 3 1,-1 0-2,1 0 2,-3 0-1,-1-3 0,-2 1 0,-1-3 1,-2 0 0,1-13 0,-7 15 2,-3-10-2,10-5 1,-15 7-1,4-5 1,-1-3-2,2 0 1,1-1-1,9 2 0,-13-9-1,13 9 0,-5-11 0,5 11-1,11-16 0,-2 4 1,1 0-2,2-2 1,3 0 0,0-1 1,1 0-1,-1 0 1,3 0-1,0 4 1,-2 0-1,0 2 1,-1 3 0,-1 1 0,-3 2 0,-2 2-1,-9 1 1,15 3 0,-15-3 0,9 10 0,-9-10 0,6 17 0,-3-7 1,0 0 0,-1 0 0,2-1 1,-4-9-1,10 12 1,0-7-1,3-2 0,3-3 0,3-1 0,0-2-1,2-1 1,-1 1-1,-2-1 0,-2 0 0,-3 0 1,-3 1-1,-10 3 0,12-2 0,-12 2 0,0 0 0,11 14 0,-8-2 0,0 2 0,0 1 0,1 2 0,0 1 0,0-1-2,3 0-1,-7-17-5,19 16-22,-6-13-8,3-6-2,3-4 2</inkml:trace>
  <inkml:trace contextRef="#ctx0" brushRef="#br0" timeOffset="4827">3589 307 49,'0'0'22,"-10"-4"2,10 4-3,0 0-4,-11-4-6,11 4-3,0 0-3,0 0-1,0 0-1,0 0 0,-16 3 1,16-3-2,-18 7 0,5-2 0,-1 0 0,-3 1-1,0-2 0,1 2 0,0 1 0,3-1 0,2-1 0,11-5 0,-11 10 0,11-10-1,0 11 1,0-11 0,12 11 0,-1-4-2,3 0 2,-2 1-1,5 2-1,-2-2 1,1 2 0,-2 0-1,-2-1 1,-3-1-1,-1 1 1,-8-9-1,7 16 1,-7-16 0,3 15 0,-3-15 0,-6 14 0,6-14 1,-12 16-1,12-16 1,-19 16 0,8-8-1,-2-1 0,-2-3-2,3 5-11,-1-7-27,-2-5 2,1-2-2,0-6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43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0 554 27,'4'-9'17,"6"-3"0,0-3-2,2-5-1,4-2-3,-2-6-4,7-1 0,0-5-1,6 0-1,-2-2-2,4-1 0,-2 1-2,3 3 1,-1 3-1,-2 4 0,-5 4 0,-3 5 0,-5 5 0,-3 4-1,-11 8 0,10-6 0,-10 6 1,0 0-1,4 19 0,-5-5 0,2 7 0,-1 4 0,0 6 0,2 7 0,-1 3 1,0 5-1,2 0 1,1-1-1,0-1 0,1-6 1,1-4-1,-2-3 0,0-10 1,-1-5-1,0-5 0,-3-11-1,0 0 0,0 0-3,0 0-4,-21-18-4,9 2-5,-7-5-5,-2-2-3,-5-2-2,-5-2 4</inkml:trace>
  <inkml:trace contextRef="#ctx0" brushRef="#br0" timeOffset="420">139 380 5,'-17'-6'19,"17"6"-1,-13-2-1,13 2-3,0 0-2,0 0-3,0 0 1,13-1-2,5 2 0,0-3-1,11 3-1,1-2-2,5 1-2,6 1-9,-3 3-20,2-7-6,4 3-1,-9-8 1</inkml:trace>
  <inkml:trace contextRef="#ctx0" brushRef="#br0" timeOffset="761">923 73 6,'12'0'28,"-12"0"0,3-12-7,-3 12-9,0 0-5,0 0-2,-15-4 0,5 6-1,-4-3-1,-1 3-1,-4-1-1,2 1 0,-2-2 0,0 3 0,3-1 1,3 0-1,1-2 0,12 0 1,-14 2-1,14-2 0,0 0 0,0 0 0,0 0-1,0 0 0,0 0 0,0 0 0,0 0-1,-11 9 1,11-9-1,0 0 1,-9 11 0,9-11 0,-5 12-1,5-12 1,-4 13 0,2-3 0,0 1 0,0 3-1,-2 2 1,-1 4 0,0 3 0,0 3 0,-3 2 0,1 3 0,-4 4 0,0 3 0,-1 0 1,-1-1-1,2 1 0,-1-2 0,2-1 0,2-1 1,-1-6-1,5-4 1,2-4-1,2-2 1,-1-6 1,4 0-1,-3-12 1,15 11 0,-3-8 0,6 0 0,1-2 0,4 0 0,3-1-1,3 1 0,0-1 0,1 1-1,-1 1 0,-2-2-2,1 3-3,-6-5-15,2-4-14,1 1-1,-7-10 0</inkml:trace>
  <inkml:trace contextRef="#ctx0" brushRef="#br0" timeOffset="1522">1007 274 24,'8'-10'30,"-8"10"-1,0 0 1,11-12-26,-11 12-3,11-7 0,-11 7 0,15-1 0,-15 1 0,18 5 1,-7-1-1,0 0 0,-1 4-1,1-2 0,-11-6 1,16 17-1,-11-7 0,-3-1 1,-2 3 0,-4 0-1,0 1 1,-6 1 1,-1 0-1,-3 2 1,-1 2-1,-3-1 1,2 0 0,1-1 0,1-1-1,1-4 1,5 1-1,8-12 0,-11 15 0,11-15 0,2 10 0,-2-10 0,17 6 0,-2-5-1,4-1-2,7 1-5,-2-4-11,4-2-12,3 3-5,-6-5 1</inkml:trace>
  <inkml:trace contextRef="#ctx0" brushRef="#br0" timeOffset="1952">1322 468 6,'-4'13'18,"4"-13"-2,-5 14-1,3-2-3,-3 0 1,3 5 0,-2-2-2,2 6-2,-3-1-1,3 4-2,-1-3-1,3 2-1,0-3-3,1-5-4,5-1-12,4-5-17,-10-9-1,16-13 0</inkml:trace>
  <inkml:trace contextRef="#ctx0" brushRef="#br0" timeOffset="2293">1570 478 9,'0'0'27,"0"0"0,0 0 1,0 0-21,-7-16-4,6 7-1,0-5 0,1 2 2,0-3-2,2 1 2,-1-2-2,5 4-1,-2-3 1,3 3-2,1 1 1,1 2 0,2 1 0,-1 0-1,0 3 1,2 1 0,-3 1 0,0 1-1,-9 2 1,15 1 0,-15-1-1,12 4 0,-12-4 1,11 7-1,-11-7 0,7 11 1,-7-11-1,7 13 1,-7-13-1,6 16 0,-4-7 1,3 0-1,-2 3 1,0 1-1,-1 0 1,0 2 0,0 0-1,-1 1 1,-1 0 0,-1 2-1,-1-4 1,0 2-1,-1-3 1,0 0 0,-3-3 0,0 0 1,6-10-1,-15 16 1,2-12 1,1 0 0,-6-4 1,2 1 0,-6-5-1,2 1 0,0-3 1,1 0-2,4-3-2,1-1-4,14 10-5,-17-20-17,14 5-10,5 0-1,0-7 0</inkml:trace>
  <inkml:trace contextRef="#ctx0" brushRef="#br0" timeOffset="3124">1717 47 14,'0'0'23,"14"3"-13,-2-4-4,5 0-1,2 1 1,4 1-1,4 1 1,2 1-2,0 0 0,0 2-1,-1 1-1,-3 0 0,-3 1 0,-2-1 0,-6-1 0,0 2 0,-3-1 0,-11-6 0,14 13 0,-14-13 0,7 16 0,-3-6 0,-2 1 0,1 2 0,-1 2 0,1 1 0,0 2 0,2 4 0,-2 1 0,1 3 0,-2 2-1,1 3 0,-2 0 1,2 2-1,-2-1 0,0 1-1,-2 0 1,1-3-1,-2-1 1,1-3-1,0-2 1,1-2-1,-1-1 1,1-1-1,0-3 1,1-2-1,-2-1 1,0-2 0,0-2-1,1-10 2,-8 16-1,8-16 0,-18 9 1,7-6-1,-3-1 1,-1-1 0,-3-2 0,0-1-1,-4-1 0,2 1 0,-1-1 0,0 0 0,0 1-1,3 0-1,0 1 0,0-2-3,8 4-11,10-1-19,-21-10-1,21 10 0</inkml:trace>
  <inkml:trace contextRef="#ctx0" brushRef="#br0" timeOffset="3925">2407 454 9,'0'0'27,"0"0"1,0 0-11,0 0-5,0 0-2,18 5-1,-5-5 0,8 3-1,1-2-1,7 2-2,3-1-1,4 1-1,0-1-1,-1 0-1,-2 2-1,-5-3-1,-3 2-4,-9-5-9,-7-1-20,-9 3 0,2-10-1</inkml:trace>
  <inkml:trace contextRef="#ctx0" brushRef="#br0" timeOffset="4226">2470 297 19,'16'-1'29,"-2"-3"-3,1-1-8,8 5-3,-3-4-3,8 6-1,-5 0-2,4 2-3,-1 0-4,-2-1-8,3-5-24,2 8-4,-6-9 1,3 2-2</inkml:trace>
  <inkml:trace contextRef="#ctx0" brushRef="#br0" timeOffset="4716">2313 749 6,'-6'10'17,"6"-10"-5,0 0 1,0 0 1,0 0 2,0 0 1,0 0-1,8-14-3,-8 14-3,12-26-1,0 8-3,-2-10 0,5-3-1,2-9-2,6-6 0,1-4 1,4-5-3,4-4 0,1 0 0,2-1-1,2 3 0,-2 5 0,-3 6 0,-3 7 0,-4 8-1,-4 8-1,-8 3-5,1 15-10,-14 5-19,0 0-1,10-2 1,-10 2 0</inkml:trace>
  <inkml:trace contextRef="#ctx0" brushRef="#br0" timeOffset="7180">3119 635 28,'-4'-14'16,"8"3"0,1-5 1,5-2-3,-3-7-2,8 0-2,-3-7-2,6 1-1,-1-4-1,4 1-1,-3 0-1,3 3 0,-3-1-1,2 7 0,-3 1 0,-2 4-1,-2 5 0,-2 3 0,-11 12-1,13-13 0,-13 13-1,0 0 1,0 0-1,6 14 0,-6 0-1,0 3 1,1 3 0,1 5 0,3 4 1,0 1-1,2 3 0,1 0 0,1 0 0,-1 1 0,0-2 0,1 0 0,-1-5 0,-2-3 0,-3-2 0,1-4-1,-1-5 0,-2-3 0,-1-10-1,0 0-1,-10 7-3,-3-15-3,3 3-5,-11-9-2,2 2-1,-8-7-2,3 1 1,-5-3 2,3 2 2,2 0 4,0 2 6,5 3 3,3 3 4,4 2 5,12 9 2,-14-10 0,14 10 2,0 0 0,0 0 1,14-3-1,-1 2-1,4 2-3,3-1-2,7 2-1,3-1 0,4 1-3,3 2-10,4 0-22,-9-8-3,8 3 2</inkml:trace>
  <inkml:trace contextRef="#ctx0" brushRef="#br0" timeOffset="14761">3858 240 2,'0'0'25,"20"-5"3,-11 2-11,-9 3-6,17-7 1,-17 7-2,10-4 1,-10 4-1,0 0-2,0 0-2,0 0-2,-12-1-1,2 2 0,-3-1 0,-4 1-1,-3-2 0,-2 2 0,-2-1 0,0 1-1,3 0 0,0 1-1,2 1 0,5 1 0,3-1 1,11-3-1,-15 5-1,15-5 1,0 0 0,0 0 0,0 0 0,-2 11 0,2-11 0,4 11 0,-4-11 0,7 18 0,-4-5 0,0 2 0,-1 2 1,0 5-2,0 2 1,-2 3 0,-3 2 0,-2 3 0,-2 3 0,-2 1 0,0 4 1,-4-3-1,1 0 1,0-1-1,-1-2 1,5-3-1,1-4 1,3-3 0,2-4 1,5-2 0,2-4-1,6 0 1,5-5 0,3 0 0,3-2 0,4 0-1,0-2 1,1-1-1,1 0 0,0-1-1,-2 2 1,0-2-1,1 1 0,-3-1 1,1 1-1,-2 0-1,-1 0 1,-3-2-3,0 5-5,-7-1-28,1-8-2,-2-2-1,-8-10 0</inkml:trace>
  <inkml:trace contextRef="#ctx0" brushRef="#br0" timeOffset="16003">4036 608 9,'-7'10'30,"-7"-9"2,3-2-10,11 1-7,-19-2-2,19 2-3,-10-17-1,12 6-2,1-8-2,7-2-3,4-2 0,6-2-2,2 0 0,3 2 0,2 3 0,-1 3 1,-1 6-1,-4 5 1,-2 6-1,-2 5 0,-4 5 0,-3 6 0,-3 2 0,-3 4 0,-4 3 0,0 1 0,-5-3 0,-3 0 2,-2-4-1,1 0 2,-6-4-1,2-3 2,-3-6-2,0 1 1,-3-5-2,4-2 0,-1-1-3,-2-7-8,8 3-16,10 5-11,-13-19-1,14 9 0</inkml:trace>
  <inkml:trace contextRef="#ctx0" brushRef="#br0" timeOffset="16423">4371 603 10,'20'25'26,"-13"-10"0,3-1-8,-5 5-9,-7-2-2,3 6 1,-7-3 1,3 7 1,-9-4 0,7 6 0,-8-4-1,7 2-3,0-3-2,2-2-1,0-4-2,2-2-1,2-5-2,0-11-5,0 0-20,20 1-10,-12-12 0,7-4 1</inkml:trace>
  <inkml:trace contextRef="#ctx0" brushRef="#br0" timeOffset="16934">4654 626 26,'0'0'25,"0"0"0,0-14-3,0 14-7,4-14-5,0 4-5,2 0-2,2-1-1,3-1-1,1 1 0,3 1 1,-1 0-1,0 2 1,0 2-1,-2 2 0,-2 1 1,1 5-2,-11-2 1,14 10 0,-7-1-1,1 5 1,-3 2-1,-2 5 1,-3 1 1,-2 4 0,-4-1 1,-2 1 1,-5-6-1,0 2 1,-7-7 1,1-1-1,-1-7-1,-1-4-1,1-6-3,-1-12-6,6-4-24,4-5-7,-1-7-1,9-5 1</inkml:trace>
  <inkml:trace contextRef="#ctx0" brushRef="#br0" timeOffset="17435">4766 268 8,'0'0'27,"11"9"0,-11-9 3,24-2-21,-3 5-6,3-1 1,6 3 1,-2-1-1,7 2 1,-4-2 0,0 3-1,-3-3-2,-2 2 0,-5-2-1,-3 0 0,-7 0-1,-2-1 1,-9-3 0,10 8 1,-10-8-1,4 13 1,-4-13-1,2 19 1,-1-5-1,1 4 0,-1 2 0,0 1-1,0 2 1,-2 2-1,1 3 0,-1-1 0,0-1 1,-1 0-1,1 0 0,0 0 1,1-3-1,1-2 0,-2 0 0,2-2 1,1-2-1,0-3 0,-1-1 1,1-1-1,-1-1 0,-1 1 0,2-2 0,-1 1 0,-1-11-1,-1 17 1,1-17 0,-1 14 0,1-14-1,-3 13 1,3-13 0,-6 14 1,6-14 0,-12 12 0,3-5 0,-1 1 1,-4-2 1,0 3-1,-6-3 2,0 4 0,-6-4-1,0 1 1,-3-1-2,-3 0 0,-1-2-3,-9-9-10,2-2-27,2-3-1,-3-13 0,2-6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02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-3 580 6,'3'12'30,"-3"-12"1,0 0-10,0 0-7,0 0-2,0 0 0,0 0-2,0 0-2,0 0-1,8-12-2,2-9 0,4-6-2,5-10-1,7-10-1,4-5-1,5-7 0,5 0-1,0 0 0,-1 6 0,-2 6 1,-4 9 0,-4 8 1,-7 6 0,-6 7-1,-4 7 1,-12 10-1,11 3 1,-11 10-1,-2 9 0,-2 6 0,1 7 2,0 9-2,2 5 1,0 5 0,1 1 1,3 0-1,1-3 0,2-5 0,0-3 0,3-9 0,-5-6 0,2-7-1,-2-8 0,-4-14 0,2 12-3,-2-12 0,-12-15-1,-4-2-3,3-3 2,-10-7-1,3-2 1,-7-6 1,2 1 1,-1 1 1,3 3 3,2 4-1,4 5 1,4 4 0,1 7 0,12 10 0,-11-8 0,11 8 1,0 0-1,0 0 1,0 0 1,10 9-1,3-7 1,7 1 0,6-1-1,3-1-1,8-1-4,1-6-7,9-4-23,4 3-4,-6-8 1,4 2 1</inkml:trace>
  <inkml:trace contextRef="#ctx0" brushRef="#br0" timeOffset="862">926 25 28,'0'0'22,"0"0"1,0 0 0,0 0-3,-13-2-5,13 2-3,-19 0-4,8 1-3,-9-2-1,-1 3-2,0-2 1,-1 3-2,-2 0 0,-1 1 0,5 0-1,0 0 2,5 0-2,3 1 0,3-2 0,9-3 0,-11 3 0,11-3 0,0 0 0,0 0-2,0 0 2,1 10 0,-1-10 0,6 15 0,-4-4 0,-1 3-1,1 4 2,-1 4-2,0 4 2,-3 4-1,-2 6 0,-2 5 0,-2 6 0,0 4 0,-2 2 0,-1-2 0,0-1 2,3-5-2,0-5 1,4-7 0,2-5 0,5-6 1,2-7-1,5-2 1,3-5-1,4-3 0,2-5 0,4-3-1,3-3-3,-1-6-1,7 3-7,-3-4-19,2-6-7,3 0-2,-2-3 1</inkml:trace>
  <inkml:trace contextRef="#ctx0" brushRef="#br0" timeOffset="1442">1062 286 12,'-3'-11'30,"-6"-6"1,5 1-9,4 16-9,2-21-2,-2 21-2,10-15-1,0 11 0,-1-3-3,6 3-1,-2 0-1,4 2-1,-2 2-1,2 3 0,-4 2 0,0 5-1,-2 1 0,-4 5 1,-3 1 0,-3 3 0,-5 1 1,1 2 0,-8-1 1,0 3-1,-6-2 0,0 1 0,-1-3 0,2 0-1,1-3-1,0-3 1,4-1-1,4-4 0,7-10 0,-5 15 0,5-15 0,16 7-1,1-4-2,6-3-1,7 4-4,-1-6 0,8 6-1,-2-7 0,2 5-1,-7-5 2,0 4 1,-10-3 3,-1 1 2,-5 0 2,-4 0 1,-10 1 1,10 0 0,-10 0 1,0 0 1,0 0-1,0 0 2,1 14 1,-1-14-1,-6 20 1,1-9 0,1 9 0,-3-1-1,3 4-1,-4 2 1,4 3-2,-1-2-1,3-1-2,3-1-2,1-11-12,-2-13-23,21 12 0,-6-23-2,8-5 2</inkml:trace>
  <inkml:trace contextRef="#ctx0" brushRef="#br0" timeOffset="2163">1736 540 36,'-20'-11'36,"10"3"1,0-3-5,-3-9-16,8 4-9,-1-6-3,4-1-2,1 2-1,5-2 0,2 3-1,4 2 0,1 3 0,1 3-1,0 2 1,-1 6 0,3 4-1,-4 4 1,1 8-2,-1 1 2,-3 7 0,1 3 0,-2 3 2,-1 3-1,-7-1 1,-1-1 0,-4-1 0,-2-1 0,-5-5 0,-2-2 0,-4-6 0,-2-4 0,1-4-2,-2-5-1,3-2-3,-2-11-6,8-2-20,4-5-9,4-6 0,8-5 0</inkml:trace>
  <inkml:trace contextRef="#ctx0" brushRef="#br0" timeOffset="2604">1807 108 12,'0'0'31,"0"0"-9,0 0-4,0 0-1,0 0-2,10 3-2,-10-3-5,24 4-3,-7-1-3,6 2 0,3-1-1,2 1-1,2 2 1,-1-2-1,-2 0 1,-5 1-1,-1-1 1,-4 0-1,-5 2 1,-12-7 0,14 16 0,-10-4 0,-2 1 0,0 3 0,-1 3 0,-2 3-1,1 1 1,-1 4-1,0 2 1,0 2-1,-3 1 0,2 1 1,-1-1-1,1 0 0,0-1 0,0-2 0,2-2 0,0-2 0,1-3 0,-1-2 1,1 1-1,1-2 1,-1-4-1,2 0 0,-3-3 1,0-1-1,0-11 1,-2 15-1,2-15 1,0 0 0,-14 11 1,14-11 1,-21 2 0,8-1-1,-5-3 1,-2 2 0,-3-4-1,-2 2 0,-1-1 0,1 1-2,1-1 0,3 0-1,4 2-2,1-8-5,16 9-17,-4-15-13,10 1-1,8-4 1</inkml:trace>
  <inkml:trace contextRef="#ctx0" brushRef="#br0" timeOffset="3345">2424 545 8,'0'0'23,"-10"-3"1,10 3-13,0 0-5,0 0 0,0 0 4,0 0 1,0 0 1,15-1-2,0 6-1,1-3-2,10 3-2,1-2-1,6 2-1,1-2-2,2 2 0,-3-1 0,-3 0-1,-5-1-1,-7-3-3,-1 3-3,-17-3-10,0 0-17,0 0-1,-3-17 1</inkml:trace>
  <inkml:trace contextRef="#ctx0" brushRef="#br0" timeOffset="3646">2391 373 24,'0'0'32,"0"0"1,0 0 1,17-6-22,-1 2-5,9 5-2,3-1 1,8 6-1,1-1 0,5 4-1,0 0 0,0 3-3,-3-1-1,-5-1-1,-4 1-2,-6-6-2,-2 6-10,-7-3-21,-15-8-1,0 0 1,0 0 0</inkml:trace>
  <inkml:trace contextRef="#ctx0" brushRef="#br0" timeOffset="3946">2457 774 23,'-3'14'31,"3"-14"2,-14 5-13,14-5-8,0 0 0,0 0 0,0 0-1,8-17-1,-4-1-2,6-3-3,1-9-2,4-5-1,4-8-2,4-3 0,4-6 0,4-1 0,3 0-1,3 1 0,1 4 0,0 3-1,0 8 0,-6 4-2,3 12-5,-11 2-14,0 5-14,-1 6-1,-7 0 1</inkml:trace>
  <inkml:trace contextRef="#ctx0" brushRef="#br0" timeOffset="4607">2998 677 16,'0'0'30,"13"-9"1,0 0-9,-1-8-10,7 0-1,-1-9-1,7 1 1,-4-8-2,7 2-2,-3-5-2,2 2-2,-4-1 1,-1 5-3,-3 1 2,0 6-2,-6 3 1,0 7 0,-5 1-1,-8 12 0,12-10-1,-12 10 0,0 0 0,7 11 0,-6 4 0,0 3 0,1 8 0,0 5 0,0 6 1,1 3-1,1 4 0,0 0 1,0 1-1,1-2 0,0-2 1,1-2-1,-1-6 1,-2-5-2,1-5 1,-2-6-2,3-3 0,-5-14-3,0 0-4,0 0-8,-15-25-20,7 6-2,-9-7 2,1-1 0</inkml:trace>
  <inkml:trace contextRef="#ctx0" brushRef="#br0" timeOffset="5038">3084 538 19,'0'0'30,"-15"5"0,15-5-9,0 0-6,12 2-2,6 3-3,1-7-2,12 4-2,4-3-2,5 0-3,6 1-6,-1-6-11,5 0-15,2 3-5,-5-6 0</inkml:trace>
  <inkml:trace contextRef="#ctx0" brushRef="#br0" timeOffset="5388">3949 281 3,'0'0'26,"0"0"4,0 0-15,0 0-2,0 0 0,0 0 1,-13 7 1,-5-12-1,4 7-4,-9-8-3,2 5-1,-4-4-2,1 3-1,-2-3-2,1 3 0,3 0-1,2 1 1,5 0-1,1 1 0,5 1 0,9-1 0,-11 1 0,11-1 0,0 0-1,0 0 1,0 0 0,7 10 0,-7-10 0,8 15 0,-3-5-1,0 4 1,-2 3 0,1 3 0,-1 3 0,-2 4 0,0 2 0,-2 5 0,-2 1 0,-2 0 0,-3 2 0,-2 3 0,-2-2 1,-3 0-2,-1-1 2,-1-1-1,0-2 0,-2-2 0,3-2 1,2-3-1,1-4 1,3-4-1,2-4 1,5-2 0,2-3 0,1-10 0,9 12 0,2-9 0,5 0 0,5 0 0,1 0 0,3 2 0,1-1-1,1-1 0,0 1 0,-2 0 0,-4 1 0,0-1 0,-4 2-1,-3-3-3,2 4-2,-16-7-16,14-4-17,-2 0 0,-8-8 1,4-2 0</inkml:trace>
  <inkml:trace contextRef="#ctx0" brushRef="#br0" timeOffset="8322">3850 708 12,'0'0'26,"0"0"0,-4 10-9,4-10-7,0 0-1,0 0 1,12-1 0,-12 1 0,21-12-1,-10-1-2,8 3-2,-1-6-1,2 0-3,0-1 1,-1 2 0,-1-2 0,1 4-1,-4-1 2,0 5-2,-3 1 2,-1 2-1,-11 6-1,14-9 0,-14 9 0,0 0-1,9-2 0,-9 2 1,0 0-1,0 0 1,9 10 0,-9-10-1,4 11 1,-3-2 0,1 2-1,-1 4 1,-1 3-1,1 5 1,-1 1 0,0 4 0,-1 0 0,1 0-1,-1-2 1,-1-2-1,3-4 0,-1-7-2,1 0-2,-1-13-5,7 9-14,-7-9-14,12-7-3,-12 7 2</inkml:trace>
  <inkml:trace contextRef="#ctx0" brushRef="#br0" timeOffset="9814">4413 764 14,'3'9'28,"-3"-9"2,3 15-6,-3-15-13,-2 17-3,-2-5-1,5 6 1,-6 1-1,2 7 1,-5 1-3,2 6 0,-3 2-2,1 3-1,-1 1-1,0-2-1,5-1-4,-3-10-9,4-5-22,12-6-1,-9-15 0,24-7 0</inkml:trace>
  <inkml:trace contextRef="#ctx0" brushRef="#br0" timeOffset="10455">4710 851 32,'-10'0'22,"10"0"-1,-17-4 0,17 4-5,-11-5-2,11 5-2,-7-12-3,7 12-2,-2-18-1,5 5-1,-1-4-2,3-1 1,3-4-3,3 1 0,4 0-1,3 0 1,2 2-2,-2 5 1,2 1 0,-1 6-1,-2 4 1,-3 4 0,-3 7 0,0 6 0,-4 6 1,-3 4-2,-3 5 2,-1 3-1,-4 2 1,-1-1 0,-7-4 2,0-2-1,-5-8 0,2-1 1,-4-8-1,-1-5 0,0-5-1,-1-6-2,4-3-3,-3-11-6,9-1-23,-1-3-6,3-7-1,6 0 1</inkml:trace>
  <inkml:trace contextRef="#ctx0" brushRef="#br0" timeOffset="10926">4834 363 0,'0'0'31,"0"0"1,0 0-13,0 0-3,0 0 0,0 0 0,18 8-2,-3-6-6,8 3-3,1-3-3,10 5 0,-1 0 0,4 2-1,-1 1-1,1 0 0,-4 2 1,-4-1-1,-6 1 0,-4 0 1,-6-2-1,-2 3 1,-5-1-1,-5 4 1,-2-2-1,0 3 2,-3 0-2,1 3 0,-2 0 1,3 0-1,-2 2 0,3 1 0,-2 1 1,0 1-1,1 0 0,2 2 0,-1 2 1,-2 0-1,0 1 0,-1-1 0,4 2 0,3 0 0,-1-2 0,-2-1 0,0-1 0,3-3 0,0-2 0,-5-2 0,-1-4 0,-1-2 0,-2-2 0,1-1 0,-1-1 0,6-10 0,-17 15 1,17-15 0,-15 12 1,4-7 0,-3-1 0,0 0 1,-6-1 0,0 1 0,-5-1 0,1 2-1,-4-1 0,-2 0 0,-1 0-1,-2-1-1,-1 1-3,-5-10-15,6 0-23,2-5 0,1-8 0,4-6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9:50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53-1 17,'-27'-3'22,"13"8"-3,2-2-19,12-3-2,0 0 2,15 10 0,9-6 1,12-1 1,13 3 1,9 0 2,8 4 1,5 0-2,4 9-1,-2 7 0,-2 8-1,-7 8-1,-7 6 0,-11 9-1,-10 8 0,-15 8 0,-11 4 1,-16 2 2,-13 1 1,-12 1 1,-4 0 0,-5-5 0,3-3 0,7-6 0,13-4-1,13-8-1,17-5-1,16-5-1,14-5 2,13-4 0,11-2 0,5-2 0,5 4 0,-4-1-1,2 8 0,-10 5 0,-10 8-2,-18 10 1,-14 7-1,-23 5 1,-17 7 1,-15 4-1,-10 1 0,-5 1 0,1-3-1,6-6 0,11-6 0,14-1 0,15-8 0,13-3-1,11-2 1,10-3 1,9 0 0,2 3 0,1 4 0,-5 6 1,-6 7-1,-10 6 0,-14 8 0,-16 8-1,-18 9 2,-15 5 0,-12 2 0,-9 2 0,-6 5-1,-4-2 1,6 2 0,3-6-1,10-8 0,8-6 0,11-5-1,15-9 0,10-8-1,12-7 1,9-7-1,11-4 1,8 0 0,5-3 0,2 0 0,-1 5 0,-4 4 0,-6 4 0,-7 9 1,-12 9-1,-10 7 0,-12 11 1,-11 4-1,-7 4 1,-5 0 0,-1-2-1,2-7 1,6-11 0,9-7-1,7-14 0,10-9 0,9-9 0,4-7-1,6-6 1,1-2-1,0 0 1,-1 1-1,0 1 1,-3 3 0,0 3-1,-2 3 1,-4 6 1,-4 3-1,-5 3 1,-4 5 0,-8 4 1,-2 3 1,-8 0-1,-2 1 1,-3-9-1,1-2 0,-2-5-3,1-10 0,5-10-3,-6-13-26,9-12-9,4-16-3,1-18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57,'8'9'40,"-8"-9"-1,0 14-1,0-14-28,0 0-4,0 0-2,0 0-1,0 0 0,0 0 0,0 0-2,0 0 0,0 0 1,0 0-1,0 0-1,0 0 1,0 0-1,0 0-1,0 0-1,0 0-4,0 0-6,0 0-27,0 0-2,0 0-1,0 0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0 56,'7'19'39,"1"-3"0,-8-16 1,0 0-29,0 0-7,0 0-1,15 14-1,-15-14 0,0 0 0,0 0-1,0 0 0,0 0-1,0 0-1,0 0-1,0 0-3,0 0-5,0 0-19,0 0-11,0 0 0,13-13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0 55,'-7'18'37,"3"-1"0,4-17-1,-8 12-30,8-12-6,0 0-1,0 0-4,0 0-5,0 0-12,0 0-13,-9 10-3,9-10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-102 0 56,'2'15'39,"4"-7"-1,-6-8 2,-4 11-31,4-11-7,0 0-1,0 0-1,0 0-1,0 0-1,0 0-3,0 0-14,0 0-19,0 0-1,-10-11 1,14 2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6 56,'0'22'40,"-1"-8"-1,1-14 0,7 11-23,-7-11-17,15-12-5,0 9-6,-15 3-21,15-17-6,-4 8 0,-4-3 1</inkml:trace>
  <inkml:trace contextRef="#ctx0" brushRef="#br0" timeOffset="221">27 116 70,'3'14'41,"-3"-14"-3,5 12 2,-5-12-34,0 0-10,12-6-8,-12 6-29,4-16 1,1 4 0,-4-10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29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213 305 3,'0'0'13,"0"0"-1,0 0-1,0 0-2,0 0-1,0 0-2,0 0-1,0 0-1,0 0-1,-4 10-2,3 2 0,1 5 0,-1 6-1,1 6 1,1 4 0,0 5 0,0 2 0,1 1-1,0-2 1,0-3 0,-1-5 1,2-6-2,-1-4 0,0-8-2,-2-13-3,3 9-12,-3-9-8,11-11-1</inkml:trace>
  <inkml:trace contextRef="#ctx0" brushRef="#br0" timeOffset="320">418 322 9,'4'-11'22,"-4"11"-11,0 0-6,0 0 3,0 0-2,-6 19 0,5-5 0,-3 6 0,4 7 1,-4 5 0,3 11-1,-3 3-1,4 6 0,0 0-2,2 2 0,2-4-1,-1-2-1,2-8 0,0-8-3,0-8-3,-1-6-9,-4-18-15,0 0-1,0 0 0</inkml:trace>
  <inkml:trace contextRef="#ctx0" brushRef="#br0" timeOffset="651">3 663 8,'15'3'26,"8"-1"0,-1-1-17,2-2-1,10 2 2,-1-4-1,6 3 0,4-5-2,5 1-2,0-2 0,3 1-1,-6 0-3,-2 0-2,-2 3-5,-7-1-7,-7-2-18,0 9 0,-14-8 0</inkml:trace>
  <inkml:trace contextRef="#ctx0" brushRef="#br0" timeOffset="1001">2 476 9,'-10'5'23,"10"-5"-11,0 0-4,13-1 2,-4 3 1,-9-2-1,24-1 0,-6-1-2,11 2-1,3-2-2,9 2-1,11-1-3,6 1-3,8 2-8,8 6-18,-2-8-2,8 3 1</inkml:trace>
  <inkml:trace contextRef="#ctx0" brushRef="#br0" timeOffset="1382">1047 611 4,'0'0'24,"-20"-19"2,12 5-16,3 3-2,1-5 0,4 4 0,0-5 0,6 6-3,2-2-1,3 2-1,2 3-1,4 2-1,1 4-1,-1 2 0,2 4 0,-2 2-1,-1 4 1,-3 2 0,-2 2 0,-4 3 1,-4-2 1,-1 4 1,-6-4 1,-2 3 1,-6-4-1,0 4 1,-8-7-1,1 1 0,-6-3-1,0-2 0,0-4-2,1-2-2,4-3-2,-1-7-6,11-4-15,6-4-10,8-9 1,12-2-1</inkml:trace>
  <inkml:trace contextRef="#ctx0" brushRef="#br0" timeOffset="1802">1411 138 16,'1'24'24,"-8"-13"1,2 8-20,3 3-1,-2 5 1,1 8 2,-2 4-1,3 8 0,-1 1-2,1 7 0,1 1-1,1 3 0,1-1-1,3-3 0,1-2-1,1-6-1,1-10 1,0-7-1,-1-7 1,-1-5-2,-1-7 1,-4-11-4,0 0 0,-9-15 0,2 2 1,-3-8-1,1-2 1,-7-5-1,4-1 2,-3 3 3,-2-3 0,4 4 0,0 3 2,4 5 1,-3 2 0,10 6 2,2 9-1,-8-13 1,8 13-1,0 0 0,11-11-1,2 8-1,3-1 0,7 1-2,7-1 0,7 1-1,7 0-1,1-3-5,6 1-18,1 4-10,-6-9 2,4 3-1</inkml:trace>
  <inkml:trace contextRef="#ctx0" brushRef="#br0" timeOffset="2403">2276 439 1,'0'0'25,"0"0"0,-5-12-15,5 12 0,0 0 1,-11-12 1,11 12-1,-13-6-2,13 6 0,-15-5-2,3 3-2,2 2-1,-5 1-2,2 3 0,-5 0 0,1 4-1,-5 2 0,3 2 0,-1 0 0,1 3-1,1 0 1,3 1-1,1 0 1,5 1-1,3-1 0,4 2 0,3-1 1,4 3-1,6-3 1,4 2-1,6-2-1,3-3-3,11 1-6,-1-7-15,4-6-9,7-2 0,-4-8 0</inkml:trace>
  <inkml:trace contextRef="#ctx0" brushRef="#br0" timeOffset="2834">2474 608 3,'0'0'27,"-18"3"1,18-3-15,-9-8-1,4-3 1,5 11-2,1-22-4,3 9-1,2 0-2,2 1-2,1 1-1,1 3-1,0 2 0,0 3-1,-1 5 0,-9-2 1,17 9-1,-10 0 0,-2 4 1,1 0 0,-2 3 0,-1-1 1,-2 2 0,-1-1 2,-4-3 0,-1 2 0,-4-6 1,-1 3 1,-5-6-1,1 0 0,-4-5-1,1 0-1,1-4 0,-1-3-4,8-1-3,-2-9-4,11 5-6,-3-9-6,12 2-10,3-1-3,4-3 0</inkml:trace>
  <inkml:trace contextRef="#ctx0" brushRef="#br0" timeOffset="3275">2693 412 14,'0'0'11,"0"0"2,0 0-2,0 0-2,0 0-1,0 0 0,0 0 0,0 0 1,5 14-3,-1-5 1,-4 1-1,3 5 0,-2-1-2,2 3 0,-2 1-1,2 2 0,-2-2 0,3 1-1,-1-4-1,1-1 1,2-5 0,-6-9 0,14 9 0,-3-10 0,0-6 1,3-2-1,3-5 0,0 1 0,1-3-1,1 1 0,-4 0-1,0 3 1,-4 3-1,-11 9 0,14-11 0,-14 11 0,0 0-1,0 0 1,0 0-1,6 10 0,-4-1 1,0 1-1,0 4 1,1 0 0,0 2 0,1 0 0,3 2-2,0-6-2,8 2-7,1-5-17,3-10-7,7-2 1,2-9 0</inkml:trace>
  <inkml:trace contextRef="#ctx0" brushRef="#br0" timeOffset="3795">3412 396 9,'0'0'30,"0"0"0,0 0 2,0 0-23,-19 9-4,19-9 0,-22 10 0,7-3-4,-1 1 0,0 0 0,0-1 0,4-1 0,-1-1 0,13-5 0,-14 7 0,14-7-1,0 0 1,0 0 0,0 0 0,12 11-1,-12-11 1,18 12-1,-6-2 0,0 1 0,0 4-1,1 3 1,-2 0 0,-3 1-1,0 2 1,-2-4 0,-2 1-1,-1-3 1,-3-3 0,0-2 1,0-10 0,-5 13 0,5-13 0,-13 6 1,4-6-1,-4 0 0,-3-2-1,-1-3-2,3 1-10,2-5-21,-1-10 0,9-1 0</inkml:trace>
  <inkml:trace contextRef="#ctx0" brushRef="#br0" timeOffset="4296">3690 82 9,'2'10'27,"-2"-10"0,-8 11-5,1 3-17,-5 4-1,3 8 3,-5-1-2,2 8-1,2 1-2,-1 5 2,2-1-3,4 1 2,0-3-3,2-2 1,2 0 0,2-3-1,-2-4 0,3-4 1,-2-4-1,0-5 0,0-1 1,0-13 0,-1 10 0,1-10 0,-8-9 0,1-1 0,0-4 0,0-5-1,-5-2 1,0-3 0,0 0 0,3 2 0,1 2 1,3 4-1,0 1 1,2 6 0,3 9-1,6-11 0,-6 11 0,18-9-1,-1 4 0,2-1 0,7-1-1,3-2 1,3 0 0,2 0 0,-1 1 0,-1 1 0,-5 1 0,-2 2-1,-6 1 1,-2 3-1,-5 0 1,-2 2-1,-10-2 0,11 5 0,-11-5 0,7 10 0,-7-10 0,4 12 0,-4-12 1,3 15-1,-3-6 1,2 1 0,-2 1 0,1 3 0,1 3-1,-2 1 2,1 1-1,0 2 0,1 0 0,0-2 0,-1 0 0,1-3 0,-1-2 0,0-3 0,-1-11 0,2 14 0,-2-14 1,0 0 0,0 0 1,0 10 0,0-10 1,0 0 0,0 0 1,0-10-1,0 1 1,2-1-1,-1-5 0,2-1-1,1-4-1,6 1 0,0-2-1,3 3 0,3-1 0,2 4-1,2 2 1,3 4-1,1 2 0,-3 1-2,2 4-2,-5-5-10,-1 6-20,1 1-1,-6-3 1</inkml:trace>
  <inkml:trace contextRef="#ctx0" brushRef="#br0" timeOffset="5267">4428 401 16,'0'0'29,"0"0"1,0 0 0,0 0-27,0 0-1,0 0 0,0 0 0,0 0-2,0 0 0,0 0 0,11 5 1,-11-5-1,12 14 0,-6-1 1,3 1-1,0 1 0,-1 2 1,-1 3-1,1-1 1,-4 2-1,-1-2 0,-1 0 0,-3-1 0,-1-3 1,-2 0 0,-3-4 0,-1-1 0,-3-2 0,-3-2 1,-2 0 0,-2-3-1,0-2 0,-2 1 1,2-4-1,2 1 1,2-3 0,4-1 0,10 5 0,-11-10 0,11 10 0,0-14-1,0 14 1,9-18-2,-1 7 0,5-4 0,4 0-1,2-4 0,5 2 0,1-4-1,7 2 1,-2-1 0,1 2 0,-1 1 0,-2 3 1,-3 1-1,-3 3 1,-4 3-1,-6 2 1,0 2-1,-12 3 0,14-1 0,-14 1 0,0 0 1,9 13-1,-5-4 2,-1 5-1,0 1 0,1 3 1,1 0 0,0 3 0,1-1 0,2 0-1,-2-3 0,3-2 0,-1-4-2,3 0-6,-11-11-13,17 1-12,-3-8 1,-4-10 0</inkml:trace>
  <inkml:trace contextRef="#ctx0" brushRef="#br0" timeOffset="5978">4839 129 28,'-9'-15'32,"9"15"0,0 0-1,0 0-28,0 0-2,-9 7-1,9-7 1,-6 11-3,6-11-3,-6 10-8,6-10-15,-14 14-3,14-14 0</inkml:trace>
  <inkml:trace contextRef="#ctx0" brushRef="#br0" timeOffset="6269">5018 423 13,'11'-3'26,"-11"3"-14,10-11-3,-10 11 0,0 0 1,0 0-2,0 0-2,0 0-2,0 0-1,-5 14-1,2-2 0,0 3 0,0 3 0,0 4 0,2 1 0,2 2 0,0-4 0,4 1 0,0-6 0,4-3 1,0-8-1,4-3 1,2-8 0,4-4-1,0-7 1,2-1-1,1-4-1,0 0 0,-1 2 1,-2 2-1,-4 4 0,-5 4-1,-10 10 1,11-13-1,-11 13 1,0 0-1,0 0 0,0 0-1,0 0 1,4 12 0,1-3 0,-1 3 0,-1 4 0,3 2 0,4 4 1,-1 0-1,-1 0 0,4 0 0,0 1-5,0-1-25,2-12-4,2-1 0,-1-14 0</inkml:trace>
  <inkml:trace contextRef="#ctx0" brushRef="#br0" timeOffset="7471">5577 0 12,'0'0'10,"0"0"-1,0 0-2,0 0-1,0 0-1,0 0 0,-3 10 0,0 1 0,1 5-1,-3 3 1,1 13-1,-2 4 1,0 10 0,-1 2-2,3 5 0,2 1-1,3-1 1,1 2-2,2-11 2,2-5-2,4-7 1,0-5 0,0-6 0,2-9-1,-1-5 0,4-5-3,0-10-6,3-4-13,0-1-7,-4-9-1</inkml:trace>
  <inkml:trace contextRef="#ctx0" brushRef="#br0" timeOffset="7871">5398 211 21,'0'0'26,"0"0"-7,0 0-13,17 3 1,-4-5 3,10 2-2,5-1 0,8 1-2,5-1-1,5 1-2,5-1-1,1 1-6,5-7-21,2 7-7,-7-10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6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59 245 19,'-12'-3'9,"-1"0"1,3 0 0,10 3-2,-15-2-1,15 2-1,0 0-1,-9 1 1,9-1-1,0 0 0,0 0-2,17 4 1,-2-3-1,8 3-1,4-3 1,7 3-2,0 0 1,4-2-1,0 0 0,-2 1-1,-8-2 1,-5 1-2,-6-1 0,-17-1-4,18 1-6,-18-1-16,0 0-1,0 0-1</inkml:trace>
  <inkml:trace contextRef="#ctx0" brushRef="#br0" timeOffset="430">71 1 7,'0'0'6,"0"0"0,0 0 1,0 0 0,0 0 0,0 0 1,14 7-1,-2-10-1,3 3-1,4 0-1,8 0 0,4 2-1,7-2-1,0 1-1,3 0 0,-2-1 0,-2 1 0,-4-1 1,-4-1-2,-8 0 1,-6 1-2,-3 0-7,-2 6-16,-10-6-2,0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8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205 278 3,'0'0'8,"0"0"-2,0 0-2,0 0 0,0 0 0,0 0 1,4 12 0,-4-2 0,2 4 0,2 6-1,-2 6 1,1 5 0,1 6-1,3 5-1,-4 0 0,0 2-1,-1-4 0,-1-2-1,-1-6 0,0-6 0,0-6 0,-1-5 0,0-6 0,1-9 1,0 0-8,0 0-8,2-10-10,5 0-1</inkml:trace>
  <inkml:trace contextRef="#ctx0" brushRef="#br0" timeOffset="351">413 389 13,'3'20'14,"-6"-6"0,-1 4 0,2 4-1,0 3-3,2 5-1,0 1-3,2 5-2,1-4-1,3 2-1,0 0 0,1-4-2,0-2 1,0-7-3,0-1-1,-4-9-5,-1-2-17,3 3-3,-5-12 0</inkml:trace>
  <inkml:trace contextRef="#ctx0" brushRef="#br0" timeOffset="631">31 651 10,'0'0'21,"0"0"-14,11 6-2,-11-6 3,16 2 1,-1 1 1,2-3 0,9 2 2,4-3-1,11 2-2,5-2-1,8 3-2,6-2-2,7 4-1,1-2-2,-1 1 0,-3-1-1,-6 0-1,-6 0-1,-10-5-6,-8-2-19,-8 2-6,-16-8 2,-10 11-2</inkml:trace>
  <inkml:trace contextRef="#ctx0" brushRef="#br0" timeOffset="992">0 528 11,'0'0'22,"18"0"-11,-3-2-5,6-3 3,8 2 0,8-2 1,10 3 0,5-3-1,8 4-2,3-2-1,4 3-3,-2 0-1,-3 1-1,-6-1-3,-4-4-9,-6-3-19,4 5 1,-11-9-1</inkml:trace>
  <inkml:trace contextRef="#ctx0" brushRef="#br0" timeOffset="2204">999 439 6,'4'13'8,"-4"-13"-1,8 11 0,-8-11 1,16 13 0,-5-8-1,3-2 0,4-1-2,4-4 0,-2 0-1,3-6-1,1 1-1,-2-5 1,-3 0-1,-2-3-1,-1 0 1,-5-2 0,1 2-1,-7-1 0,-1 0-1,-2 1 0,-2 1-1,-2 3 0,-3 1 0,5 10 0,-19-11-2,6 9 1,-1 2 0,-2 2 1,-1 2 0,1 3 0,-1 0 0,0 2 1,3 1 0,-3 1-1,4 1 1,-1 2 0,2 0 0,0 1 0,2 1 0,2 2 0,-1 1 0,4 0 0,0 3 0,3 0 0,1 1 0,1-2 1,1 0-1,3 1 1,1-2 0,4-4-1,0 1 2,1-5-1,3-1 1,1-2-1,2-2 2,2-5-1,-1-1 0,7-4 0,1-3-1,1-3 1,1-3-1,-1-2 0,1-4 0,-3-2 0,4-1-1,-8-2 1,-1 1 0,-2-2-1,0 1 1,-4 4 0,-2 0 0,-1 4-1,-4 2 1,-2 4 0,-4 9 0,6-9-1,-6 9 1,0 0-1,0 0 0,0 0 0,0 0 0,0 0-1,0 0 1,0 0-1,0 0 0,0 0 0,0 0 1,-2 10-1,2-10 0,0 22 1,-3-6 0,2 4-1,-1 2 2,1 0-1,0 1 0,0-2 1,2-3-1,2-5 1,2-3 0,-5-10 1,11 7 0,-11-7 1,16-8-1,-5-1 1,1-2-1,-1-5 0,3 0-1,-1-2 1,1 1-1,-2 1 1,-1 2-1,-2 3 1,-2 2 0,-7 9-1,0 0 0,9-10 0,-9 10 0,0 0-1,0 0-1,0 0 1,0 0-1,0 0 1,0 0-1,8 16 1,-8-16 0,6 17 0,-1-7 0,1 1 0,3 2 1,-3-2-1,1-1 0,-7-10 1,18 16 0,-9-12-1,1-1 1,0-2 1,-10-1-1,17-4 0,-8-1 1,1-4-1,-1-2 0,-1-2 0,3-1-1,-1-1 1,0-1-1,2 0 1,0 1-1,-1 3 0,0 0 1,-11 12-1,15-13 0,-15 13 0,10-6 0,-10 6 0,0 0-1,0 0 0,0 0 1,6 15-1,-5-5 1,1 4-1,2 1 1,1 4 0,0 0 0,2 0 0,0-1 0,4 0-2,1-7-5,6 0-13,4-3-14,-1-10 1,4-3-1</inkml:trace>
  <inkml:trace contextRef="#ctx0" brushRef="#br0" timeOffset="3656">2137 356 3,'-2'10'21,"2"-10"-5,-14 13-13,14-13 0,-8 14 2,6-5 1,-2 2-1,2 4 1,0 4 0,1 10 0,2 3 0,1 7-2,1 4-1,2 2-1,0 6 0,3 0-1,0-7 0,-1-4-1,-2-7 1,1-6-1,-1-6 2,-1-5-1,-4-16 2,5 11 1,-5-11 1,0 0-1,-5-16 1,4-1 0,-6-4-2,3-1 1,-3-6-2,-1-3-1,1-4-1,0-2 1,2-1-1,2 3 0,4-1 1,4-1-1,5 4 0,1 2-1,3 4 1,2 3-1,3 5 1,0 4-1,-1 6 0,0 2 0,1 6 0,-2 2 0,-2 5 1,0 3-1,-3 5 0,-2 0 0,0 4 1,-5-1-1,-2 2 1,-3 0 1,-2-2-1,-4 0 1,-5-2-1,-2 0 1,-4-3 0,-3-1 0,-3-3-1,-1-3 0,-2-2-1,1-7-3,9-4-9,2-7-16,5-11-4,13-3 0</inkml:trace>
  <inkml:trace contextRef="#ctx0" brushRef="#br0" timeOffset="4287">2516 57 3,'13'0'21,"-13"0"-7,0 0-4,0 0-2,1 20 0,-5-8-2,-2 8 1,2 6 1,0 3-1,5 5-1,-3 7-2,6 2-1,-1 2 0,4 4-1,-1-3-1,3 0 0,-1-6 0,4-2 0,-5-8-1,-1-5 1,0-7 0,-2-4 1,-4-14-1,0 0 1,0 0-1,-16-8 1,-1-10-1,-1-3 1,-5-6-1,-2-3-1,-3-1 1,1 1 0,4 2-1,4 3 1,3 6 1,4 5-1,4 4 0,8 10 0,-5-10 0,5 10 0,9-6-1,2 2 0,7-2 0,7 1 0,6-1 0,4 0-1,5-2 1,3 1 0,-1 0 0,-1 1 0,-3-1 0,-7-1 0,-6 2 0,-5 1 0,-7 2 0,-13 3 0,13-4-1,-13 4 0,0 0 0,0 0 1,-4 13-1,1-4 0,0 3 1,-2 3-1,0 6 1,0 1 1,0 2-1,2 1 0,1-2 0,2 0 1,2-3-1,1-5 1,3-3 0,5-6 1,2-6-1,2-3 0,4-5 1,1-3-1,0-2 0,1-3 0,-1 0 0,-4 2 0,-2 1-1,-3 1 1,-5 3 0,-6 9-1,9-9 0,-9 9 0,0 0 0,0 0-1,0 0 0,0 0 0,1 9 0,-2 0 0,1 7 0,0 6 0,0 6 1,0 7 0,-2 6 0,1 3 0,-1 4 1,1 1-1,0-1 0,-1-5 0,1-3 0,1-8 0,1-6-1,-2-8-5,5-4-14,-4-14-13,0 0-1,12-1 1</inkml:trace>
  <inkml:trace contextRef="#ctx0" brushRef="#br0" timeOffset="5899">3153 538 10,'0'0'19,"0"0"-3,-12 0-2,12 0-5,0 0-2,0 0-2,0 0 1,12 7-2,-2-5-1,5 1 1,0-2-1,3 4 0,-2-4 0,0 1 0,-1 0-1,-1-1-1,-4 0-2,-10-1-4,15 1-10,-6 2-16,-9-3 2,0 0 0</inkml:trace>
  <inkml:trace contextRef="#ctx0" brushRef="#br0" timeOffset="6259">3648 331 4,'4'-10'24,"-4"10"-9,-3-10-6,3 10 0,0 0 0,-14-11-2,14 11-1,-18-4-1,7 2 0,1 3-1,-2 0 0,1 2-1,-1 0 0,1 2-1,0 1 0,1 1 0,-2 2-1,1 0 0,-2 2 1,3 2-1,-1 0 0,2 3 0,1 0-1,1 3 1,2 1 0,1 1 0,3-1 0,3 2 0,3-3 0,0-1 0,3-2 0,3-2 1,6-3-1,4-5 0,3-3-2,4-4-3,3-1-5,-1-6-10,-1-6-14,4 1 1,-7-7 0</inkml:trace>
  <inkml:trace contextRef="#ctx0" brushRef="#br0" timeOffset="6710">3814 448 17,'0'0'8,"13"5"1,-4-10 0,5-2 0,-1-4 1,5-1 0,-3-5-2,4 3 1,-6-4-2,1 5 0,-6-4-1,1 7 0,-5-2-2,-4 12-1,-1-14-1,1 14-1,-14-8 0,5 7-1,-3 1 0,0 2-1,0 2 1,-5 2 0,4 3 0,-2 3 1,2 2-1,-1 3 0,3 1 1,0 3-1,0 2 1,6 2-1,1-2 0,4-1 1,3-1-1,1-3 1,6-5 0,3-2-1,3-8 0,2-5 0,3-6-2,-1-6-3,5-4-1,1-8 0,3-2-1,-4-5 1,3 0-1,-3-4 2,2-2 0,-3-1 4,0-1 0,-2 1 3,-4 2-1,0 3 3,-3 1-2,-2 8 2,-4 2-1,0 7 0,-3 6 0,-6 11 0,6-13 0,-6 13-1,0 0 0,0 0-1,0 0 0,0 0 1,0 0-1,-13 11 0,13-11 0,-14 18 1,5-4-1,-1 8 0,1 4 0,-1 8 0,-1 2 0,2 3-1,2 2 1,-1 0-2,4 2 2,0-7-1,2-2 0,2-5 0,1-3 0,2-4 1,0-4-1,2-3 0,1-5 1,-6-10-1,14 4-1,-5-10 1,4-6-1,-1-7 0,3-6 1,1-6-1,1-5 0,1-4 0,-1-1 1,0 0 0,-1 0 0,0 5 1,-3 4-1,-1 5 2,-1 6-2,-3 6 1,-2 4-1,-6 11 1,7-10-1,-7 10-1,0 0 1,0 0 0,-9 11 0,5 1 0,-3 3 1,-1 6-1,-1 5 1,3 4-1,-1 5 1,1 6-1,3 4 0,0-1 0,4-1-1,3-4 0,3 1-7,-2-7-11,2-9-14,5-3 2,-3-13-1</inkml:trace>
  <inkml:trace contextRef="#ctx0" brushRef="#br0" timeOffset="7812">4640 339 7,'10'1'28,"-10"-1"0,0 0 0,0 0-25,0 0-1,-12 1 1,2 0 0,1 2 0,-2-1 0,0 4 0,0-3 1,2 3-2,-3-1 1,12-5-1,-16 14-1,16-14 1,-10 13-1,10-13 0,-5 12-1,5-12 1,4 14 0,-4-14-1,14 14 1,-3-6-1,2 0 1,0 0-1,2 2 0,-2-2 0,-2 3 0,0-1-1,-5 1 1,-2 0-1,-2 1 1,-3-1 0,-1 1-1,-1 0 2,-3-2 0,-3 2 0,-1-2 2,-1 0-1,-5 1 1,2-1 0,-4-2-1,1 2 1,0-4-1,4-1-2,1 0-1,1-6-6,11 1-27,0 0-1,0-18 0,13 5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8:34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19 2,'0'0'6,"-3"-11"1,3 11 1,0 0 1,-1-10 1,1 10-1,0 0 0,0 0-3,0 0 0,0 0-2,0 0-2,0 0 0,10 6-1,-10-6 1,19 14 1,-8-7 0,4 4-1,1 2 0,1-2 0,1 3-1,0 1 0,-2-1-1,0 0 0,-2 0 0,-1-1-1,-3-4 2,-2 1-1,-8-10 0,13 14 1,-13-14 0,1 12 0,-1-12 0,-7 14 1,0-5-1,-1 2 1,-6 1 0,0 0 1,-5-1 0,0 3 1,-6-4 0,-1 3 0,-2-5-1,-2 1 1,1-4-2,1 2 0,1-2-2,0-4-6,2 3-16,1-6 0,0-4-2,0-9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-1 297 3,'0'0'13,"1"-17"1,2 3-1,4 1-1,4-6-1,4 1-1,1-4-1,6 0-3,-1-2 0,6 2-2,1-1 1,0 4-2,-2 0 0,0 3 0,-1 1 0,-1 4-1,-4 2 0,-1 3-1,-4 2 0,0 5 0,-3 4-1,0 4 1,-4 8-1,0 5 1,0 6 0,-4 5 0,2 2-1,-2 2 1,-1-1 0,1-3 0,1-4 0,4-6 0,2-9 2,8-6-1,3-12 1,7-3-1,0-11 1,3-5 0,-3-7 0,-1-2-1,-5-1-1,0 1-1,-5 4-3,-9 0-10,4 6-11,-2-3-1,3 2-2,-2-6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14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25 4,'24'-1'21,"0"-4"-13,6 2-3,3 0 0,3-1 0,1 2 0,-2-1-1,1 2 1,-5 0-1,-1 2 0,-5 1 0,1 5-1,-5 2 0,2 6-1,-1 4 2,0 10-1,-5 2-1,1 14 1,-6 8 0,-5 11-1,-3 8 1,-8 8-1,-7 5 0,-4 2 0,-6 4 0,-1-3 0,-2-5 0,4-2-1,-2-8 1,5-3-1,3-7 0,4-4 0,4-7-1,6-6 0,5-6 0,1-8 1,3-7-1,1-5 0,0-8 1,-1-3 1,-9-9-1,12 5 1,-12-5 0,0 0 0,0 0-2,0 0-1,-2 10 0,-5 0 0,-1 6-1,-3 1 0,1 9 0,0 5 0,1 5 2,0 5 0,5 4 0,4 5 0,4 6 0,4 3 0,2 5-1,2 4 2,2 3-1,1 2 0,0 3 0,-1-1 0,-1-2 0,-3-2 0,-3-4 0,-3-5 1,-3-5 0,-4-7 1,-6-4 1,-2-6 0,-7-6 0,-4-2 0,-6-5 0,-2 0-1,-5-3 0,-2-6-1,-2 1 0,-2-4-1,0-1-1,2-9-1,2 2-2,1-8-9,3-7-20,9 3-2,4-15 1</inkml:trace>
  <inkml:trace contextRef="#ctx0" brushRef="#br0" timeOffset="1282">1056 1046 6,'0'0'10,"0"0"-2,0 0-1,0 0-2,0 0 0,0 0 0,0 0-1,0 0-1,0 0 0,0 0-1,0 0 0,0 0 0,0 0-1,3 9 0,-3-9-1,7 16 1,-3-5 0,0 3 1,0 5 1,-1 3-1,1 1 1,-2 5-1,-2 1 1,1 2 1,0 1-2,0 0 0,-1-3 0,2-1 0,-2-4-1,2-3 0,-2-6 1,1-2-1,-1-13 2,1 15 0,-1-15 1,0 0 0,0 0 0,9-11 0,-2-5-1,4-4 0,2-5 0,5-5-2,1-5-1,3-2-1,1 2 2,-1 1-1,-1 4 0,0 3 0,-3 5 0,-3 5-1,-1 4 1,-3 2 0,-1 5-1,-10 6 1,15-8-1,-15 8 0,11 2 0,-11-2 1,11 12-1,-6 0 1,1 2-1,0 4 1,0 3 0,-1 3 1,1 3-1,-2 1 0,0-1 0,0-2 1,-1-3-1,-1-2 0,1-5 1,-1-3-1,-2-12 1,6 11 0,-6-11 0,0 0 0,11-4 0,-11 4 0,14-17 0,-4 9 0,-2-3 0,1 0-1,1-2 0,-1 3 0,-1-1 0,2 3 0,-2-1 0,1 0 0,0 1 0,-9 8 0,17-12-1,-17 12 1,11-8-1,-11 8-2,0 0-2,0 0-4,0 0-17,0 0-7,0 0 1</inkml:trace>
  <inkml:trace contextRef="#ctx0" brushRef="#br0" timeOffset="2514">1870 1084 3,'24'-12'8,"-1"-7"0,-2 7-1,-4-3 1,-4 4-1,-5-1 1,-4 3-1,-4 0 0,0 9-1,-12-9 0,-1 4-2,-1 4-1,-6 1-2,0 0 2,-4 4-3,1 4 1,-2 0 0,1 4-1,1 1 1,1 3 0,1 2 0,3 5 0,0-1 1,4 3 0,2 4 0,4-1 0,4 2 1,5-1-1,3 0 1,5-3 0,3-5 0,4-2 0,3-8 0,5-5 0,2-8 0,5-3-1,0-7 0,4-5-1,-3-4-1,-1-2 0,-2-2 0,-5 2 0,-3 1 0,-4 1-1,-4 2 1,-4 4 0,-1 2 0,-4 4 0,-4 9-1,6-12 1,-6 12-1,0 0 0,0 0 0,0 0 0,0 0 0,0 0 0,12 3 0,-12-3 0,16 13 0,-5 0 0,4 1 1,3 4 0,3 3-1,4 3 2,-1 1-2,4 0 1,-3-1 0,0-4 0,-1 0 0,-5-5-2,-2 0-2,-6-8-3,-2 2-6,-5 1-17,-4-10 0,-9 4 0</inkml:trace>
  <inkml:trace contextRef="#ctx0" brushRef="#br0" timeOffset="3205">2017 1441 20,'18'-9'25,"2"-10"-10,10-6-8,8-5 0,5-6-1,7-1 0,1-2-2,-1 4 0,-4 1 0,-5 5-1,-10 3-2,-5 8-1,-5 4-9,-6 10-18,-12-5-1,-3 9 0</inkml:trace>
  <inkml:trace contextRef="#ctx0" brushRef="#br0" timeOffset="3636">2832 643 7,'0'0'17,"0"0"-12,-2 11-1,3 0 3,3 2 1,0 6 0,0 4 0,-1 5 1,1 7 0,-3 5-1,-1 6-1,-3 5-2,-1 5-1,-4 0-1,1 2 0,-1-2-1,1-3 0,2-7-1,2-6 0,5-8 1,4-6-1,2-9 1,5-6-2,9-8-1,3-8-3,6-5-5,1-9-11,-2-9-12,6 0 2</inkml:trace>
  <inkml:trace contextRef="#ctx0" brushRef="#br0" timeOffset="3996">2574 981 11,'-10'0'28,"10"0"0,15 4-9,4-8-12,10 2-1,7-8-1,12 4 0,8-5-2,6 3-1,1-5 0,1 4-1,-2-2-1,0 3-4,-7 6-5,0 3-22,-15-4 1,3 5 0</inkml:trace>
  <inkml:trace contextRef="#ctx0" brushRef="#br0" timeOffset="5088">3901 682 10,'0'0'25,"0"0"-14,5 15 0,-5-4-1,0 4-1,-1 5-3,-4 7 0,3 2-3,-4 11 0,0 6 0,0 8-1,0 7 0,1 3-1,3 2 1,2 2-1,1-3 1,4-7-1,0-8-1,2-7 1,-1-11-1,1-6 0,-4-7-2,2-8-6,-5-11-21,0 0 0,0-10 0</inkml:trace>
  <inkml:trace contextRef="#ctx0" brushRef="#br0" timeOffset="5488">4244 1189 3,'39'2'19,"0"-6"-15,4-2-2,-1-2 2,-1-4 1,-3 1 0,-7-2 1,-4 1 0,-8 0 1,-5 3-1,-9-1 1,-5 10-3,-12-11 0,-7 10-1,-6 2-1,-5 4-1,-5 2 0,-4 5-1,-4 3 1,3 2 1,0 2-1,4 3 2,1-2 0,8 2 0,2 1 0,7 2 1,7-1 0,8 3 1,7-4-1,11 4-1,8-3 0,10 1-1,10-7-1,6-3-3,11-2-4,1-7-14,2-9-12,6-2-1,-10-12 1</inkml:trace>
  <inkml:trace contextRef="#ctx0" brushRef="#br0" timeOffset="5949">5074 1115 3,'-10'0'27,"10"0"0,-16 10-15,0-6-3,2 5 1,-6 0-1,1 4-1,-2 3-3,1 4 1,1-2-1,4 4-1,0 2-1,6 2-1,2 0 0,7 1 0,3-2 0,6 1-1,6-2 1,4-2-2,7-3 0,6-8-2,8-1-4,-1-12-6,5-3-7,0-10-7,-4-12-7,5-4 0</inkml:trace>
  <inkml:trace contextRef="#ctx0" brushRef="#br0" timeOffset="6239">5468 771 11,'-6'-16'19,"-5"5"-2,2 7-6,-2 6-3,0 3-2,4 7-1,-2 0 3,7 10-2,0 0 0,5 11 0,3 7 0,4 8-2,1 6 1,4 7-2,0 2-1,1 1-1,-1-3 0,0-5 0,-4-8-1,-2-7 0,-1-11 0,-4-9 1,-2-6-1,-2-15 0,0 0 0,-16 2 0,3-14 0,-4-3-1,-4-6 1,-4-5 0,-2-3 0,-1-1 0,1-3 1,4 6 0,3 0 1,5 5 0,5 1 0,7 7 1,7 0-1,9 6 1,9 0-1,9 2-1,8 0 0,7-1 0,4 2-1,-1 1 0,-1 2-1,-7-2-2,-6 5-3,-9-4-5,-5 3-15,-6 3-8,-15-3 0</inkml:trace>
  <inkml:trace contextRef="#ctx0" brushRef="#br0" timeOffset="6800">5823 1106 16,'0'0'25,"0"0"-16,0 0 0,6 16 1,-9-3 1,4 4-1,-3 3-2,4 6 0,-1-1-1,4 3-1,1-1-2,5 0 0,3-6-1,4-2 0,5-6-1,4-5 1,1-7-1,5-5 0,-1-5-1,2-4 1,-6-5 1,-1-3-1,-6-5 1,-4 1 0,-7-2-1,-2 4 0,-8 0 0,-3 2-1,-4 5 0,-3 3-2,-2 6 1,-3 3-2,2 6-2,-4-3-2,7 8-6,-5-5-9,5 1-15,10-3 1,0 0-1</inkml:trace>
  <inkml:trace contextRef="#ctx0" brushRef="#br0" timeOffset="7241">6354 1069 17,'0'0'22,"10"-2"-2,-10 2-3,1 13-4,1-1-4,0 3-3,3 4-1,0 6-1,3 4-1,1 1-1,3 2 1,1 0-1,1-1 0,1-3-1,-1-2 1,-1-8 0,-3-1 1,-3-7 1,3 0 0,-10-10 1,0 0 0,0 0-1,-1-17 1,-7-1-1,4-2-1,-2-9 0,1-4-3,2-4 0,3-4 0,6 1-2,4 2 2,7 3-1,2 3 0,3 6 0,1 4 1,1 8-1,-1 4-1,-1 6-2,-3 0-2,5 9-10,-5 1-19,1-2-2,3 2 1</inkml:trace>
  <inkml:trace contextRef="#ctx0" brushRef="#br0" timeOffset="7682">7069 1117 8,'22'15'26,"-6"-10"-9,2 0-5,6 0 0,-1-5-1,5 2-3,-2-5-1,2 1-2,-7-5 0,1 0-1,-7-2 0,-1 0 0,-5-1-1,-9 10 0,5-20-1,-8 11 0,3 9-1,-18-17-1,2 11 1,-2 1-1,-4 1 0,-4 1 0,-2 1 1,-1 6-1,-3 1 0,0 3 1,-1 2 0,2 4 0,1 1 0,4 6 1,1 3 0,6 3 1,4 1-1,9 6 1,5 2-1,8 2 1,9 0-1,9 0 0,14-1 0,6-2-1,7-5 1,6-5-1,3-4 0,0-2-1,-1-5-1,-6-4-1,-5 5-8,-4-6-26,-12-7-2,-4-1 1,-14-8-1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3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0 561 14,'0'0'12,"10"-11"1,2-2 0,5-4-1,8-2-2,3-9-1,9 1-2,2-6-2,4 4-1,-2-4 0,0 6-2,-6 0 0,-3 6 0,-6 3 0,-6 2-1,-6 5-1,-4 2-1,-10 9-2,10-10 0,-10 10-4,0 0-2,0 0-3,0 0 0,-14-4-3,3 2-2,-2-6 2,-3 3-1</inkml:trace>
  <inkml:trace contextRef="#ctx0" brushRef="#br0" timeOffset="280">119 143 16,'-19'4'12,"2"2"-3,2 0 0,3 0 1,12-6-2,-10 14 0,11-4-1,1 2 0,6 3-1,3-2-1,7 7 1,1 1-2,7 3 0,-1 1-1,7 1-1,2 0 0,3 0 0,-4-2 0,0-1-1,-4-3 1,-1-2-1,-5-3 0,-6-1 0,-4-4-1,-13-10 1,11 15 0,-11-15-1,0 0 1,5 9 0,-5-9 0,0 0 0,0 0-1,0 0-5,0 0-11,12-7-5,-12 7-2,17-23 0,-2 2-1</inkml:trace>
  <inkml:trace contextRef="#ctx0" brushRef="#br0" timeOffset="5528">973 55 9,'0'0'8,"5"-10"1,-5 10-2,10-11 1,0 4-3,2-1 0,2 3-1,3 0-1,2 2-1,-2 1 0,1 2-2,-3 1 0,-1 1 1,-3 3-1,-11-5 1,12 18-1,-13-5 1,-2 4 0,-4 0 1,-3 6 0,-6 6-1,-1 6 1,-8 2 0,1 3 1,-3-1 0,1 1-1,0 3 1,6-6-1,0-4 0,9-5 0,3-5 0,8-3 0,10-6 0,9-2-1,9-6 1,9-3 0,6-3 0,5-3 0,1-3 0,-1-1-1,-5-1-1,-4 1-1,-9 1-3,-9-5-5,-4 3-9,-6-5-1,-2 0 0,1-6 1</inkml:trace>
  <inkml:trace contextRef="#ctx0" brushRef="#br0" timeOffset="6018">1631-3 10,'9'-5'10,"-9"5"0,0 0 0,0 0-8,-8 13-1,1-1 2,1 4-1,-1 4 2,-4 0 1,1 6 0,-2 3 0,0 2-1,-1-1 1,4 2-1,-2-3-1,6-1 1,1 1-2,4-1-1,3-8 1,6 1 0,9-2 0,5-3 1,8-4-1,6-3 1,3-5 0,6-2 0,-2-5-1,-1-2-1,-8-5 0,-6 0-3,-7-1-3,-10-1-4,-7 0-7,-9 0-2,-4 0-1,-5 0 0</inkml:trace>
  <inkml:trace contextRef="#ctx0" brushRef="#br0" timeOffset="6389">1769 211 15,'0'0'12,"0"19"2,1-4 0,0 0-8,1 8-1,-5 5 2,3 8 0,-5 5 2,0 6-3,-1 3 0,0 4-1,0 1-1,2 0 0,3-6-2,2-2 0,1-7 0,1-5-1,1-7 1,3-5-1,-4-6 0,2-6 0,-3 1 0,-2-12 0,2 10 1,-2-10-1,0 0-1,0 0-6,0 0-11,-11-11-3,5 0-3,-5-4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45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172 150 8,'0'0'9,"0"0"0,0 0-3,0 0-3,0 0-3,0 0 0,0 0 2,0 0 1,0 0 2,0 0 0,0 0 0,-12 7 0,12-7 0,-11 6-1,11-6-1,-9 7-2,9-7-2,0 0 1,-7 10-1,7-10 0,-1 11 0,1-11 1,2 17-1,0-4 1,-2 6-1,4 1 1,3 6 0,-2 4 0,3 4 0,-2 8-1,2 5 1,-5 6 0,2 6 0,-8 9 1,-3 6-1,-1 4 1,-4 6 0,-4 4 1,4 2 0,2 3-1,2 0 1,4-2-1,1 0 0,-3-2 1,2-1-1,2-6 0,-4-1 0,-5-4 1,-1-3-1,-3-2 0,1-7 0,3-6 0,-1-8-1,4-6 1,2-8-1,3-7 1,2-6 0,4-9-1,1-2 1,-5-13 0,12 15-1,-12-15 1,9 11-1,-9-11 1,0 0-1,0 0 0,0 0 1,0 0-1,0 0 0,9 9 0,-9-9 0,0 0 0,0 0 0,5 10 1,-5-10-1,0 0 0,8 11 1,-8-11-1,0 0 1,17 7 0,-17-7 1,20 6-1,-5-2 1,4-1-1,2 2 1,5-1-1,3 1 0,4-1 0,4 1 0,3 0-1,3 1 1,5-1 1,1 0 0,3-2 0,5 0 0,3-4 1,6 0 0,2-3-1,9-1 1,2-3-1,8 0-1,-1 1 0,3-1 0,-3 2-1,2 3 1,-3 1-1,-5 2 1,-2 1-1,-6 0 1,0-1 0,-5 1 0,-6-3 0,-4-1 0,-8-2 0,-3 0 0,-9-1 0,-5 2-1,-7-1 1,-5 2-1,-4 1 0,-5 1 0,-11 1 1,14 1-1,-14-1 0,0 0 0,9 0 0,-9 0 0,0 0 0,0 0 0,11 1 0,-11-1 0,0 0 0,10 0 1,-10 0-1,0 0 0,11 3 0,-11-3 0,16 4 0,-6-1-1,6 1 0,4 0 1,3-1-1,2-1 0,-1-1 0,1-1 1,-1-1-1,-4-1 1,-4-2 0,-4 2 1,-2-2-1,-10 4 1,9-4 0,-9 4-1,0 0 1,0 0 0,0 0 0,0 0 1,0 0-1,0 0 0,0 0 1,0 0-1,0 0 0,0 0 0,0 0 0,0 0 0,0 0-1,0 0 0,0 0 0,0 0 0,0 0 0,-1-13 0,1 13 0,3-21 0,-1 2 0,-2-6 0,0-9 1,-1-8-1,-1-7 0,-1-7 0,-1-7-1,-2-8 1,-1-4 0,2-8-1,1-9 1,1-5-1,3-6 0,0-4 2,2 1-1,3-1-1,4 4 2,0 4-1,0 9 0,2 9 0,-2 8 0,-1 6 0,-1 5 0,-3 6 0,1 2 0,-2 4 0,-2 4 0,-1 3 0,-1 1 0,0 5 0,-2 3 0,-2 6 0,-1 4 1,-1 6-1,-2 2 1,0 5-1,0 1 0,9 10 1,-14-11-1,14 11 0,-10-6 0,10 6 0,0 0 0,0 0 0,-9-11 0,9 11 0,-10-11 0,0 5 0,-3-2 0,-3 2 0,-3-2 0,-6 2 0,-3 1 0,-4 0 0,-1 0 0,-7-2 0,-2 3 0,-3-2 0,-4 1 0,-3 0 0,-3-1 0,-5-1 0,-4 1 0,0 2 0,-1 2 0,-5-1-1,0 2 1,1-1 0,-1 3 0,-3 1-1,1 1 1,-2 3-1,0 1 1,3 2-1,1 1 0,0 0 1,3 1-1,4-2 1,2-1 0,2-3 0,0 0 0,2-2 0,3-1 0,0 0 0,1 2 0,3 0 0,2 1 0,2 1 0,3 2 0,4 0 0,1-1 0,5 0 0,4 1 0,2-4 1,6-1-1,7 1 1,4-2-1,10-2 0,-12 0 0,12 0 0,0 0-1,0 0 0,0 0 0,0 0-2,4 10-1,-4-10-6,12 18-13,-7-7-1,-2 3-1,-3-14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8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68 334 6,'0'0'7,"-16"-7"-1,16 7 0,-16-7 2,16 7 0,-17-11 1,17 11 1,-13-18 1,11 8-3,-1-5 0,4-1-3,1-7 0,4 1-1,2-2-2,6-1 0,3-2-1,4 0 0,3 2-1,6 2 1,2 6-1,2 1-1,2 4 1,0 5-1,-1 5 1,-2 3 0,-3 4-1,-3 4 0,-1 4 1,-4 2 0,-3 3 0,-3 1 0,-3 5 0,-5 3 1,-7 0 1,-4 2 2,-12-2 1,-2 3 0,-11-4 1,-5 0 0,-8-8 1,1-3-1,-3-6-1,2-5-1,4-8-2,5-6 0,5-6-1,11-9 0,6-2-1,9-2 1,6-2-2,5 2 1,5 4-1,4 3 0,-1 5-2,0 8 0,-3 7-1,-5 3-4,1 12-8,-6-3-8,-1 6-1,-4-7 0,2 2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9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113 0 0,'0'0'2,"0"0"0,0 0 2,-10-3 0,10 3 0,0 0 0,-12 1 1,12-1-2,-15 4 1,15-4-2,-19 7-1,19-7-1,-18 4 1,18-4 1,-10 5-1,10-5 1,0 0 0,0 0 2,0 0 0,0 0 1,0 0 0,0 0 0,0 0 0,0 0 0,0 0 0,0 0 0,2 9-1,-2-9-1,0 0-1,0 0 1,0 0 0,0 0 0,0 0 0,0 0 0,1 10 0,-1-10-1,0 0 0,-1 12 0,1-12-1,-2 11 0,2-11 0,1 10 0,-1-10 0,1 14 0,-1-14 0,4 13 1,-4-13-1,7 16 1,-2-6 0,-5-10 0,4 21-1,-3-11 1,1 4-1,-2-1 0,2 3 0,-4-1 0,4 1 0,0 1 0,-1 1 0,1 2 0,2 2 0,-1 0 0,0 2 0,1 0 0,-1 1 0,-2 4 0,0 2 0,-1-2 0,0 4-1,-2 1 1,3 0-1,-1 0 1,1 3-2,1-2 2,2 2 0,-1 2-1,-1 0 0,2 0 1,-3 3-1,-1-1 1,-3 2-1,-2 0 0,-1 0 1,0-2 0,1 0-1,-1 1 1,3-1-1,0 4 1,3 0 0,-1 0 0,2 2 0,-1 2-1,0 1 1,0 2 0,0 5 1,-3-1-1,-1 2-1,1 0 1,-3 1-1,1 0 1,0 0-1,2 0 0,-1-2 0,3-3 0,1 1 1,0 0-1,2 3 0,-2-1 1,-2 1-1,-1 1 0,-3 2 0,2-1 1,-2 3-1,2-1 0,0 0 0,4-1 0,2-2 0,4-2 0,0 0 1,-1-3-1,0-2 1,-1 0 0,1 0 0,-4 1 0,2 4-1,-3-1 1,1-4 0,2 0-1,-1-2 1,0-5-1,2-2 1,-1-5-1,0-4 1,2-1-1,-1 0 1,0 1 0,-1 1-1,3-1 1,-3 3-1,-2-1 0,1 3 0,-3 1 0,0 0 1,-2 3-1,-1-1 0,2 1 0,-1 2 1,1 1-1,-4 1 0,4 0 0,1 0 0,-2 0 0,0 0 0,-3 2 1,3 2-1,2-4 0,1 1 0,-4-1 0,4 0 0,2 0 0,0-1 0,0 0 0,3-1 0,-3 3 0,1-2 0,3 3 0,-2 3 0,3-1 0,2 1 0,0 1 0,-1-1 1,0-2-1,0-1 0,-2-3 0,3-1 1,-3-2 0,-2 2-1,1-2 1,-1 1 0,0-3-1,-1 1 1,-2-4 0,0-3 0,-1-4 0,0-4 0,-1-4 0,1-4 0,-2 2 0,1-1-1,-1 1 1,0 2-1,1 0 0,-1 0 0,1-2 1,0-1-1,0-5 0,0-4 0,1-11 0,0 10 0,0-10 0,0 0 0,0 0 0,0 0-1,0 0-2,0 0-2,3-12-13,-3-23-13,6-12 0,-10-26 0,6-28-2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2.4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 12 9,'-11'-6'7,"11"6"0,-9-2-1,9 2-2,0 0 0,0 0-1,-9-4-1,9 4 0,0 0-1,0 0 0,0 0 1,0 0 1,0 0 0,0 0 0,0 0-1,0 0 1,0 0-2,0 0 0,0 0-1,0 0 0,0 0 0,0 0 0,0 0 1,0 0-1,0 0 1,0 0 0,0 0 0,0 0 0,0 0 0,11 0-1,-11 0 0,0 0 0,14 2 0,-14-2 0,14 1 0,-14-1 0,17 2 1,-8 1-1,1 0 1,3-1 0,0 1 1,4-1 0,0 1 1,5-2-1,0 0 2,4 1-2,1 2 0,2-2 0,3 2-1,1 1 0,1-1-1,1 2 1,3 0 0,0-2-1,5-1 2,1 1-1,4-1 0,2-1 0,5 1 1,3-2-1,4 0 1,0 0-1,1 1 0,3 1 0,0-1 0,-2 1 0,0 0 0,0 0 0,1 0 0,2 0 0,1-1-1,2-1 1,0-1-1,2 0 1,5-1-1,-2 0 0,3-2 1,1 2-1,2 0 1,1 1-1,1 1 1,-2 3-1,1-1 0,-1 0 1,-2 4-1,1-5 1,-3 5-1,0-6 2,1 3-1,-1-4 1,2-1 0,-2-2 0,1-1 1,-1 0-1,2-1 0,0 3-1,0-2 0,-4 3 0,-2 0 0,-1 2-1,0 2 0,-3 0 0,-3-1 1,-2 0-1,-1 0 0,1 0 0,3-1 0,-2-1 0,-1 1 1,-1-1-1,-1 3 1,-1-3-1,-1 4 1,0-3 0,0 3-1,1 3 0,2-4 0,-2-3 1,1 1-1,1-1 1,1 0-1,0 0 1,-1 0 0,-1-5-1,3 4 2,0 7-2,2-6 0,-2 8 0,1-2-1,-1 3 1,2-2-1,-3 2 1,0-4 0,0-4 0,0-1 0,-1-1 1,-2-5-1,-3 3 0,-3-3 1,-2 4 0,-4 0-1,-5 3 0,-4 4 0,-7-4 0,1-1 0,-2 1 0,-1-1 0,-3-7 1,1 3 0,-2-3-2,-5 1 3,3 0-3,-3 6 2,-5 0-1,-2 0 0,-3 0 0,-2 0 0,-10 0 1,11 5 0,-11-5 1,0 0-1,0 0-1,0 0-5,-5 21-19,-9-12 0,-1-8-4,-11-10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4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 18 2,'0'-9'9,"0"9"1,-9-4 0,9 4-1,-10-3-1,10 3-1,0 0-1,0 0 0,-9-1-2,9 1-1,0 0-1,0 0-1,0 0 0,0 0 0,0 0 1,0 0-1,0 0 2,1 13-1,0-3 0,0 0 0,0 6 0,2 5 0,-1 1 0,4 5-1,-1 2 0,2 3 0,-4-1 0,4 7 0,-4 0 1,-1 2 0,-1 5 0,0 1 0,-2 6 0,0 0 1,-1 5-1,0 0-1,0 2 0,1-1-1,0 1 1,-1-2-1,-1-1 0,0-2 0,0-3 0,-2-5 1,-2-3-1,2-1 1,-3-5 0,3-2 1,-2-1-1,2-2 0,1-3 1,2-2-1,2-4 1,2-1-2,2-5 2,2-1-1,1-6 1,2-1-2,-9-9 2,19 12-1,-8-7 0,1 1 0,0-1 0,1 2 0,3-1-1,0 2 1,4 0-1,2 0 1,3 0-1,5 2 1,4-2 0,2 1-1,2 0 1,3 1-1,2-2 1,5 1-1,1-1 0,4 0 0,0-1 1,5 0-1,0-1 1,3-1-1,1 0 1,1-1-1,-2 1 1,0-2-1,0 1 0,-1-2 1,-3 1-1,1-1 0,-3-1 0,-2-1 0,-4 0 1,-2 0-1,-5-2 0,-5 1 1,-4 0-1,-6 0 1,-8 0-1,-2 1 1,-6-1 0,-2 2 0,-9-1 0,0 0 1,10 0 0,-10 0 0,0 0 0,0 0 0,0 0-1,0 0 0,0 0-1,0 0 0,0 0 0,0 0 0,2-13 0,0 2 0,-1-4 0,0-5 0,0-6 1,1-5-1,-1-7-1,3-5 1,0-3 0,-4-3 0,5-5-1,-5-3 1,1-5-1,-1-3 0,0 0 1,-2-1 0,-3-4-1,9-3 1,-9 2 0,9 0 0,4 0 0,-3 3 0,1 1 0,0 5 0,0 4 0,-10 7 0,9 2 0,-5 6-2,-4 7 4,2 1-2,-2 7 0,-1 3 1,1 4-1,4 5 1,-4 3-1,-1 3 0,5 10-1,0 0 0,-11-8-1,11 8 0,0 0 1,0 0 0,0 0 0,-11 4 0,11-4 0,-11 6-1,11-6-1,-17 15 0,3-3-1,-9 0 1,-2 8-1,-12 0 1,-5 6 0,-8 7 1,-6 2 1,-7 2 1,-2 4 0,-5 2 0,-2 0 0,-3 1 0,-1-5 0,2-3 0,3-4 0,3-7 0,3-1 0,7-6 0,3-3 0,11-4 0,6-2 0,7-1 0,8-3-1,2 0 0,10-1-1,11-4 1,0 0-1,9 6 1,13-5 0,9-1-1,11 0 2,9 1-1,4 1 1,5 2 0,2 5 0,-3 1-1,0 2 1,-2 3 0,-8-1 0,-2 1-1,-3 1 1,-5-2 0,-3 0 0,-2-3-1,-6 1 1,-6 0-1,-4 0 1,-4 1 0,-8 1 0,-7 0 0,-8 0 1,-7 2-1,-9 0 1,-7-1 0,-9-2 0,-8-3 0,-10-4 0,-4 1 0,-7-4 0,-4-1-1,-3 0 1,1 1-1,0 1 0,5 2 0,5 2-1,6 1 0,11-2 1,8 0-1,8-2 1,7-4-1,11-3 1,9-9-1,15-8 1,10-7-1,15-8 1,12-10-1,13-6 0,13-6 1,11-5-1,5 0 1,3 3 0,-3 1 0,-5 5 0,-5 4-2,-4 9 0,-11 5-3,-5 12 0,-9 6-2,-5 13 0,-8 11 0,-2 12 0,-7 10 2,-6 12 0,-6 6 3,-6 11 1,-7 3 0,-9-1 1,-7 2 0,-7-3 0,-8-6 2,-7-5 0,-4-3 2,-8-11 0,-1-6 0,-3-8 0,1-8 2,0-8-2,6-7-1,1-8-1,5-5-2,8-9 0,7-4-3,11-5-5,10-1-10,9-8 1,8 1-1,8-3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4.2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0 475 6,'0'0'7,"0"0"0,0 0-2,0 0 1,13-51-2,-13 51 0,0 0 0,41-21-1,-41 21 0,0 0-1,52-11-1,-52 11 1,0 0-1,47-5-1,-47 5 1,0 0-1,0 0 1,49 16-1,-49-16 0,0 0 1,0 0-1,47 38 0,-47-38 0,0 0 2,0 0-2,46 56 2,-46-56-2,0 0 1,17 54 0,-17-54 0,0 0 0,-12 60 0,12-60 0,0 0 1,-31 59-1,31-59 1,0 0 0,-50 44-1,50-44 1,0 0-1,-57 31 0,57-31 0,0 0 0,-56 8 0,56-8 1,0 0-1,0 0 0,-47-29-1,47 29 1,0 0-1,16-47-1,-16 47 1,0 0 0,61-51 0,-61 51 0,52-31-1,-52 31-3,50-21-4,-50 21-5,47-13-2,-47 13 0,42-10-1</inkml:trace>
  <inkml:trace contextRef="#ctx0" brushRef="#br0" timeOffset="661">754 332 2,'0'0'6,"0"0"2,0 0-1,-48 1 0,48-1 0,0 0-2,-59 22 0,59-22-2,0 0-1,-48 33-1,48-33-1,0 0 1,-24 48-1,24-48 1,0 0 0,6 60-1,-6-60 1,0 0 0,45 59 0,-45-59-2,53 23-4,-53-23-4,65 4-3,-65-4-1,70-27 0</inkml:trace>
  <inkml:trace contextRef="#ctx0" brushRef="#br0" timeOffset="962">975 87 0,'-42'-28'1,"42"28"1,0 0-1,0 0 0,-38 46 2,38-46 1,0 0 0,-7 66 1,7-66-1,8 54 0,-8-54 0,21 62-1,-21-62-1,25 63 0,-25-63-2,20 60 1,-20-60 0,15 49-1,-15-49 2,0 0-1,8 47 2,-8-47-1,0 0 1,0 0 0,0 0-2,0 0 2,0 0-2,-48 0 1,48 0-2,0 0 1,0 0-2,-52-45 1,52 45 0,0 0-1,0 0 0,0 0 1,0 0 0,-2-43-1,2 43 1,0 0 1,61-23 0,-61 23 0,61-27 0,-61 27 0,66-30 0,-66 30 0,57-30 0,-57 30-1,0 0 1,52-25-1,-52 25 0,0 0 0,0 0-1,0 0 1,0 0 0,0 0 0,0 0 0,0 0 1,0 0 0,0 0 1,4 44-1,-4-44 0,0 0 0,4 45 0,-4-45 1,0 0-1,0 0 0,49 36 0,-49-36 1,48-5 1,-48 5 0,52-12 0,-52 12 1,45-20 0,-45 20 0,0 0-1,0 0 0,0 0 0,0 0-3,0 0 0,0 0-1,0 0 0,0 0 0,44-9 0,-44 9 0,0 0 0,18 44 1,-18-44 0,0 0-1,31 55-3,-31-55-7,0 0-6,46 17-1,-46-17 0,0 0-1</inkml:trace>
  <inkml:trace contextRef="#ctx0" brushRef="#br0" timeOffset="1793">1679 277 8,'0'0'7,"0"0"0,0 0 0,0 0 0,0 0 0,0 0-2,-12 45 0,12-45 0,0 0-2,46 28 1,-46-28-3,0 0 1,57 39-2,-57-39 1,42 29-1,-42-29 1,0 0-1,47 47 0,-47-47 3,0 0 0,0 0 2,14 46 0,-14-46 1,0 0-2,0 0 2,-52 25-2,52-25-1,-42 2-2,42-2 1,-45-4-2,45 4 0,0 0 0,-47-21-1,47 21 1,0 0-2,0 0 1,2-49-1,-2 49 1,0 0 0,70-50 0,-70 50 1,85-44-1,-33 18 1,0 0 0,3-3 0,-2-3 0,-3-1 0,-7 2 0,-43 31 0,69-64 0,-69 64-1,48-59 0,-48 59 0,22-42 0,-22 42 0,0 0 0,0 0 0,0 0-1,0 0 2,0 0 0,-51-41 0,51 41 0,0 0 0,-44 9 0,44-9 0,0 0-1,0 0 1,-51 31 0,51-31-1,0 0 1,-47 71-1,47-71 1,-36 78 1,19-34 0,4 1-1,4 4 1,6-5-1,3-44 1,15 74 2,-15-74-3,46 47 1,-46-47-1,75 13 1,-28-21 1,0-10-1,2-5 0,0-6-2,-3-6 2,-3-2 0,-43 37 0,66-81 0,-66 81-1,40-82 1,-40 82 0,20-73-1,-20 73-1,0-52 0,0 52-1,0 0 1,0 0-1,-46-34 0,46 34-1,0 0 3,-45 17-1,45-17 1,0 0-1,-42 29 1,42-29 0,0 0 0,-35 50 0,35-50 1,-23 51 1,23-51-1,-18 59 0,18-59 0,-11 62 0,11-62 0,4 58 0,-4-58-1,18 44 0,-18-44 0,0 0 1,60 34 0,-60-34 0,56 1 0,-56-1-1,61-15 1,-61 15 0,57-26 0,-57 26 0,48-25 0,-48 25-1,0 0 0,47-42 1,-47 42-1,0 0 1,0 0-1,0 0 0,0 0-1,0 0 1,0 0-1,0 0 0,0 0 0,0 0 0,0 0 1,0 0-1,0 0 1,0 0 1,31 43-1,-31-43 1,0 0 0,0 0 0,0 0-1,53 28 1,-53-28 0,0 0 0,60-25 0,-60 25-1,44-27 1,-44 27-1,0 0 0,54-35 1,-54 35-2,0 0 1,0 0-1,0 0 1,0 0-1,0 0 0,0 0 0,0 0 0,0 0 1,23 44 0,-23-44 0,-1 64 1,1-64 0,-1 79 0,0-35 1,0 1-2,1-45 2,-3 80-1,3-80 0,-2 63-3,2-63-9,0 0-8,0 0-2,0 0 2,0 0-2</inkml:trace>
  <inkml:trace contextRef="#ctx0" brushRef="#br0" timeOffset="3616">3513 133 7,'0'0'9,"0"0"-6,0 0 0,26-43 1,-26 43-1,44-12-2,-44 12 0,51-5 1,-51 5-1,51 2 1,-51-2-1,42 16 0,-42-16 1,0 0 1,0 0 3,36 53-1,-36-53 1,0 0 1,-8 52 0,8-52 0,0 0 0,-50 64-2,50-64-2,-59 52 0,59-52 0,-69 52 0,69-52-1,-65 49 0,65-49-1,-46 40 1,46-40-1,0 0 0,0 0 0,0 0 0,0 0 0,0 0 0,66 30-1,-66-30-1,91-13-5,-38 1-6,10-2-7,0-1-1,3 0-1,-4-5 2</inkml:trace>
  <inkml:trace contextRef="#ctx0" brushRef="#br0" timeOffset="4116">4160 314 15,'0'0'10,"-59"-24"0,59 24 0,-49-34-1,49 34-1,0 0-2,-36-59 0,36 59-2,0 0-1,32-53-2,-32 53 0,49-22-2,-49 22-1,58-9 1,-58 9-1,61 7 1,-61-7 0,52 20 1,-52-20-1,45 31 2,-45-31-1,0 0 1,55 56 0,-55-56 0,21 43 1,-21-43 1,0 0 2,2 65 0,-2-65 0,0 0 0,-52 53 1,52-53-1,-60 22-1,60-22 0,-72 15-2,72-15 0,-71 2-1,71-2 0,-57-14-1,57 14-1,0 0-4,-52-46-9,52 46-7,-9-45 0,9 45 0,13-49-1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9.2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0 8,'0'0'7,"0"0"0,0 0 0,0 0 0,0 0-1,8 45 1,-8-45-1,0 0-1,-10 67-1,10-67 0,-14 58-1,14-58 0,-12 51 0,12-51 0,-8 42-1,8-42 3,0 0 0,0 0-1,0 0 1,0 0 0,0 0-2,0 0 0,61-14-1,-61 14 0,52-31-3,-52 31 1,55-30-1,-55 30 1,43-12-1,-43 12-1,0 0 1,0 0 0,46 20 0,-46-20 0,0 0 0,0 0 1,17 53-1,-17-53 1,0 0 0,0 0 1,-10 46-1,10-46 1,0 0 0,0 0 0,-52 33 0,52-33 0,0 0 0,-61 16 0,61-16 0,-42 2 0,42-2-1,0 0 1,-50-3 0,50 3 0,0 0-1,0 0 0,0 0 0,0 0 0,0 0-2,0 0 0,0 0-1,68-37 0,-26 29-1,11 1-1,4-5 1,8 3-1,-1-3 1,1-3 0,-3 1 1,-4 0 2,-7-2 0,-10 3 1,-41 13 1,59-28 1,-59 28 0,0 0 1,0 0-1,0 0 0,23-46-1,-23 46 1,0 0-1,-46-5 0,46 5-1,-43 11-1,43-11 2,-45 20-1,45-20 1,-41 28 0,41-28 0,0 0 1,-48 49 0,48-49 0,0 0-1,-22 51 0,22-51 0,0 0 0,16 50-1,-16-50 1,51 31-4,-10-19-7,2-1-8,8-3 0,2-6 0,2-5-1</inkml:trace>
  <inkml:trace contextRef="#ctx0" brushRef="#br0" timeOffset="981">1202 161 4,'-46'-3'9,"46"3"-1,0 0 0,0 0-1,-42 0 0,42 0-2,0 0-1,-43 12 0,43-12 0,0 0-1,0 0 1,-53 52-1,53-52 1,0 0 0,-29 58 0,29-58 0,-9 42 0,9-42 0,0 0 0,36 44-2,-36-44 1,51 16-4,-51-16-3,74 0-6,-32-5-3,1-5-3,-43 10-1,80-26 0,-80 26-1</inkml:trace>
  <inkml:trace contextRef="#ctx0" brushRef="#br0" timeOffset="9884">1291 136 5,'0'0'7,"0"0"0,0 0 1,0 0-2,0 0-1,0 0 0,0 0-1,0 0 0,0 0-1,0 0 1,0 0-2,53 6 0,-53-6-1,0 0 1,49 21 0,-49-21 0,49 24-1,-49-24 0,52 29 0,-52-29-1,46 31 1,-46-31 1,0 0 0,49 42 1,-49-42 0,0 0 1,0 0-1,-8 44 1,8-44 0,0 0-2,-43 32 1,43-32-2,0 0 2,-61 27-2,61-27 2,0 0-2,-53 14 0,53-14 0,0 0-1,-44-5 1,44 5-1,0 0 0,0 0-1,0 0 1,0 0-2,0 0 1,15-51 0,-15 51 0,49-28 0,-49 28 0,61-36 1,-61 36-1,69-40 1,-69 40-1,63-37 1,-63 37 0,47-29 0,-47 29 0,0 0 0,42-24 1,-42 24-1,0 0 0,0 0 0,0 0 0,0 0 0,0 0 0,0 0 0,0 0 0,-19 44 0,19-44-1,0 0 1,-10 44 0,10-44 0,0 0 0,0 0 1,25 48 0,-25-48 0,0 0 1,50 8-1,-50-8 1,0 0 0,50-12-1,-50 12 0,0 0 0,0 0 0,49-22-1,-49 22 1,0 0-1,0 0-1,0 0 1,0 0 0,0 0 0,0 0 0,0 0 0,0 0 0,0 0 0,0 0 1,8 53-1,-8-53 1,0 0-5,0 0-9,0 0-8,87 25 2,-87-25 0,0 0-1</inkml:trace>
  <inkml:trace contextRef="#ctx0" brushRef="#br0" timeOffset="10865">2326 170 14,'0'0'11,"0"0"0,0 0-1,0 0 0,-87 5-2,87-5-1,0 0-1,0 0-2,0 0 1,0 0-3,-83 48-1,83-48-1,0 0 1,0 0-1,0 0 0,0 0 0,0 0 0,0 0 0,0 0 1,69 87-2,-69-87 2,0 0-2,0 0 1,0 0 0,0 0 1,0 0-1,0 0 0,0 0 1,60 84-1,-60-84 1,0 0 0,0 0-1,0 0 1,-84 20-1,84-20 0,0 0 1,0 0-1,-86 8 0,86-8 0,0 0-1,0 0 1,0 0 0,0 0-1,0 0 0,0 0 0,0 0 0,122-12 1,-122 12 0,111-22-1,-111 22 1,120-30 0,-120 30 1,127-32-2,-127 32 2,97-34-1,-97 34 0,0 0 0,0 0 0,85-47-1,-85 47 0,0 0 1,0 0-1,0 0 0,-101-32 0,101 32 0,0 0 1,-103 4 1,103-4-1,0 0 0,0 0 1,-99 25 0,99-25 0,0 0 0,0 0 0,0 0 0,0 0 2,0 0 0,0 0 0,-5 85 1,5-85-1,0 0 1,0 0-2,51 89 1,-51-89-2,0 0 0,0 0 0,84 103-2,-84-103-6,0 0-12,86 40-1,-86-40-1,0 0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1.5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154-1 10,'0'0'8,"0"0"1,0 0 1,-3-9-3,3 9 0,0 0-2,0 0 0,-15 8-1,4-2 0,-2 1-2,-2 1 0,-2 4 0,-1 0-1,0 0 0,3 1 1,1-1-2,5-3 1,3 3-2,6-12 2,6 15-1,5-8 0,7 5 0,3 1 1,6 3-1,3 1 0,0 1 1,0 1-1,-4 4 0,-3 0 0,-6-3 0,-2-1 0,-6-1 1,-5-2 2,-3-1 0,-2-1 0,-4-2 1,-1 1-1,-4-3 1,-3 1 0,-3-3-1,-3-2-1,-1 1-1,0-3 0,0-2-1,-2-2-2,4-1-4,-1-5-5,6-2-8,2-1 0,7-5 0,5-4 0</inkml:trace>
  <inkml:trace contextRef="#ctx0" brushRef="#br0" timeOffset="571">311 260 1,'-8'-11'6,"6"-3"-4,4-2 0,8-5 0,1-1 1,6-2-1,1 3 0,6 1-1,-1 7 0,0 1 1,0 4-1,-1 5 0,-4 4 0,0 4 0,-2 4 1,-3 2 0,-3 0 0,0 8 1,-7 3 2,-5 4 2,0 0-1,-10 1 1,2-1 1,-8 2 0,3 1 2,-8-11-2,7-1-1,-4-8-2,3 0 0,2-6-1,1-4-1,3-4-1,2-3-2,2-2-2,-1-7-5,9 3-6,0-6-6,9-2 0,-1-1-2,8-3 1</inkml:trace>
  <inkml:trace contextRef="#ctx0" brushRef="#br0" timeOffset="1042">698 87 13,'-3'17'10,"1"-4"1,1 3-1,1 1-1,2 0 0,0-1-1,4 0 0,-1-5 0,6-1-1,-1 0-1,6-6-1,4-7 0,5-4-1,1-6-1,2-1 0,-1-3-1,-2 2-1,-3 0-1,-3 3 1,-8 3-1,-11 9 0,12-8-1,-12 8 1,0 0-1,0 0 0,3 13 1,-4-3 0,1 1 0,1 1 1,1 1 0,2-2 1,-4-11-1,19 14 1,0-14-1,5-5 1,1-4-1,2 1 1,3-4-1,-2 3-1,-2 0 0,-4 4 0,-6 6 0,-4 4-1,-1 5 1,-2 4-1,-2 3 1,-1 1 0,1 2 0,1-2 0,3-3-1,-1-2-1,5-5-3,-1-10-7,8-3-5,-2-8-3,5-3-1,-2-5 0,4-2 1</inkml:trace>
  <inkml:trace contextRef="#ctx0" brushRef="#br0" timeOffset="1563">1517 148 5,'-2'13'9,"1"-1"-2,0 2 1,1-2 0,0-12 0,16 12 0,-5-16 0,8-2 0,0-9 0,5-2 0,-2-5-3,5-2-2,-7 2 0,-2 3 0,-5-1 0,-4 5-1,-9 2 1,0 13-1,-15-12 0,1 16-1,-5 3 0,-2 5-1,-2 4-1,-2 2 1,-1 5 1,4 2-1,3 1 1,3 1 0,4-2 0,6-1 1,7-1 0,7-1 0,6-5 0,6 0 0,6-6-1,6-4 0,10-2-2,3-6-10,6-3-9,1-7-2,5-7 1,-3-7-1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3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86 557 11,'-6'-17'14,"-1"1"-1,0-3 1,0-1-2,4-1-1,-2-2-3,5 4-1,0-3-4,3 6-1,4-1 0,5 6-1,2 2-1,5 3 0,1 4 0,3 5-1,1 6 1,0 1-1,-3 5 1,-1 5 0,-3 2-1,-5 0 1,-5 1 1,-2-1 0,-4-2 2,-3-1 0,-6-3 0,-2-2 1,-7-4-1,-1-1 1,-4-2 0,-3-3-2,-3-2 0,0-2 0,1-4-2,1-1 0,5 1-3,0-5-5,8 2-6,1-4-6,10 2 0,5-6-1,10-2 1</inkml:trace>
  <inkml:trace contextRef="#ctx0" brushRef="#br0" timeOffset="461">377 320 5,'-2'16'11,"2"6"0,1 4-3,2 1 2,2 2-1,1-1 1,4 0-1,1-3-1,1-3 0,1-4-1,3-2-1,-2-6-1,2-2 0,-2-5-1,1-4 0,-4-5-1,4-4 1,-5-3-1,1-3-1,-3-6 0,0-4 0,0-3-1,0 0 0,-1 0-1,0 2 0,1 1-2,-2 2-2,3 6-3,-3 0-2,6 6-1,-3 1 0,5 3 1,-2 0-2,4 4 4,0 1 1,2 4 3,0 4 3,2 2 0,-1 3 0,3 2 0,3 0 1,0 1 0,3-4 1,1-1 0,2-4 1,-2-5 0,0-2 1,-5-3 1,-2 0 2,-8-4-1,0 1-1,-11-1 0,-5 1-1,-7 0 0,-5 5-2,-6 0 0,-2 4-1,-5 5-1,-4 4 1,1 2-1,-1 5 1,2 4 0,1 2 0,3 0-1,3 3 1,7-1 0,6-3 0,7 1 0,10-4 0,10-5-1,12-5 1,9-5 0,6-5 0,6-6-1,4-3-1,-1-5 1,-2 1-1,-5-3 1,-9 3-1,-6-2 1,-7 6-1,-8 2 1,-5 0 0,-12 9 0,5-10 0,-5 10-1,0 0 1,0 0-1,-14 11 0,10 0 1,0 2-1,4 4 1,3 0 0,0 4-1,4-2 2,0 3-1,1-2 0,-1-4 0,1-3 1,-3-2-1,-5-11 1,7 13 0,-7-13 1,0 0-1,0 0 1,0 0 0,0 0 0,-4-12 0,4 12 0,-7-24-1,3 8 0,3-5-1,4-1 0,3 1 0,4-2 0,6 0-1,3 2 1,6 3-2,1 2-1,5 1-3,-2-2-5,5 0-5,-3-2-6,3-2 1,-3-3 0,0-4 1</inkml:trace>
  <inkml:trace contextRef="#ctx0" brushRef="#br0" timeOffset="1533">1830 0 16,'0'0'11,"0"0"0,0 0 1,0 0-1,0 0-1,-25 23 0,22-3 0,6 9-2,-4 7-2,3 7-1,0 4 0,4 4-2,1 3-1,4-3 0,-3-4-1,1-9-1,2-5 1,-3-7-3,2-3-2,-4-7-7,-6-16-8,10 12-1,-10-12 0,0 0 0</inkml:trace>
  <inkml:trace contextRef="#ctx0" brushRef="#br0" timeOffset="2124">2193 295 9,'-8'-11'14,"8"11"0,-8-16-2,8 16 0,0 0-2,0 0-1,0 0-1,0 0-3,0 0-1,9-5-1,3 9 0,-1 1-1,7 3-1,-1 0 0,4 4 0,1 5-1,1 1 1,-1 2-1,-3 1 0,0 4 0,-4 1 1,-1 2-1,-3-2 1,-4-1 1,-5-2 1,-5-2 0,-1-4 0,-12-5 0,2-3 1,-10-7-1,-2-4 0,-5-6-1,2-1 0,-1-6 0,4-2-1,4-1-1,5-3 1,5 1-2,4 2 0,11 2 0,3-1-1,7 3-1,4 0 0,5 2 0,4-2 0,7 3 0,1-2 0,6-1 1,0 3 0,1 2 0,0 0 1,-4 3 0,-4 6 0,-6 2 1,-3 2-1,-8 7 0,-4 3 1,-5 3-1,-3 0 1,-3 7 0,-1 1 1,0 1 0,0 5 1,1 0 0,1 2 0,2 3 0,3 1-1,-1 0 1,2-10-1,3 8 1,-1-5 0,-2-4-1,1-4 1,-3-4-1,1-4 1,-7-14 0,7 22 0,-7-22 0,0 0 1,0 0 0,-10-4-1,1-13 1,1 1-1,-3-6 0,0-7-1,-1-8-1,3-7 0,4-6-1,2-2 0,7 5 0,6-2 0,6 1 0,8 4 0,6 6 0,5 9 0,8 5 0,3 5 0,2 7 0,1 0 1,-1 10 0,-5 5 0,0 5 0,-8 5-1,-9 8 2,-7 2-1,-7-3 0,-6 5 0,-7-1 1,-3-4-1,-6-1 1,-5-3-1,-5-5 1,-4-2-1,-7-2-1,-12-5-4,-2 0-15,-14-3-3,-1-5-2,-9-6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26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563-3 7,'0'0'25,"0"0"-6,0 0-8,-15-3-2,15 3-1,-19 11-2,10-3-3,-5 4 1,2 4-2,-3 6 0,3 6-1,-3 8 1,4 7-2,0 7 1,-2 10 0,3 7 0,-1 4 0,0 5-2,2 1 2,-1 1-1,1-1 0,1 1-1,0-3 2,0-5-2,1-3 1,0-8 1,0-5-1,-1-6 0,-1-8-1,0-9-7,2-5-21,-11-16 1,7 0 0</inkml:trace>
  <inkml:trace contextRef="#ctx0" brushRef="#br0" timeOffset="391">0 780 6,'0'0'27,"11"-1"2,-4-9 1,12 2-22,6-2-4,8-4 1,9 0 0,6-5 1,6 0-1,3-2 0,4 6-1,-6-5-1,0 4-1,-8 3-1,-5 1 0,-9 4-1,-9 1-3,-5 7-7,-6 4-16,-13-4-7,9 7 0,-9-7 0</inkml:trace>
  <inkml:trace contextRef="#ctx0" brushRef="#br0" timeOffset="721">839 650 21,'-9'-9'28,"9"9"0,-11-12-7,9 0-16,6 2-2,0-3-1,4 1-1,0 1 1,5 0-2,-1 2 1,3 2-1,0 2 0,1 4 1,0 4-1,1 3 0,-2 3 0,-1 4 1,-1 1 0,-3 3 0,-3 2 0,-4 0 2,-8 2-1,-2 1 1,-8-2 0,-1 2 0,-7-4 0,3 0 0,-5-5 0,1 0-2,-2-8 1,6-2-2,1-3-2,1-10-9,7-9-19,11 3-4,2-10 1,11-4 0</inkml:trace>
  <inkml:trace contextRef="#ctx0" brushRef="#br0" timeOffset="1152">1258 131 10,'0'0'27,"0"0"-1,0 0 2,0 0-24,6 10-2,-6 1 0,0 2 1,0 7 0,0 4 1,2 10 0,-3 5 1,3 7-1,-2 5 0,2 4 0,-1 1-2,1-1 1,-2-2-2,2-4 0,-1-9-1,1-5-1,1-8-1,-3-8-3,4-3-12,-1-7-16,-3-9 1,5-12 0</inkml:trace>
  <inkml:trace contextRef="#ctx0" brushRef="#br0" timeOffset="1543">1642 102 10,'0'0'26,"15"7"0,-16 5-5,1-1-16,0 4-2,-3 5 2,1 7 0,-4 5 1,0 11 0,-2 3 0,3 8 0,-3 0-2,4 2 0,-2-3-2,4-2 0,0-3-3,0-9 0,4-4-2,-2-11-12,0-8-17,5-2-1,-5-14 1</inkml:trace>
  <inkml:trace contextRef="#ctx0" brushRef="#br0" timeOffset="1873">1834 650 15,'0'0'27,"-2"-13"0,2-2 0,7-7-24,7-1-2,3-3 1,5-2 0,-2 2 0,4 5 0,-3 3 1,1 6 0,-6 7 0,1 8 0,-6 6-1,-3 10 0,-4 6 0,-2 5-1,-6 2 1,-2 5 1,-7-3-1,-4-1 1,-5-4 0,0-3 0,-4-7-1,-1-4 0,0-8 0,2-6-1,4-7-2,1-5-1,7 0-8,5-6-23,3-9-2,9 1 2,1-6-1</inkml:trace>
  <inkml:trace contextRef="#ctx0" brushRef="#br0" timeOffset="2324">2279 443 21,'2'-11'26,"-2"11"-6,0 0-10,0 0-2,0 0 0,0 0-2,-1 15 0,-2-5-1,2 9 1,-3 1-1,3 7 0,-1 0-1,2 2 0,2-2-1,3 0 0,3-6-2,5-3 0,7-8 0,4-5-1,6-8 0,4-4 1,0-6-1,1-4 0,-1-3 1,-3-4 0,-6 0-1,-4 1 1,-5 4 0,-4 4-1,-3 2 1,-4 4-1,-5 9 0,0 0 0,0 0-1,6 14 1,-5 0 0,1 2 0,2 3 0,1 4 0,2-1 1,2 0-1,0-4 0,3-3 1,-1-3-1,1-1 1,2-7 0,-1-3 1,4-7 0,-1-3 0,1-6 0,1-1 0,-3-7 0,1-5 0,-2-6-1,-2-1-1,-2 1-1,-3 0-2,2 7-3,-5-3-8,4 7-15,0 9-8,-3 2 2,4 9 0</inkml:trace>
  <inkml:trace contextRef="#ctx0" brushRef="#br0" timeOffset="2945">3177 409 18,'0'0'28,"8"15"0,-6 0-10,-1 3-10,2 8-2,-4 1 0,3 8 0,-4-3-2,3 1-1,0-7-2,2-4-4,-3-22-27,17 13-1,-6-26 0,11-6 0</inkml:trace>
  <inkml:trace contextRef="#ctx0" brushRef="#br0" timeOffset="3205">3279 129 24,'-2'13'32,"9"3"-1,-7-16-5,6 10-29,3 0-29,-9-10 0,12 12 1</inkml:trace>
  <inkml:trace contextRef="#ctx0" brushRef="#br0" timeOffset="3425">3440 408 0,'0'0'24,"15"-8"0,-15 8-8,0 0-9,8 12 0,-9-2 1,1 10-1,-3-2 0,3 7-1,-2-1 1,2 4-1,1-7-1,7 2 0,2-8-2,7-4 1,3-7-2,9-4 0,1-6 0,7-2 0,-3-5 0,0 0 0,-4-2 0,-2 3 0,-7 0 0,-6 5 0,-5 1 0,-10 6 0,11-3-1,-11 3 0,4 12-1,-2-1 0,0 5 0,1 2 0,1 2 0,2-1-1,4 3-5,-3-6-14,9-7-14,7-5-2,-1-8 1</inkml:trace>
  <inkml:trace contextRef="#ctx0" brushRef="#br0" timeOffset="3846">4131 547 24,'-10'13'28,"6"3"-10,4 1-3,-1-6-3,7-1-1,-6-10-2,18 0-3,-7-9 0,6-1-1,-5-6 0,3-1-2,-4-3 0,-2 0 0,-4 0-1,-3 3 0,-3 3-1,-2 2-1,3 12 0,-15-10 0,4 10-1,0 3 0,-1 4 0,-1 2 1,-1 2 0,2 4-1,6 1 1,0 3 0,6 2 0,4 4 0,3 4 0,7 6-1,2 4 1,3 5-1,-2 3 0,3 5 1,-1 9-2,-3 0 1,0-1 0,-6-5 1,-4 0-1,-4-6 2,-3-5-1,-5-5 1,-7-13 0,-4-6 1,-6-6 0,-1-4 0,-4-8-1,0-4 1,-2-8 0,2-8-1,1-7 0,5-8 0,4-8 0,7-6 0,8-7-1,8-4 0,10-2 0,11-2 0,7 2 0,7 3-1,9 3-1,1 4-2,6 11-7,-2 1-23,-12 4-1,-3 8 0,-18 1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2.1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292 793 14,'5'-25'11,"-1"-5"-1,-1-3 1,-1-5-1,-3-7-1,-2 2 0,-2-10-2,-2 0 1,-3-3-3,0 1-1,-1 0 0,1 1-1,-1 1 0,3 10-1,-1 5-1,1 5 0,2 6 0,0 4 0,0 5-1,1 9 0,5 9-2,-6-13-1,6 13-2,0 0-3,0 0-5,0 0-3,-2 12-2,4-3 0,2 6 0</inkml:trace>
  <inkml:trace contextRef="#ctx0" brushRef="#br0" timeOffset="480">0 636 2,'0'0'3,"10"-8"0,-10 8-2,8 14 0,-2-1-1,1 3 0,3 7 0,5 5 0,3 3 0,7 3 1,4 1-1,4-1 0,4-4 1,1-1-1,0-7 1,-2-8 1,-1-6 0,-4-5 0,-7-8 2,-1-5 0,-1-5 0,-4-2 1,0-6 1,-2-5-1,-2 1 0,-3-1 0,-1-2 0,-2 3 0,-6 0 0,1 3-1,-4 3-1,-3 7-1,1-1-2,-4 5-2,7 10-3,-13-13-9,4 8-1,9 5 0,-17-16-1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31.9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0 596 5,'11'-6'8,"8"2"-1,0-3 0,8 0-1,-1-2-1,5 1-1,0-2-2,2 1 1,-5 2-1,-1-1-1,-2 2 1,-5 1-1,-4 1 1,-4 1-1,-12 3 0,13-4 0,-13 4-1,0 0-2,0 0-2,0 0-7,0 0-1,0 0-1,-11-4 1</inkml:trace>
  <inkml:trace contextRef="#ctx0" brushRef="#br0" timeOffset="670">627 0 0,'-13'3'3,"13"-3"1,-10 4-1,10-4 0,0 0 0,-9 6-1,9-6 1,0 0-1,0 0-1,-14 13 1,14-13-1,-8 15 0,6-5 0,-5 4 0,6 1 0,-7 4-1,6 3 0,1 1 1,-2 0 0,2 1-1,-1 0 0,0-1 1,-4-2-1,2-2 2,-4-1-1,-2-3 1,1-2-1,-3-1 1,2-3-1,1-1 2,9-8-2,-15 10 0,15-10 1,0 0-1,0 0 0,0 0 0,0 0 0,0 0 0,6 11-1,-6-11 0,10 14 0,-10-14 0,12 17 0,-6-1 0,0 3-1,-3 1 1,-2-3-1,0 6 1,-3 0 0,0 7 0,-6-5-1,1-1 1,2 1 0,-1-2 0,1 0 0,0-2 1,3-3-1,1-5 0,3 1 1,2-5-1,2 1 0,-6-10-1,20 8-4,-8-7-5,4-3-1,7-1-1,-3-9 0</inkml:trace>
  <inkml:trace contextRef="#ctx0" brushRef="#br0" timeOffset="1422">878 282 11,'-9'7'8,"9"-7"-2,0 0 0,0 0-1,-12 7-1,12-7-1,-10 9-2,10-9 1,-12 14-1,12-14 1,-6 18-1,5-4 0,-2 0-1,5 1 1,-1 3-1,5 1 1,0 2-1,0 0 0,0 1 0,-1-3 0,4 2 1,-6-4-1,2-1 1,-5-2-1,-2-1 1,-3-2 0,-6-1 2,-4-3 0,-3-1 1,-1-1 0,-5-1 0,0-3 1,-2 0 1,2-3-1,6 1-1,2-3-1,5-1-1,11 5 0,-5-15-2,13 3 0,11-3-1,7-3-1,8-7 0,8-5 0,7 0 1,-2-2 0,7-3 0,-10 0 1,-1 0 1,-9 2 0,-4 7 1,-16 3 0,-3 3 0,-6 4 1,-13 6-1,-3 4 0,-6 5-1,-5 2 1,-3 3-2,-1 0 0,-4 2 1,-1 1-1,0 0 0,3 0 1,1 0-1,3 1 0,1-1 0,4 1-1,4 2-2,3 1-2,4 2-4,6 0-9,5 4 0,6 3-1,4 0 1</inkml:trace>
  <inkml:trace contextRef="#ctx0" brushRef="#br0" timeOffset="2223">1131 496 5,'0'0'11,"0"0"-1,0 0-4,0 0 1,0 0-1,0 0-1,0 0 0,-13 17-2,6-5 1,0 2-1,-4 5 0,3 4 0,-3 2-1,1 3 0,4 0-1,0-2 0,2-2-1,-1-6 0,3-2-2,-2-7-1,4-9-5,0 0-4,0 0-1,4-11-1,-5-3 0</inkml:trace>
  <inkml:trace contextRef="#ctx0" brushRef="#br0" timeOffset="2513">954 613 6,'9'7'8,"5"-4"0,4 0 0,6 0 0,-24-3 1,63 7-1,-63-7-2,72 5-1,-72-5-1,60 3-1,-60-3-1,49 1-4,-49-1-5,0 0-5,0 0-1,0 0-1,0 0-1</inkml:trace>
  <inkml:trace contextRef="#ctx0" brushRef="#br0" timeOffset="2834">1449 342 2,'0'0'11,"0"0"1,1 48-2,-1-48-4,0 0 0,0 0 1,-13 45-2,13-45-2,0 0 0,-7 49-1,7-49 0,13 47 0,-13-47-1,11 53 0,-11-53-1,12 65 1,-12-65-1,6 67 0,-6-67 0,-4 57 0,4-57 1,-12 43 1,12-43 1,0 0 0,0 0 2,0 0-1,0 0 0,-47 19 1,47-19-1,0 0 0,-36-45-2,36 45 0,-14-46 0,14 46-2,-2-50-1,2 50-1,32-55 0,-32 55-1,56-53 1,-56 53 1,70-52-1,-70 52 2,75-57 0,-75 57 0,63-44 1,-63 44 0,0 0 0,49-50 0,-49 50 0,0 0 1,0 0-1,0 0 0,-46-13-1,46 13 1,-48 12-1,48-12 0,-49 16 1,49-16-1,-49 15-1,49-15-1,0 0-3,-48 23-6,48-23-6,0 0-1,0 0-1,0 0 0</inkml:trace>
  <inkml:trace contextRef="#ctx0" brushRef="#br0" timeOffset="3535">1763 721 7,'0'0'10,"0"0"-5,-29 57 0,29-57 1,0 0-2,-20 63 0,20-63-2,-15 48 0,15-48 0,0 0-1,-22 55 0,22-55-2,0 0-3,0 0-3,0 0-4,0 0 0,0 0 0</inkml:trace>
  <inkml:trace contextRef="#ctx0" brushRef="#br0" timeOffset="3765">1592 867 5,'0'0'8,"0"0"-1,0 0 1,47 26-1,-47-26 0,48 17-1,-48-17-2,54 13-1,-54-13-5,46 5-6,-46-5-4,44-6 0,-44 6-1</inkml:trace>
  <inkml:trace contextRef="#ctx0" brushRef="#br0" timeOffset="4015">2007 642 4,'0'0'10,"0"0"0,0 0-2,0 0 2,0 0-2,0 0 0,0 0-1,-20 46-1,20-46 0,0 0-2,2 59 0,-2-59-2,7 56-1,-7-56 0,27 66-1,-27-66 0,13 68-1,-13-68 0,10 65 1,-10-65-1,7 60 0,-7-60 1,-17 44 0,17-44 1,0 0 0,-21 41 0,21-41 0,0 0 1,-47 6 1,47-6-1,0 0 1,-45-29-1,45 29-1,0 0 0,-31-53-1,31 53 0,-8-42-1,8 42 0,0 0-1,16-58 1,-16 58-1,44-38 1,-44 38 0,65-40 1,-65 40 0,65-45 0,-65 45 0,68-48 1,-68 48 0,51-50 1,-51 50-1,16-47 0,-16 47 1,0 0-1,-13-48 0,13 48 0,0 0-1,-65-13 0,65 13 0,-57 10-3,57-10-4,-58 21-7,58-21-3,-62 21-1,62-21 0,-59 13 0</inkml:trace>
  <inkml:trace contextRef="#ctx0" brushRef="#br0" timeOffset="4846">2039 367 12,'0'0'7,"0"0"0,0 0 0,0 0-1,57 5-1,-57-5-2,0 0-2,57 25 0,-57-25-1,52 32 0,-52-32 0,39 42-1,-39-42 1,38 47 0,-38-47 0,31 57 0,-31-57 0,9 62 1,-9-62-1,10 74 0,-10-74 1,-4 77-1,4-77 1,-10 75 0,10-75-1,1 68 1,-1-68-1,-14 56 1,14-56-1,-13 48 0,13-48 1,0 0-1,-14 47 0,14-47 1,0 0 0,0 0 1,0 0 0,0 0 0,0 0 0,0 0 0,0 0 0,0 0 0,0 0 0,0 0-2,0 0 1,0 0 0,0 0-1,0 0 0,0 0 1,0 0-2,0 0 1,0 0 0,-42-16 0,42 16 0,0 0 0,0 0 1,-43 32-1,43-32 1,0 0 0,-22 50-1,22-50 1,-6 53-1,6-53 1,-11 68-1,11-68 1,-5 79-1,2-35-1,-2 0 1,0-1 0,4 1 0,-7-3 0,8-41 0,-27 80 0,27-80 1,-29 67 0,29-67 0,-38 58-1,38-58 3,-32 48-3,32-48 2,0 0-1,-32 45-1,32-45 0,0 0-7,0 0-8,0 0-2,-53-14 1,53 14-1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0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239 115 11,'0'0'8,"0"0"-2,0 0-1,0 0-1,0 0-1,0 0-1,0 0 0,0 0 0,0 0 1,0 0 0,0 0 1,0 0-1,50 33 1,-50-33-1,57-9 0,-57 9 0,59-19-1,-59 19 1,52-24-1,-52 24 1,0 0-1,0 0 0,42-52 1,-42 52-1,0 0-1,0 0 0,-42-41 0,42 41-1,-55-7 0,55 7 0,-70 7 0,70-7 0,-79 21 0,79-21 0,-76 38-1,76-38 1,-67 46 0,67-46 1,-56 47-1,56-47 1,-39 54 0,39-54 1,-15 54-1,15-54 1,13 54 0,-13-54-1,48 48 0,-48-48 0,76 38-2,-30-27-2,3-10-4,2-3-7,2-3-14,-8-9 0</inkml:trace>
  <inkml:trace contextRef="#ctx0" brushRef="#br0" timeOffset="591">602 284 3,'0'0'14,"0"0"-4,0 0 1,61 9-3,-61-9 2,52-20-3,-52 20-1,55-30 1,-55 30-1,43-34 2,-43 34-2,0 0 1,22-51-1,-22 51 1,0 0-2,-17-43 0,17 43-2,0 0-1,-49-25 0,49 25-2,0 0 0,-60 0 0,60 0-1,0 0 0,-46 18 1,46-18-1,0 0 0,0 0 1,0 0-1,-3 50 1,3-50 1,0 0-1,55 65 0,-55-65 0,55 70 1,-25-29-2,-3 6 1,-2 5-1,-4 3 0,-4 1 0,-4 1-1,-5-5 1,-4-1 1,-4-6-1,-2-6 1,-2-10 0,-3-7-1,-2-3 2,-6-6-1,0-5 2,-5-8-1,-2 0 1,-5-3 0,1-8 0,-1-10 1,4-12-1,2-11 0,7-9 0,8-9-1,10-8 0,13-6 0,8 2-1,10 2-1,6 8 0,8 8 0,2 10 1,-2 8-2,-1 7 1,-5 7-2,-43 24-4,68-32-13,-68 32-14,0 0 2,52-10-1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2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0 4,'0'0'5,"0"46"-1,0-46 1,-3 51-1,3-51 0,-8 68 0,8-68-1,-7 74-1,7-74 1,-5 69-2,5-69 1,-1 52 0,1-52 0,0 0 0,10 45 1,-10-45-3,0 0-1,0 0-1,0 0-2,0 0 1,0 0-1,-21-61 1,21 61-1,-35-51 4,35 51 0,-42-50 4,42 50 2,0 0 1,-54-50 0,54 50 0,0 0-1,0 0 0,0 0-1,0 0-1,0 0 0,0 0-1,0 0 0,0 0-1,55-28 1,-12 28 0,6-1 0,7-3-1,4-1-1,-2 0-1,-5-2-6,-5-2-7,-6-1-14,-42 10-2,69-17 0</inkml:trace>
  <inkml:trace contextRef="#ctx0" brushRef="#br0" timeOffset="601">445 181 14,'0'0'8,"0"0"-1,0 0-1,0 0-2,0 0-1,0 0 0,0 0 1,0 0-1,0 0 1,-36 45 0,36-45 0,0 0 1,1 61 0,-1-61-1,0 0 0,0 0 0,37 46 0,-37-46-1,43-6 0,-43 6 0,49-19 0,-49 19-1,51-29-1,-51 29 1,0 0-1,51-41 0,-51 41 0,0 0-1,0 0 0,0 0 0,0 0-1,0 0 0,0 0 0,0 0 1,0 0-1,0 0 1,0 0 1,0 0-1,0 0 1,45 48 0,-45-48-1,0 0 1,30 47-1,-30-47 0,0 0 1,42 38 1,-42-38-1,0 0 0,50 14 0,-50-14 1,0 0 0,56-13 1,-56 13-1,0 0-1,49-49 2,-49 49-1,0 0 0,31-59 0,-31 59-1,0 0-1,10-51-2,-10 51-4,0 0-7,0 0-10,0 0-11,0 0 2</inkml:trace>
  <inkml:trace contextRef="#ctx0" brushRef="#br0" timeOffset="1282">1242 280 22,'0'0'12,"3"-48"-3,-3 48-2,0 0-1,0 0-2,30-41-3,-30 41 1,0 0-2,0 0 0,0 0-1,0 0 1,47 11-1,-47-11 0,0 0 1,0 0 1,28 58 0,-28-58 2,0 0 1,0 52 0,0-52 2,0 0 4,-26 48-3,26-48 1,0 0-1,-53 24 0,53-24-2,0 0 1,-57 3-2,57-3-2,0 0 1,-52-29-3,52 29 0,0 0-2,-23-42-6,23 42-7,0 0-20,20-43 3,-20 43-1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5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7 6,'0'0'9,"0"0"-1,0 0-2,0 0-1,0 0-2,0 0 0,-41-9 0,41 9-2,0 0 1,0 0-1,-48 12 0,48-12-1,0 0 1,-59 41 0,59-41 2,-49 45 0,49-45 0,-51 53 0,51-53 0,-35 58 1,35-58 1,-7 49-1,7-49-1,0 0 1,71 42-2,-21-38 1,1-7 0,6-3 0,1-8-1,-1-2 0,-5-3 0,-6-5-1,-46 24 1,62-51 0,-62 51-1,28-53 1,-28 53-1,-6-52-1,6 52-1,0 0 0,-69-53 0,69 53-1,-80-13 0,35 14-1,1 3-1,2 2-2,42-6-3,-64 18-1,64-18 0,0 0 0,0 0 1,0 0-1,9 48 3,-9-48 3,48 13 3,-48-13 1,50 18 1,-50-18 1,0 0 0,56 32 1,-56-32-1,0 0 1,20 56 0,-20-56 0,0 53 1,0-53 0,-6 65 1,6-65 0,-7 72-1,7-72 0,-7 65-1,7-65 0,-2 57 0,2-57-1,0 0 0,3 50 0,-3-50 0,0 0 2,0 0-1,0 0-2,0 0 1,0 0-3,47-50-1,-47 50-1,37-62-2,-37 62 2,46-78-1,-46 78 1,50-75 1,-50 75 1,43-60 2,-43 60 0,39-41 0,-39 41 0,0 0-1,0 0 0,0 0-1,44-30 2,-44 30 0,0 0 0,0 0 1,-15 42 0,15-42 2,0 0 1,-13 56-1,13-56 0,0 0 0,17 46 0,-17-46-1,0 0-1,63 14 1,-63-14 0,69-12-1,-69 12-1,72-19 1,-72 19-1,63-21 0,-63 21 0,42-18 0,-42 18 0,0 0-1,0 0 0,0 0 0,0 0 1,0 0-1,0 0 0,0 0-1,12 53 1,-12-53-1,0 0-4,32 47-5,-32-47-18,51 28-3,-51-28-1</inkml:trace>
  <inkml:trace contextRef="#ctx0" brushRef="#br0" timeOffset="1212">1305 250 14,'0'0'9,"0"0"-1,0 0 1,0 0-2,0 0 0,54 12-1,-54-12-1,0 0 1,0 0 0,0 0 2,43-40-1,-43 40-1,0 0-1,0 0 0,0 0-2,-48-27-1,48 27-2,-43 4-1,43-4 1,-48 16-1,48-16 2,-45 27-1,45-27 2,0 0-1,-46 53 1,46-53 0,0 0 0,-9 56 0,9-56 0,0 0 0,39 52 0,-39-52 0,57 20-9,-16-13-3,1-6-11,4-4-10,6-4-1</inkml:trace>
  <inkml:trace contextRef="#ctx0" brushRef="#br0" timeOffset="2033">1694 300 5,'0'0'7,"0"0"0,47-8 0,-47 8-1,0 0 0,48-16 1,-48 16 0,0 0 0,0 0 0,0 0 0,0 0 0,0 0 0,0 0-3,14-44 0,-14 44-2,0 0 0,-53-4-2,53 4 0,-51 9 0,51-9 1,-55 19 0,55-19 0,-55 26 1,55-26 0,-51 31 0,51-31-1,0 0 1,-39 51 0,39-51 0,0 0 1,24 44-2,-24-44-3,58 16-7,-58-16-9,88 5-13,-41-10 2</inkml:trace>
  <inkml:trace contextRef="#ctx0" brushRef="#br0" timeOffset="2854">2047 277 13,'0'0'13,"0"0"-1,0 0-3,0 0-1,0 0-3,0 0-1,0 0 0,0 0-2,0 0 1,0 0 0,0 0 0,0 0 1,-26 47 0,26-47 0,0 0-1,-6 50 1,6-50-1,0 0 1,0 0 0,0 0 0,16 43 0,-16-43 0,0 0 0,0 0-2,49-10 1,-49 10-1,0 0-1,58-39-1,-58 39 1,0 0 0,59-44 0,-59 44 1,0 0-1,0 0-1,0 0 1,44-43-1,-44 43-1,0 0 1,0 0-1,0 0 1,0 0-1,0 0 1,4 45 0,-4-45 0,0 0 0,4 44 0,-4-44-7,0 0-11,0 0-15,55 26 2,-55-26-2</inkml:trace>
  <inkml:trace contextRef="#ctx0" brushRef="#br0" timeOffset="3415">2808 230 33,'0'0'18,"0"0"-1,0 0-2,0 0-4,0 0-5,0 0-1,0 0-2,-102 7 0,102-7 0,0 0-1,0 0-1,0 0 0,0 0-1,0 0 1,0 0 0,-85 46-1,85-46 1,0 0-1,0 0 0,0 0 1,0 0-1,92 64 0,-92-64-1,0 0 1,0 0-1,100 49 1,-100-49-2,0 0 2,0 0 0,0 0 1,0 0 0,0 0 2,0 0 0,0 0 1,0 0 0,-55 85 0,55-85 0,0 0 0,0 0-2,-111 30-1,111-30-3,-73 14-10,73-14-21,-87 18-2,38-8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9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307 231 26,'0'0'16,"0"0"-1,0 0-2,0 0-3,-10-1 0,0 5-4,0 3-1,-5 0-3,-4 4 0,-5 5 0,-4 4 0,-3 5 0,1 2 1,0 1-1,1-1 1,2 2-1,6-3 0,7-4 0,5-1-1,7-3 0,7-2 1,7-2 0,10-3 0,8-4-1,7-2-1,6-5-2,4-5-1,6-5-3,-4-8-4,3-1-4,-9-9-3,-2 0 1,-9-2-1,-3 1 3,-6 2 1,-7 1 3,-3 4 4,-5 2 4,-4 6 5,-2 4 2,-5 1 1,3 9 1,-9-12 1,9 12 0,-13-3 0,13 3-1,-10 0-1,10 0 0,0 0 0,0 0 0,0 0 1,0 0-2,-1 12 0,1-12-1,14 14 0,-5-6-1,2 4-1,2 4-1,0 3-1,0 4 1,-2 3-1,0-1 0,-4 2 0,-2 2 0,-4-2 1,-2-3 0,-3-1 1,-4-7 0,0-1-1,-3-4 2,-1-2 0,0-3 0,0-2 1,0-4-1,12 0 0,-18-9 0,18 9 0,-8-19-1,9 4 0,2-2-2,7-2 0,3-4 0,7-1-1,2-2 1,5 1-1,4 0 1,2 2 0,-1 3 0,-3 1-1,-2 6 1,-5 1 0,-3 5-1,-5 3 1,-4 1-1,-10 3 0,0 0 0,8 13-1,-8-2 1,0-1 1,0 3-1,1-1 1,1 2 0,4-2 1,4-5-1,1-1 1,6-5-1,2-3 1,3-3 0,1-1-1,3-2 1,-2 1-1,-1 1 0,-3 1 0,-5 2 0,-3 3 0,-3 2 0,-9-2-1,11 16 1,-7-2 0,-2 2 0,1 3 0,-1 3 1,2-1-1,-1 2 0,1-4-1,3-2-3,-1-8-12,4-1-16,7-6-3,0-8 2</inkml:trace>
  <inkml:trace contextRef="#ctx0" brushRef="#br0" timeOffset="1552">1242 496 18,'17'-17'12,"4"-1"-1,1-1-1,2 2-2,-1 1-2,-1 2 1,-3 3-2,-4 4 0,-2 4 0,-13 3-2,14 11 1,-14 1 0,1 3-1,-4 3 0,3 2 0,-2-2 1,1 2 0,1-6-1,3-1 1,-3-13-1,21 8 1,-3-12-1,6-3 0,2-6 0,4 0-1,0-4-1,0 2 0,-5 0-1,-4 3 1,-6 2-2,-4 3 1,-11 7-1,10-2 1,-10 2-1,3 12 0,0-3 0,-3 3 1,3 3-1,-2 1 0,7 2-5,-3-4-12,9 0-15,7-1 0,3-9 1</inkml:trace>
  <inkml:trace contextRef="#ctx0" brushRef="#br0" timeOffset="2063">2007 523 20,'-18'-5'30,"18"5"0,-12-13-17,5 2-2,5 2 0,-1-7-4,7 3-2,1-4-3,4 1 0,4 0-1,2 2 0,3 1-1,1 5 0,-1 4 0,1 3-1,-2 6 0,1 4 1,-1 4-1,-3 2 1,-3 4-1,1 0 1,-5 2 0,-2 0 0,-3 1 1,-4-3 0,-4 0 1,-2-3 0,-5 0 0,-1-4 0,-4-2 0,1-3-1,-3-4 1,3-4-3,4-3-4,1-11-4,12-4-7,2-11-7,11-6-4,7-6 2,8-4-1</inkml:trace>
  <inkml:trace contextRef="#ctx0" brushRef="#br0" timeOffset="2443">2391 55 5,'46'-55'16,"-46"55"-1,8 11-2,-11 10-2,-5 9-1,-1 8-1,0 7 1,-6 8-1,3 12-3,-2-5-1,2-4-1,2-1 0,7-6 0,-4-8-1,7-6-1,0-8 0,5-7 0,-4-5 0,3-5-2,-4-10 0,0 0-1,2-10 0,-8-4-1,2-6-1,-7-6 2,2-5-2,-5-3 1,4 1 0,-2 1 2,0 3 1,4 5 0,1 5 1,4 6 0,3 13 0,1-12 0,-1 12 0,14-4 1,2 3-2,7 2 1,9-1-1,7 1 0,8 1-1,8-1-3,12 3-10,3-2-19,-2-1-1,5-2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0 7,'0'0'23,"0"0"-12,0 0-2,0 0 0,0 0-2,0 0-2,-4 24 0,-2 1-1,2 9 3,-3 8-2,0 4 1,-3 7-1,1 3-1,-1 1 0,-1-4-1,2-4-1,3-7 0,0-6 0,3-7 0,-1-10 0,6-5 1,-2-14-1,12 2 1,-1-10-1,6-5 0,-1-4 0,7-2-1,0-3 0,1 1-1,-2 5 0,-3 1-1,-2 7 0,-5 5 0,1 6 0,-13-3 0,16 21 0,-10-5 0,1 3 2,-2 3-2,0 0 2,-4-1-1,-1 0 1,-1-1 0,-6-5 0,-1 0 1,-3-5-1,-3-2 1,-3-3-1,-2 0 1,-4-5-1,1 0 1,-3-1 0,2-2-1,1 0 0,5-3 0,0 3 0,6-2-1,11 5 1,-10-7-2,10 7 1,0 0-1,9-7 0,2 4 0,7 0 0,6 0 0,6-1 0,7-1 1,9-1 0,5-2 0,3 1-1,2-3 2,2-1-2,-2-2 2,-1-3-1,-5 1 0,-6-4-1,-6 1 1,-3-1 1,-10 2-1,-5 1 0,-5 2 0,-7 3 1,-5 1-1,-3 10-1,-6-12 1,-5 9 0,-4 2-1,-3 1 1,-3 2-1,-3 2 1,-3 3 0,-1 4 0,-1 0 1,4 4-1,2 1 1,1 3-1,3 0 0,3 0 1,3 2-1,6 0 1,6 1-1,5-3 1,9 1-1,6-6 1,7 9-1,9 0 0,8-4-2,5 5-7,0-4-18,0-4-9,2-1 3,-7-3-1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12 311 7,'0'0'26,"-10"-13"-11,7 2-2,3 11-2,5-22-2,4 11-3,2-2-2,4 1-3,3 6 0,3-1 0,2 1-1,2 5 1,0 5-2,-2 2 1,0 1 0,0 6 1,-4 2-1,-4 3 2,-5 0 1,-1 3 2,-9-4 0,-1 3 1,-8 0 0,0-2 1,-5-7-1,-3 1 0,-5-6-1,2 1-1,-5-5-1,0 0-1,-2-4 0,2 0 0,1-1-1,5-1-1,3 1-2,3-2-1,13 5-4,-2-22-9,14 5-17,9 1-3,8-6 2</inkml:trace>
  <inkml:trace contextRef="#ctx0" brushRef="#br0" timeOffset="431">383 164 22,'-4'14'15,"1"1"1,1 5 0,-1 1-3,4-2-1,-2 0-3,6 2-2,-3-5-2,7-1 1,3-7-2,7-7-1,2-9 0,6 6 0,1-10-1,2-1 0,1-2-1,-1 1 0,-7 0 0,-4 7-1,-4 3 0,-6-1 1,-9 5-1,13-3 0,-13 3 0,0 0 0,12 10 0,-12-10-1,8 21 2,-1-5-1,-2 2 1,-1 3 0,2-1 0,1 1-1,3-1-1,0-5-7,7-8-25,9-5-1,1-10 0,11-7 0</inkml:trace>
  <inkml:trace contextRef="#ctx0" brushRef="#br0" timeOffset="1002">1612-11 9,'5'-9'13,"-5"9"-3,0 0-3,0 0 0,0 0 2,0 0 0,0 0 0,3 25 0,-8-7 2,0 11-2,-4 2 0,3 10-1,-4 2-2,2 5-3,0-4 0,2 0-1,0-6-1,4-6 0,2-6 0,1-5 0,0-9 0,-1-12 0,3 12 1,-3-12 0,0 0-1,0 0 0,-6-14 0,-2 4 0,0-4-1,-5-7-1,-1 1 0,-2-1 0,-1 2 1,1 3-1,2 2 1,3 2 0,11 12 0,-15-11 0,15 11-1,0 0 1,0 0-1,0 0 1,12-10 0,1 5-1,5-3 1,5 0-1,5-4 1,5-3 0,3-1 0,0-3 0,4 0 0,-2-2 1,-2 1-1,-4 0 0,-5 1 0,-6 3 1,-3 3-1,-3 2 0,-15 11 0,12-13 0,-12 13 0,0 0-1,0 0 1,0 0-1,0 0 1,0 0 0,-3 13-1,0 1 1,-1 4 1,-3 6-1,0 3 1,1 4-1,-1 3 1,2 0 0,4-2-1,6-4 1,2-7 0,6-4-1,6-6 1,2-10 0,2-6 0,2 0-1,-3-5 1,-1 2-1,-5-3 0,-4 5-1,-3-2 1,-9 8-2,0 0 1,10 14 2,-7-3-2,2-1 1,5 2 0,5-2 1,7 1 0,6-4 1,2-8-2,5-7 1,-1-3 0,1-3 0,-3-2-1,-7-2 1,-7-3 0,-5 3-1,-6 1 0,-3 4 0,-6 2 0,2 11-1,-13-13 0,4 10 0,-1 5 0,-3 4 0,1 2 0,-2 3 2,1 0-1,-1 7 0,3 1 1,0 2 0,1 1 0,5-2 0,3 2 0,4-2-1,5 2 1,7-7-1,9-1-4,2-8-12,11-1-18,7-4-1,4-7 1</inkml:trace>
  <inkml:trace contextRef="#ctx0" brushRef="#br0" timeOffset="4567">3183 139 17,'0'0'17,"0"0"-2,-14-1-3,0 3-2,1-1-3,-3 3-2,-2-2 0,-2 3-2,-1 1 1,1 1-2,0-1 1,6 1-1,-1-1 0,4-1-1,11-5 0,-13 10 0,13-10 0,5 9 0,-5-9-1,21 13 1,-4-5 0,-4 4 0,6 2-1,-2-4 1,0 7-1,-5 0 0,-1 0 0,-10 1 0,-2 1 1,-2-2 0,-7-3 0,-2 5 0,-5-6 1,1-2 1,-4-2-1,4-1 0,-3-3 0,2-2 0,2-2 0,2-1-2,13 0-4,-16-6-5,16 6-8,8-13-15,-1-1 1,9 1 0</inkml:trace>
  <inkml:trace contextRef="#ctx0" brushRef="#br0" timeOffset="5067">3247 199 8,'0'0'9,"0"0"-2,0 0 0,0 0 1,0 0 0,13 5 0,-13-5-1,13 4 1,-4-3-2,4 4-1,-1-1 1,4 4-3,-1-3 0,2 5-2,2 4 0,-3-5 0,2 9-1,-3 0 1,0 1-1,-4 1 1,-1 0-1,-3 0 1,-4-6 1,-3 5 1,-4-8 0,-2-1 1,-3-4-1,9-6 2,-21 8-1,11-6 0,-3-4-1,1-1-1,-1-2 1,1 0-1,1-3-1,1 3 1,10 5-1,-14-12 0,14 12 0,0 0-1,0 0 0,-5-12 0,5 12 0,12-8-1,-1 2 1,1-8 0,7-3 0,3 2-1,2 0 1,3-3-1,0 1 1,-1 0 0,0 2-1,-2 5 1,-5 4 0,-2-4 0,-4 2 0,-1 2 0,-12 6-1,16-8 1,-16 8 0,0 0 0,12-4-1,-12 4 1,0 0-1,0 0 1,0 0-1,0 0 1,8 13 0,-8-13 0,3 12 0,-3-12 0,4 15 1,-4-15-2,5 14 2,-5-14-2,7 11 2,-7-11-2,9 14 1,-9-14 1,12 10 0,-12-10 0,18 8 0,-7-8 1,2 1-1,2-1 1,1-8-1,1 7 0,0-8 0,4 3 0,-3-6 0,0 6-1,-3 0 1,-1-2 0,-3 2-1,-2 0 1,-9 6-1,10-5-1,-10 5 1,0 0 0,4 9 0,-4-9-1,0 14 1,0-14-1,0 22 1,0-8 1,0 0 0,0-1 0,0-13 0,7 17 1,2-9 0,8-8 0,2-9-1,5 1 0,2-2 0,4-1-1,-3 0 1,1 0-1,-5 3 0,-5 5 0,-5 2-1,-3-2 2,-10 3-1,14-1-1,-14 1 1,0 0-1,13 5 1,-13-5-1,11 19 1,-7-5 0,2 2 0,1 1 0,5 3-1,-1-3-1,6 5-5,-2-16-9,9-3-18,4-3-1,2-8 0</inkml:trace>
  <inkml:trace contextRef="#ctx0" brushRef="#br0" timeOffset="6249">4589 253 22,'0'0'14,"-10"7"1,10-7-1,0 0-2,0 0-2,0 0-2,20 8 0,-4-9-2,0-1 0,4-2-1,1 0-2,1-4 0,-2 1-2,-1-3 0,-4 1 0,-1 0 0,-3 0-1,-11 9 1,14-13 1,-14 13-1,0 0 0,4-10 1,-4 10-1,-11 0-1,-1 3 1,0-1 0,-6 0-1,-2 1 1,-4 3-1,-1-1 0,-1 0 1,1 3-1,1-1 1,3 2-1,1-1 1,1 1 0,7 5 0,1 2 0,2 2 0,6 3 0,3 1 0,4 3 0,5 3 0,4 2 1,3-5-1,6-1 0,3-2-1,3-5-1,6-1-5,-2-10-14,5-5-14,1-3-2,-3-9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21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376 109 16,'-12'7'12,"-4"-2"0,-1 4-1,-4 2 1,-3 2-1,0 2-3,-5 3 2,1 1-2,-4-3-1,2 7 0,-2-3-1,5 4-2,0-4 0,6 2 0,2-2-2,8-2 0,5 0 0,7-1 0,6-4-1,8-3 1,7-1-2,9-6-3,11 1-6,0-9-8,7-6-15,1 2-1,1-4 0</inkml:trace>
  <inkml:trace contextRef="#ctx0" brushRef="#br0" timeOffset="340">534 390 19,'0'0'28,"0"0"-15,-11-10-1,11 10 1,1-23-2,4 12-4,3-5-3,2 2-1,1 1-2,4 3 1,0 1-1,1 5 0,1 3-1,-1 3 0,-1 4 0,-2 4 1,-2 1-1,-2 4 1,-5 1 1,-2 2 2,-7-2-1,-2 2 2,-5-4 0,0 0 0,-6-5 0,2 1-1,-5-7 0,3-1-2,0-5 1,1-1-2,2-5-1,2-1-1,6-2-3,3-7-2,10 3-10,4-3-15,7-7-5,9 0 1</inkml:trace>
  <inkml:trace contextRef="#ctx0" brushRef="#br0" timeOffset="741">919 0 20,'0'0'14,"0"0"1,0 0-1,-6 14 1,6-14-2,0 18-1,-3-7-1,4 7-3,-4 1-2,4 8-1,-2 0-1,1 5-1,-3 1 0,2 2-1,0-2-1,1 0 0,0-5-1,0-4 0,2-3-1,1-4-2,3-1-4,-6-16-11,12 8-15,1-9-1,0-8 1</inkml:trace>
  <inkml:trace contextRef="#ctx0" brushRef="#br0" timeOffset="1061">1156 183 4,'0'0'26,"-7"21"-9,7-21-5,-10 25 1,5-11 2,-2 4-4,2-1-3,1 3-1,0-3-2,9 2 0,-2-1-2,7-3 0,0-2 0,8-4-1,1-5 1,7-2-1,0-4 0,1-3 0,-2-4 0,-2-3-1,-2 0 1,-1-1 0,-8 0-1,-3 2 1,-3-2 0,-3 3-1,-2-1 1,-2 2 0,1 9-1,-9-14 0,9 14 0,-9-11 0,9 11-1,-10-5 0,10 5-1,0 0-1,-11-1-1,11 1-4,0 0-7,0 0-6,0 0-16,0 0 1,0 0 0</inkml:trace>
  <inkml:trace contextRef="#ctx0" brushRef="#br0" timeOffset="1532">1524 216 6,'0'0'25,"0"0"-8,4-9-6,-4 9 0,0 0-2,0 0-1,0 0-2,0 0-1,-2 14 0,2-14-1,-1 17 1,0-7-1,3 4 0,-2 0-1,3 3 0,0 0-1,4 0 0,-1-1-1,3 0 1,-2-4-1,2 0 0,-9-12 1,20 13 0,-11-11 1,4-3-1,-1-4 1,2-2-1,1-5 0,3 0 0,-2-3-1,1-1 0,-4 0 0,0 3-1,-4 1 1,2 1-1,-11 11 1,16-12-1,-16 12 0,9-5 0,-9 5 0,0 0 0,0 0 0,0 0 0,9 3 0,-9-3 0,3 9 0,-3-9 0,6 16 0,2-7 1,-3 2-1,1 0 1,2-2-1,1 0 1,1-3 0,4-1 0,1-5 0,3-2 0,0-4 1,3-1-1,0-2 1,-1-1-2,1 0 1,-3 1-1,-1 0 0,-2 2 0,-3 2 0,-1 1 0,-11 4-1,14-3 1,-14 3-2,10 3 1,-10-3 1,8 10-1,-6 0 0,0 2 1,0 3 0,2 0 0,-1 3 0,1 0-1,2 1 0,0-5-3,7 3-7,-2-5-24,6-7-2,2-4 2,0-9-1</inkml:trace>
  <inkml:trace contextRef="#ctx0" brushRef="#br0" timeOffset="2513">2456 252 17,'0'0'18,"0"0"2,0 0-3,0 0-2,0 0-4,0 0-2,0 0-3,0 0-1,0 0-2,0 0 0,5 16 0,-5-16-1,0 19 1,0-6 0,1 3-1,0 0 1,1 2-1,0-3 0,2 1-1,0-4 1,2 0-1,0-3 1,-6-9-1,17 9 1,-3-8 0,-2-6-1,4-1 1,1-5 0,4-1-1,0-3 0,-2-1 0,0 0-1,-1 2 1,-2 1-1,-2 4 0,-5 2 1,-9 7-1,11-8 0,-11 8-1,0 0 1,0 0-1,0 0 1,0 0-1,0 0 0,0 0 1,0 0-1,0 0 1,11 13 0,-8-3 0,1 2 0,-1 3 0,0 3 0,1 2 1,0 0-1,0 1 0,3-2 1,-2-2-1,2 0-2,-7-17-5,18 13-28,-2-11-1,-1-7 1,4-4-1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07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0 550 9,'0'0'10,"0"0"-1,0 0 1,0 0-1,8-12 1,1 1-2,5-7-2,5-2-1,2-10-1,8-2 1,2-7-2,6-5 0,0-4 0,2 7 0,-2-2-1,0 4 0,-3 2-1,-4 4 1,-5 4-2,-3 8 2,-5 5-2,-5 1 1,-2 4-1,-10 11 0,7-12 0,-7 12-1,0 0 0,0 0-1,0 0-2,0 0-1,0 0-1,0 0-5,-2 9-15,4 3-1</inkml:trace>
  <inkml:trace contextRef="#ctx0" brushRef="#br0" timeOffset="481">704 306 13,'0'0'15,"3"-15"-2,-3 15-2,1-9-1,-1 9-1,0 0-1,0 0 0,0 0-3,0 0-1,0 0-1,0 0-2,0 0 0,2 17-1,1-5 0,3 3 0,0 2 0,1 3 1,1 1 0,0-2-1,-1 1 0,0-2 1,-1-4-1,-2-3 1,0-2 1,-4-9 1,4 11 1,-4-11 0,0 0 1,0 0 0,0 0 0,0 0 0,-3-13-2,0 4 1,1-3-2,0-2 0,3-5-2,4-1 1,1-2 0,5-2-1,4 0 0,1 3-1,5-1 1,3 3 0,-5 4-2,5 4 1,-3 2-2,1 6-1,-5-2-1,5 10-7,-4-1-14,-2 0-9,9 5 4</inkml:trace>
  <inkml:trace contextRef="#ctx0" brushRef="#br0" timeOffset="1022">1174 432 18,'-20'-5'25,"11"-4"-14,9 9-1,-11-21 0,11 11-3,2-5 0,4 4-3,3-3-2,1 5-1,1 0 0,4 4-1,0 3 0,0 4-1,-1 3 1,0 4-1,-2 1 1,0 4-1,-2 0 1,-2 0 0,-3 0 2,0 1 0,-10-3 1,0 2 1,-4-4 0,-2 2 1,-7-7 0,-1 2-1,-2-4 0,-1-1-1,0-3 0,4-3-2,0 0-2,4-5-3,14 9-1,-13-21-5,15 9-12,10 0-10,3-5 0</inkml:trace>
  <inkml:trace contextRef="#ctx0" brushRef="#br0" timeOffset="1452">1537 226 13,'0'0'16,"0"0"-2,-2 9-3,2-9-3,-3 12-2,4-1-2,-2-1 1,2 4 0,-1 1 0,3 4-1,0-1 0,2 1 0,-1 1-1,4-1 0,-3-4 0,6 1 1,3-7 1,4-1-1,-1-6 1,5-2-1,-4-5 1,6-2-1,-3-3-1,-2 1 0,-6-3-1,-3 4-1,-10 8 1,13-15-1,-13 15-1,0 0 1,5-9-1,-5 9 0,0 0-1,0 0 0,0 0 0,0 0 0,0 0 0,10 9 0,-10-9 0,16 19 1,-7-6-1,4 3 1,3 3-1,2-1 1,-1 0 0,1-1 0,-4-4 1,-1-1-1,0-6 1,-2-2 1,-2-6 0,0-1-1,-2-6 1,1-4 0,2-4-1,1-1 0,2-5 0,-3 0-1,4 1 1,-3 0-2,-1 3 1,2 2-2,-3 6-1,-1-1-8,-8 12-23,14-8-2,-14 8 0,0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31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0 297 4,'11'-7'24,"-6"-4"-14,2 2-1,-7 9 1,9-11-1,-9 11 1,0 0 0,7 10-1,-9 2-1,2 9-1,-4 2-2,4 4 1,-2 1-2,3 3 0,-1-4-1,3-4-1,6-6-1,8-9 0,6-10 0,8-6-1,3-8 1,3-3 0,0-3 0,1-1 0,-6-1 0,-4 5 0,-8 5 0,-6 5 0,-4 6 0,-10 3 0,12 10-1,-8 3 0,0 5 0,0 2 0,4 4 0,-3 0 0,5 1 1,2-1 0,4-3 0,2-3 0,0-3 0,5-3 0,-1-4 1,3-3-1,-2-5 1,0-4 0,-1-8 0,-1-4 1,-2-6 0,1-3 0,-5-7-1,1-1 0,-5-3 0,-1 2-1,-2 5-2,-3-1 0,1 8-4,-8-1-11,1 8-22,4 5 0,-3 10 0,4-12 1</inkml:trace>
  <inkml:trace contextRef="#ctx0" brushRef="#br0" timeOffset="621">937 352 9,'0'0'23,"17"-5"-7,-6 6-9,3-1-1,0 1-1,2-2 2,1 1 0,0-4 2,2 2 0,-5-5 0,2 3 0,-6-4 0,2 3-1,-12 5-1,10-11-2,-10 11-1,-2-13-2,2 13-1,-13-14-2,1 8 1,-2 0-2,-3 3 1,0 2 0,-4 5-1,0 4 2,-1 7 0,1 4 0,0 5 1,2 3 0,0 0 0,5 4 0,2-1 0,7-1 1,6-3-2,7-3 0,8-3 0,7-6-2,9-1-4,1-13-5,9-1-9,2-4-13,-3-11-1,3-2 0</inkml:trace>
  <inkml:trace contextRef="#ctx0" brushRef="#br0" timeOffset="1062">1315 462 9,'0'18'25,"0"-18"-8,20 2-6,0-8-3,3-5 0,6-2 1,-2-5-2,6-1 0,-7-2-1,1 2 0,-7-2 0,-2 6 0,-9-1-1,-3 4-1,-6 0-1,-3 3 0,-5-1-1,-3 4-1,-4 2 0,-3 2-1,-2 3 1,0 3 0,-4 4-1,2 4 2,0 2-1,2 6 1,0 1 0,5 4 0,1-1 0,5 3 0,4 0-1,5 1 1,6 0-2,7-5 1,6-1-2,9-6-2,9 0-12,7-7-21,-2-11 0,6-3 0,-1-10 0</inkml:trace>
  <inkml:trace contextRef="#ctx0" brushRef="#br0" timeOffset="1623">1785 14 17,'0'0'25,"0"0"1,0 0-13,3 10-8,-8 6-1,0 5 1,-1 8-1,0 5 2,1 8-2,0 2 1,3 5-1,0-2 0,6 0-1,-3-4-1,3-5 0,-2-7-2,3-6 1,-1-6 0,-2-7 1,-2-12 1,0 0 0,0 0 0,11-25 0,-5-1 0,6-8 0,1-8-1,6-7-1,5-4-1,5-2 1,4 5-2,4 1 2,1 7-1,-2 6 0,-2 11 0,-6 5 0,-3 10-1,-8 5 0,-4 7-2,-13-2-1,-1 22-2,-16-6-5,-2 10-7,-12 3-7,-8 1-6,-1 4 2</inkml:trace>
  <inkml:trace contextRef="#ctx0" brushRef="#br0" timeOffset="2043">1714 354 39,'12'6'24,"8"-2"1,7 6-5,0-3-4,11 8-5,-3-5-3,6 6-2,-5-4-1,2 4-1,-6-2-1,-3 1-1,-5 0-1,-4 0-3,-1 1-2,-7-4-10,0 0-22,6 1-1,-2-8 1</inkml:trace>
  <inkml:trace contextRef="#ctx0" brushRef="#br0" timeOffset="2354">2570 300 27,'0'0'32,"0"0"2,0 0-1,-23 3-25,7 2-5,-5 2-1,-3 2 1,-6 1-1,0 4 0,-3 1-1,3 0 1,1 0-1,5-2 0,3-1 0,6 0-1,5-1 0,6-2 0,8 2 0,5 0 0,6 2 0,5 2 0,3 0 0,2 1 0,0 0 0,-2-1 0,-2 0 0,-6 0-1,-2-2 2,-5 1-1,-5-1 1,-3 4 1,-5-3 1,-5 5 0,-7-2-1,-4 3 2,-5-3-1,-7 1-1,-4 1-3,-8-4-20,-3-4-15,5-5-2,-6-12 1,9-8-2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31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 89 15,'0'0'11,"4"-10"0,-4 10-1,0 0-1,0 0-2,-7-9-1,7 9-2,-9-2-1,9 2-1,-14-1-1,14 1 0,-16 3 0,1 0-1,3 3 1,-3 1 0,-2 4 1,-3 4-1,-2 6 0,-4 4 0,-2 4 0,5 5 1,-6 2-1,4 3 1,2-1-1,6 1 0,4-5 0,10-2 0,7-2 0,11-5 0,5-5 1,13-5 0,7-9-1,6-3 1,4-8 0,2-6 0,-3-11 0,0-2 0,-5-10 0,-8-3 0,-7-5 0,-6-2 0,-8-3 0,-5 2-1,-8 2 1,-6 2-1,-6 7 0,-6 8-1,-6 9 0,-3 6 0,-6 10 0,-10 7-1,1 7-1,-3 4-2,3 5-4,-2-2-5,8 3-1,2-7-4,10 1 2,8-7-1,8 0 1</inkml:trace>
  <inkml:trace contextRef="#ctx0" brushRef="#br0" timeOffset="520">209 260 5,'15'17'6,"-1"3"0,-3 5 2,-1 4 1,-3 2 1,2 5 0,-9 5 0,0 5-1,-2-1-1,-1 0 0,-1-2-2,3-3-2,0-2-1,2-6-2,3-8-1,2-9-5,-6-15-24,25 14 1,-11-24-1</inkml:trace>
  <inkml:trace contextRef="#ctx0" brushRef="#br0" timeOffset="891">526 611 18,'12'-13'22,"-1"5"-16,7-2 0,0-5 0,6 1 1,-2-3 1,4 8 0,-7-7 0,1 6 0,-7-1-3,-1 4-1,-12 7 0,11-7-1,-11 7-1,0 0-1,0 0-1,0 0-1,0 0 0,0 0 0,1 11 1,-2-1-1,-1 4 1,1 4-1,-2 2 2,-1 2-2,-1 2 2,-2 1-2,1 1 2,-2-2-2,2-3 1,-3-4 0,3-1-1,0-4 1,1-1 0,5-11-1,-11 12 1,11-12 0,-14 5 0,14-5 0,-17 2 0,6-1 0,2-1 0,0 0 0,9 0 0,-12 0 0,12 0 0,0 0 0,0 0 1,0 0-1,17-5 0,0 2 0,2 0 1,7 0-1,2-1 0,2 2-1,2-1-3,-4 0-7,-5-2-20,5 4 2,-7-8 0</inkml:trace>
  <inkml:trace contextRef="#ctx0" brushRef="#br0" timeOffset="2233">1079 507 15,'0'0'11,"20"2"-1,-4-1-1,3 0-2,5 0-1,1 0-1,1-1-1,-1 0-2,-3-3-2,0 1-5,-4-1-11,-11-6-7,4 4-2</inkml:trace>
  <inkml:trace contextRef="#ctx0" brushRef="#br0" timeOffset="2483">996 363 8,'0'0'24,"26"7"-13,-3-6-3,6-2 0,8-1-1,5-2-9,4 0-9,-3-7-12,9 2-2</inkml:trace>
  <inkml:trace contextRef="#ctx0" brushRef="#br0" timeOffset="2694">1782 11 13,'0'0'23,"-10"-5"-10,10 5-6,0 0-2,-16-6-1,16 6 0,-19-2-1,9 3 1,-2 0-1,-1 3 1,0 0-1,0 4-1,1 2 0,-1 4-1,2 3-1,0 5 1,0 4-1,2 4 1,0 4-1,-1 4 1,1 0-1,-2 0 1,1 1-1,-1-2 1,-1-4-1,-2-2 1,1-6-1,-1-3 0,2-7 1,4-1 0,-2-6 0,10-8 1,0 0-1,-6 10 0,6-10 0,16-5 0,-6 3 0,1 0-1,2 2-1,0 1 1,-1-1-1,-3 7 0,-9-7 1,12 15-1,-9-2 1,-1 2-1,-2 4 1,-5 0 0,0 7 0,-4 0-1,-3 2 1,-3 7 0,-1-3 0,-1-1 0,0 1 0,5-1 0,-1-3 0,5-4 0,4-4 0,4-2 1,4-4-1,6-6-4,7-4-8,9-1-17,-2-14 1,10 1 0</inkml:trace>
  <inkml:trace contextRef="#ctx0" brushRef="#br0" timeOffset="3455">1859 304 16,'0'0'16,"0"-10"-4,0 10-1,0 0-4,1 11-3,2 0-1,2 4 0,2 4 0,3 6 1,4 0 0,3 8 1,2 1-1,6 3-1,-1-1 0,4 0-2,-1-3 1,0-2-2,-1-3 0,-3-3-1,-1-8-3,-7-4-1,-2-4-11,0-2-12,-13-7-1</inkml:trace>
  <inkml:trace contextRef="#ctx0" brushRef="#br0" timeOffset="3765">1735 625 21,'0'0'28,"6"-13"-6,7-4-11,10 3-3,4-6-3,10-1 0,1-2-2,3-2 0,2 0-1,-1 2 0,-5 4-2,-4 0-3,-3 3-9,-7 7-17,-10-5 0,5 9 0</inkml:trace>
  <inkml:trace contextRef="#ctx0" brushRef="#br0" timeOffset="4075">2268 618 12,'0'0'22,"18"-12"-6,-6 1-14,2-3-1,2-1 1,1 1 1,1 0 0,-3 1 1,-1 7 0,-4-3-1,-10 9 0,13-5 0,-13 5-1,0 0-1,1 15-1,-3-4 0,-1 4-1,1 1 0,0 3 1,-1 2 0,0-2 0,0 1 0,0 0 0,0-4 1,-1-2-1,0-2 1,4-12-1,-9 16 1,9-16 0,-10 7-1,10-7 0,-15 1 2,15-1-2,-17 0 0,7-1-2,-1 1 2,1 0-1,1 1 1,9-1-1,-12 2 1,12-2 0,0 0 0,0 0 0,14 7 1,1-5 0,6-1 1,1 0-1,3-1 0,1-1-3,1-2-13,2 4-10,-10-9-2</inkml:trace>
  <inkml:trace contextRef="#ctx0" brushRef="#br0" timeOffset="4666">2780 644 6,'0'0'21,"1"16"1,-3-5-21,-2 5 1,-1 2 1,-3 6 1,-2 6 0,-4 2 0,1 2 0,-2 2 0,3-3-2,1-2-8,5 0-18,-1-18-1</inkml:trace>
  <inkml:trace contextRef="#ctx0" brushRef="#br0" timeOffset="4977">3064 379 4,'0'0'18,"0"0"-9,0 0-10,-12 11 1,12-11 1,-12 9 1,12-9 3,-17 18 1,8-4 1,-3-1 0,3 7 0,-3 5 0,3 3-1,2 0-1,3 1 0,0-2-2,5-3-1,4-1 0,4-5 1,2-11 0,6-3 0,2-7 0,4-4-1,0-6 1,2-4 0,-2-5-1,1-2 0,0-1-1,-3 0 1,-6 1-1,-1 1 0,-3 3 1,-2 6-1,-1 1 1,-8 13-2,5-14 1,-5 14-1,0 0 0,0 0 0,0 0-1,0 0 0,-12 13 0,12-13 1,-9 17 0,4-7 0,1 0 0,-2 3 0,-1 7 0,3 4 0,-4 4 0,-1 7 0,-4 6 0,-1 7 0,-4 9 0,0 4 0,-2-2 0,1-1 0,1-1 0,3-4 0,2-10 0,4-3 0,2-8-1,4-11-4,5-5-11,4-7-16,-6-9 1,18-15 0</inkml:trace>
  <inkml:trace contextRef="#ctx0" brushRef="#br0" timeOffset="6890">3288 772 22,'0'0'16,"0"0"-2,11-10 0,-11 10-3,17-15-2,-3 5-3,-1-3-2,3 0 0,-4 0-1,3 0 1,-5 1-1,1 3 0,-11 9-1,14-15 0,-14 15-1,0 0-1,9-9 0,-9 9 0,0 0-1,0 0-1,0 0 1,0 0 0,0 0 0,0 0 0,2 11 1,-2-11-1,-2 18 1,0-7 0,-1 5-1,-2 1 1,-1 3 0,0-1 0,-1 1 0,1-2 0,-1 0 0,-3-4 0,4 0-1,-1-2 1,1-2-1,6-10-1,-14 16 1,14-16 0,-13 9-1,13-9 1,-13 7 0,13-7 0,-14 2 1,14-2 0,-10 0 0,10 0 0,0 0 1,0 0-1,0 0 0,0 0 0,0 0 0,13 1 0,-2 1 0,5-1 0,2 0 0,4 0 0,2 0-3,-1-2-7,-1-5-14,6 6-4,-7-10 1</inkml:trace>
  <inkml:trace contextRef="#ctx0" brushRef="#br0" timeOffset="7791">3551 78 13,'24'-6'9,"-5"5"-4,4 1 0,-1 0 1,3 0 1,-2 1 0,1 0-1,-5 1-1,-2 0 0,-1 2-2,-6 3 0,0 1-1,-4 4-1,0 2 0,-1 3-1,1 4 0,-1 5 1,-2 1 0,-2 3 0,-1 2 0,-1 1 2,-5 2-1,0 0 0,-1-2 0,1-6 0,2 2 0,0-5 0,2-4 0,5-3 0,6-6 0,1-2 1,6-3-1,0-6 1,1-1-1,-3-5 1,3 3-1,-6-4 0,-1 4 0,-10 3-1,8-9 0,-8 9-1,0 0 0,0 0-1,-16 0 0,16 0 0,-16 3 0,4 5 1,2 3-1,-1 1 1,0 4-1,2 2 1,2 1 0,1 6 0,1-2-1,3-2 1,1 1 1,3 3-2,3-1 2,1 1-1,0 1 0,0 1-1,1 1 1,0 1 0,-2-1 0,-2-2 0,-3 0 0,-4-1 0,-1-1 1,-6-4 0,-2-1 1,-8-3 0,-3 0 0,-5-3 0,-3 0 0,-2 0-2,-6-5-9,-7-1-22,7 2-2,-8-9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4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157 183 7,'-14'19'5,"-2"1"2,-3 4 1,-3 5 2,1 3-1,-1 3 0,1 1 0,8 0-2,5 0-1,10-5-2,11-6 0,10-9-2,9-8-1,11-11 1,7-8 0,2-12 1,0-5 0,-2-10 1,-3-2 0,-7-6 1,-5 0 0,-11-2-1,-6 5 0,-7-1 0,-6 6-1,-8 2-1,-3 5 0,-9 6-1,-3 9-1,-6 6 0,-4 7 0,-6 7 0,-2 5 0,0 5-1,-1 2-1,6 8-6,0-2-5,12 3-5,4-6-5,13 0 1,2-5 0</inkml:trace>
  <inkml:trace contextRef="#ctx0" brushRef="#br0" timeOffset="371">250 225 5,'7'18'10,"-7"5"-1,0 8 1,-2 4 0,-6 8 0,4 5-1,-3 1 0,3 2-1,2-4 0,3-1-2,1-8-2,7-3-3,7-5-9,4-2-20,0-17 0,10-4 0</inkml:trace>
  <inkml:trace contextRef="#ctx0" brushRef="#br0" timeOffset="761">588 416 19,'9'-5'14,"-9"5"-5,16-3-1,-7 3-1,1 0-2,2 2-2,-2 1 0,-1 3-1,-9-6-1,12 16 2,-11-4 0,-1 2 1,-7 1 1,-2 5-1,-5-1 1,-2 2 0,-6 0 0,2 2-1,-4-2-1,3-2-1,2-3 0,5-2-1,4-2 1,4-2-1,6-10 0,7 12 0,6-9 0,9-1 1,6-2-1,5-1-2,6 0-4,2-6-7,2-1-14,1 3-5,-4-8-1</inkml:trace>
  <inkml:trace contextRef="#ctx0" brushRef="#br0" timeOffset="1673">892 436 13,'15'-10'21,"8"4"-15,3-1-3,3 2 1,0 0-1,-3 2 0,2 1-1,-7-1 1,-2 3-1,-4-1 0,-2 0-2,-3 2-4,-10-1-9,12-5-10</inkml:trace>
  <inkml:trace contextRef="#ctx0" brushRef="#br0" timeOffset="1913">982 283 3,'0'0'25,"14"9"0,0-5-11,6-2-10,7 0 0,7-1 0,6-1-2,4-2-6,4-1-6,0-6-6,4 3-6,-9-8-4</inkml:trace>
  <inkml:trace contextRef="#ctx0" brushRef="#br0" timeOffset="2153">1729 71 3,'-15'6'15,"15"-6"-3,-15 6 0,15-6-1,-10 3-2,10-3-1,-9 2-2,9-2-2,0 0-1,-12 2 0,12-2-1,0 0 0,-13 12 0,13-12-1,-10 17 0,3-8 0,-3 4 0,1 0 0,-2 1 0,-3 2-1,3 2 1,-3 0 0,2 3-1,-1 2 1,5 0 0,-3 4-1,0 0 1,3-1 0,-1-1-1,-1-3 1,1-3 0,1-1-1,1-6 1,7-12 0,-10 15 1,10-15 0,0 0-1,0 0 1,0 0-1,15-2 0,-15 2 0,16-3-2,-16 3 1,18 2-1,-18-2 0,13 15 0,-6-4 0,-3 3 1,1 1-1,2 3 1,-1 1 0,0 1-1,-1 1 1,-1 2 0,-3 1 0,-2-2 0,-4 3 0,-4 5 0,-2 0 1,-5 0-1,1 0 1,-1-1 0,2-3-1,2 0 0,2-3 1,5-6-1,4-5-1,5-2-2,-4-10-9,21 5-18,4-5 0,-1-12 0</inkml:trace>
  <inkml:trace contextRef="#ctx0" brushRef="#br0" timeOffset="2945">1867 329 12,'-4'-12'23,"4"12"-13,0 0-3,0 0 0,0 0 0,7 10-1,1 0 0,3 2-1,3 7 1,2 3-1,4 5 0,2 3-2,1 2 0,-2-1-1,1-1 0,-2-4-1,-4-4-2,0-3-6,-6-5-12,-10-14-9,14 15-2</inkml:trace>
  <inkml:trace contextRef="#ctx0" brushRef="#br0" timeOffset="3225">1704 636 9,'0'0'30,"3"-16"1,15 4 1,10-7-21,8-6-6,10-3-2,3-3 0,6 0-1,1 0-1,-3 1 0,-4 5-1,-5 2-3,-8 7-6,-9 3-6,-5 2-14,-3 8-3,-7 1 1</inkml:trace>
  <inkml:trace contextRef="#ctx0" brushRef="#br0" timeOffset="3495">2285 510 12,'0'0'24,"10"2"0,-10-2-20,16 2-3,-7 0 0,-9-2-1,12 8 0,-12-8 1,6 13 1,-6-1 1,-5-2 2,1 5 0,-6-2 1,-4 6 0,0-2 0,-2 4-1,-3-2-1,1 1-1,1-2-1,1 0-1,2 2 0,5-6 1,0 1-1,6-2 1,4-1 0,4-2 1,6-1-1,8-2 1,6-6-3,5-1-3,8-1-12,6-5-17,-2-5 0,8 1 0</inkml:trace>
  <inkml:trace contextRef="#ctx0" brushRef="#br0" timeOffset="4086">2798 615 1,'0'0'21,"-11"4"-11,11-4-5,-10 16 1,3-2 2,-7 1 1,0 6 1,-6 4 1,-2 7-1,-5-1-1,2 5-2,-3 0-3,1-3-2,6-1-8,3-5-12,3-15-13,15-12 2</inkml:trace>
  <inkml:trace contextRef="#ctx0" brushRef="#br0" timeOffset="4417">3014 345 14,'3'10'24,"-3"-10"-1,-14 5-19,14-5-4,-10 12 3,3-2 1,-4 1 1,2 4 1,-4 2 2,0 6-2,-3 0 0,4 4-1,1-1 0,4 2-2,2-3-1,1-4-1,12-6 1,6-6 0,8-8-1,5-5 1,1-7 0,3-6-1,1-4 1,4-4-1,-8-2 0,-2 0 0,-6 1 0,-4 2 0,-5 5 0,-1 3-1,-5 5 1,-5 11-1,6-14 0,-6 14-1,0 0 1,0 0 0,-1 10-1,-3 0 1,1 6 1,-4 5-1,-1 6 1,-1 7 0,-2 6 0,-2 1 0,-1 4-1,-1 2 1,1-3-1,1-1 0,2-4 0,2-5-2,3-1-3,0-8-6,5-3-22,7-3-1,2-9 0</inkml:trace>
  <inkml:trace contextRef="#ctx0" brushRef="#br0" timeOffset="4988">3325 621 8,'0'0'28,"0"0"0,0 0 0,15-6-23,-5 1-5,-1 1 1,1-2 0,2 1 0,-1 0 0,-1 2 1,-10 3-1,14-3 0,-14 3 0,0 0 0,8 13-1,-10-2 1,-2 2-1,-4 4 2,-5-1-1,-1 4 1,-4-2 0,0-1 0,-3-3 0,3 0 0,2-7-1,4 2 0,3-5 0,9-4 0,-7 10 0,7-10 0,10 8 0,2-6 0,1 6 1,3-2-1,3 2 0,2-2-1,0-2 1,-1 3-1,0-3 0,-3 2-2,4-2-4,-3-1-19,-5-11-8,9 3 1,-6-9 0</inkml:trace>
  <inkml:trace contextRef="#ctx0" brushRef="#br0" timeOffset="6249">3648 237 18,'15'-3'11,"-5"2"0,3-1 0,-2 1-2,2 1-1,0 1-2,0 1-2,0 1-1,-2 0-2,-1 1 2,0 1-3,0 2 1,1 1-1,-11-8 1,15 16 1,-8-6 0,-3 1 1,0 2 1,-4 3 0,-1 3 0,-6 2 0,1 4 0,-6 2-1,0 2 0,-1 0-1,-1 0 0,0-4-1,3-2 0,0-4 0,4-4 0,4-2 0,3-4 0,0-9 0,8 11 0,-8-11 0,18 5 0,-9-2 0,0 0-1,-9-3 0,15 1 0,-15-1 0,0 0 0,0 0-1,0 0 1,0 0-1,0 0 1,9 2 0,-9-2 0,0 0 0,0 0 0,0 0 0,0 0-1,0 0 1,-6 11 0,6-11 0,-2 19-1,-1-7 1,0 4 0,0-2 0,-2 3 0,1 2 1,1 3-1,0 0 0,1-1 0,1 1 1,2 1-1,1 2 1,3-2-1,3-2 0,1 0 0,2-1 0,-1 1 0,0 0 0,-3-2 0,-2 0 0,-1-1 0,-4 0 0,-3-1 0,-3-2 0,-2-1 1,-4-3 0,0-1 0,-5-1 1,-1-1 0,-4-3-1,0 2 1,-2-2-1,0 0 0,-1 2-5,-3-2-16,0-2-13,5 0-2,-3-9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0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4 19,'-3'-10'13,"3"10"0,0 0 0,0 0-3,0 0-3,0 0-1,0 0-1,0 0-2,0 0-1,3 17-1,2-4 0,1 5 0,4 5 0,2 5 0,1 4 0,2 2 0,1 3-1,2 1 1,1-2-1,0 0 1,1-4-1,-3-3 0,0-5 0,-3-2 0,-1-5-3,-5-6-6,-8-11-12,5 14-6,-14-17-1</inkml:trace>
  <inkml:trace contextRef="#ctx0" brushRef="#br0" timeOffset="341">0 428 30,'7'-14'19,"5"-2"-2,13-7-2,5-6-2,11-4-5,4-7-4,4 1 0,2-1-1,-3 4-2,-4 2 0,-8 8-2,-6 4-1,-11 6-9,-7 2-14,-3 12-4,-9 2-1</inkml:trace>
  <inkml:trace contextRef="#ctx0" brushRef="#br0" timeOffset="611">443 347 21,'13'-9'22,"1"0"-15,2-3-3,3-4 1,1-2-1,1 0 0,0 0 0,-3 2 1,-2 4 0,-5 1 1,-1 2-2,-10 9 0,9-3-1,-9 3-1,2 10-2,-2 2 0,0 4 0,-1 4-1,1 3 1,-1 3 0,1 2 1,-2-1-1,1-1 0,-1-4 0,0-3 1,-3-4-1,1-1 1,4-14-1,-11 14 1,11-14 0,-13 9-1,13-9 1,-18 4 0,18-4-1,-17 2 1,6-2-1,2 0 1,9 0 0,-13 0 0,13 0 0,0 0 0,0 0 1,0 0 1,0 0-1,22-7 1,0 5-1,6 0-1,3 0 0,4 1-3,3 2-2,-1-2-4,1 1-14,0 3-10,-10-7 1</inkml:trace>
  <inkml:trace contextRef="#ctx0" brushRef="#br0" timeOffset="1162">1018 394 18,'0'0'25,"9"10"-7,2-9-11,7-1-1,2 0 1,3 0-1,2-2-2,2 0-2,-2-3 0,-2 0-3,-2 0-3,-3 1-16,-9-8-7,3 6 0</inkml:trace>
  <inkml:trace contextRef="#ctx0" brushRef="#br0" timeOffset="1392">939 210 7,'0'0'25,"0"0"1,13 2-15,8 0-3,7-2-2,6 1 2,6-1-3,3 1-2,2-1-1,2 0-3,0 1-11,-1 3-16,-10-7 0,5 3 0</inkml:trace>
  <inkml:trace contextRef="#ctx0" brushRef="#br0" timeOffset="1973">1738 33 13,'0'0'13,"0"0"-4,0 0-1,0 0-2,5 9 0,6-1 0,1 5-1,5 4 0,1 5 0,7 4-1,2 3 1,4 5-2,-1 1-1,0 1 0,-2-3-2,-3-1-1,-2-3-3,-5-3-13,-11-10-10,1 3 0</inkml:trace>
  <inkml:trace contextRef="#ctx0" brushRef="#br0" timeOffset="2264">1619 387 7,'10'-5'30,"2"-13"0,11 0 1,7-3-23,3-8-2,9-2-1,2-2-1,2-1-2,-2 2-1,-2 2-1,-3 3-1,-5 2-3,-2 6-6,-4 10-18,-10-5-3,4 9 1</inkml:trace>
  <inkml:trace contextRef="#ctx0" brushRef="#br0" timeOffset="2524">2256 217 13,'0'0'25,"0"0"0,0 0-16,10 2-6,-10-2-2,15-1 0,-6 1 0,1 1-1,-10-1 0,17 7 0,-17-7 1,9 12 0,-5-3 0,-8 3 3,2 2-2,-7 3 2,-1 1-1,-3 1 0,2 1 0,-2-1 0,1 1-1,1-4-1,4-1 0,2-2 0,6 0 1,2-2 0,4-1 0,2-2 0,8 1 1,2-2 0,7-1 0,2-1-1,3-3 0,0-1 0,0-2-1,-2-1-1,-4-3-2,-2 3-7,-3 1-22,-10-5-2,-1 4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4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9,'13'0'11,"1"-1"0,2 3 0,1 1-2,-1 3-2,2 2-1,-2 0-2,2 4 0,-3 2-2,0 2 0,-3 1 0,0 2 0,-3-1-1,-3 1 0,-2-2 2,-3 0-2,-2-5 2,0 1 0,-3-3 0,-3-1 0,-3-2 0,-1 1 0,-3-4 0,1 1-1,-4-2 0,1-1-1,1-2 1,1-1-1,3-2 0,2 0 0,9 3 0,-12-9 0,12 9-1,-4-13-1,4 13 1,12-15-1,1 4 0,3 0-1,4-3 1,4 0 0,5-3 1,1 1 0,0-2 0,-1 1 0,-1 0 1,-2 3-1,-2 0 1,-5 3-1,-2 3 1,-4 1-1,-3 3 1,-10 4-1,12-4 0,-12 4 0,0 0 0,0 0 1,11 15 0,-7-6 0,0 2 0,1 2 0,0-1 1,3 3-1,-1-4 1,3 0 1,-1-3-1,7-3 0,0-5 1,5-1-1,1-4 0,2-1 0,-3-1-1,2 0 0,-4 1-1,-4 0 0,-4 2 0,-11 4 0,11-3 0,-11 3-1,0 0 1,0 0-1,15 10 1,-6-8 0,2 1-1,3-1 1,1 1 0,0-1 0,0 0 0,1 0 0,-5 1-1,0 1 1,0 3 0,-2-1-1,1 2 1,1-1 0,2 3 0,1-2 0,3-1 0,2-2 0,0-3 0,2-2 1,1-3-1,-1-1 0,-4-4 1,0-1 0,-4-2 0,-2 2 0,-4-2 0,-1 0 0,-6 0 0,-1 1 0,-2-1-1,3 11 1,-19-14-2,2 8 1,-5 3-1,-2 4 0,0 4 0,-5 1-1,3 3-2,1-2-2,9 3-2,1-6 0,15-4-3,0 0-2,11-3-4,6-10 0,10 0 2,3-7 4,5-3 5,1-1 4,0-3 2,2 1 3,-8-1 6,0 1 1,-6 0 2,-7 4-2,-4-1-2,-3 6 1,-4-1-1,-2 5-1,-4 1 0,0 12 0,-4-15-1,4 15-2,0 0 0,0 0-2,0 0 0,0 0-1,0 0-1,-9 1 0,9-1-1,-6 19 1,-1-2 0,1 3 0,0 9 0,-4 5 0,-3 8 1,2 4 0,-4 6 0,5 1 1,2-1-1,0-1 1,6-2 0,9-3 0,6-8-2,6-7-2,9-8-23,4-1-8,-3-18-1,6-3-1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6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25 12,'0'0'20,"0"0"-13,0 0-6,0 0 0,-1 11 1,-3-1 2,-4 4 1,1 5 1,-4 3 2,-2 8 0,-2 0-1,2 7 1,-1-10-2,4 4-1,1-4-1,7-6 0,6-11-2,11-8 0,9-11 0,7-8-2,7-6 1,3-8-1,4-7 0,-1-3-1,-2 2 1,-6 3-1,-8 6 2,-7 7 0,-7 5-1,-3 6 0,-11 12-1,0 0 1,0 0-1,0 10 1,-6 6 0,0 4 0,-2 4 1,-2 9 1,-1 5 0,2 3 1,-1 8 1,-2 2-1,0 0 0,2 2 0,-1-7-1,3 0-1,-1-6-1,3-6-1,2-7-6,0-11-10,4-16-16,-2 14 1,2-14 0</inkml:trace>
  <inkml:trace contextRef="#ctx0" brushRef="#br0" timeOffset="641">508 345 12,'12'-15'11,"-4"3"2,6 0-1,0 1-2,0-5-1,2 6 0,-4 1-2,1 2 2,-4 0-3,2 4 0,-11 3-3,0 0-1,10-6-2,-10 6 0,0 0 0,0 0 1,2 13-1,-7-3 1,3 4 0,1 4 0,-2 2 1,-3 3 0,0 1-1,-1 1 0,1-3 1,3 0-2,-2-6 1,-2-3 0,7-13 0,-9 16 0,9-16 0,0 0 1,0 0-1,0 0 1,-10 6-1,10-6 0,0 0 0,0 0 0,0 0-1,0 0 0,0 0 0,0 0 0,0 0-1,0 0 1,0 0 0,9-3 0,1 3 0,5 0 1,4-2-1,4-1 0,5 0 0,2 0-3,5 1-11,1 0-17,-7-6-2,3 4 2</inkml:trace>
  <inkml:trace contextRef="#ctx0" brushRef="#br0" timeOffset="1262">1162 412 12,'0'0'29,"9"4"0,-9-4 1,12-3-22,1 5-4,5-2-1,3 1 0,0 0 0,2 1-2,-1-1 0,-3-1-1,1 0-2,-6-3-9,-14 3-20,22-12 0,-17 0 0</inkml:trace>
  <inkml:trace contextRef="#ctx0" brushRef="#br0" timeOffset="1542">1083 235 12,'13'10'28,"0"-11"-1,16 4 1,5-3-26,6 0-2,4-1-6,0-2-21,9 8-1,-5-10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9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0 3,'0'0'8,"-8"18"1,3-5 0,-3 7-1,0 2 0,-2 5-1,-3 0 0,1 4-1,-1 0-1,5-4 0,-1-2 0,6-2 2,4-11-1,-1-12 0,22 3-1,-3-12-1,5-10 0,3 2 0,0-9-2,0-1-1,-4 0 0,-4 4 0,-4 3-1,-4 6 1,-4 1 0,-7 13 0,5-13-1,-5 13 0,0 0-1,0 0 1,0 0-1,0 0 1,0 0-1,-1 11 1,0-1 0,1 2 1,-2 5 0,1 6 1,-4 8 0,-2 8 0,-4 8 0,-2 8 0,-1 4 0,-2 5 0,0-1 0,-1-1 0,3-8-2,3-7 1,4-10 0,2-11-2,3-8-1,2-18-4,0 0-19,10-16-9,-4-9 2,8-4-1</inkml:trace>
  <inkml:trace contextRef="#ctx0" brushRef="#br0" timeOffset="601">392 333 13,'11'5'25,"-11"-5"0,9-15-12,3 8-10,-2 0 0,6 0 3,-3 1-2,1 2 2,-4 0-2,3 0 1,-13 4 0,14 4-1,-14-4 1,7 11-2,-8-2 0,-1 6-1,-4-1 1,-2 4-1,-4 0 0,1 0 0,-5 0-1,1-1 1,0 0 0,0-1-1,2-4 0,1-1 0,3-1-1,9-10 0,-11 13 0,11-13 1,0 0 0,6 10 1,6-10-1,3 2 0,6-2 0,6 1 1,3-1-1,4 1 0,0-1-1,0 2 0,-3 1-2,-5-2-3,-1 6-11,-3 0-18,-8-7-1,-2 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33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55 519 2,'0'0'11,"0"0"-1,0 0-2,0 0-1,0 0 0,0 0-1,-3 9-1,3-9-1,10 13 0,-10-13-1,16 13 0,-3-7 0,3-3 0,2-4 1,4-3-2,3-4 2,0-5-2,0-2 0,-2-2-1,-4 1 1,-3-2 0,-1 2-1,-9 0 1,-1 3 0,-5 0 0,-3 3-1,-2 0 0,5 10 0,-15-14-2,3 11 1,-1 3-1,-5 4 0,-2 3 0,-4 4 0,0 3 1,-2 2-1,1 2 1,0 0 0,1 2 0,3-2 1,5 3-1,1 0 1,5-1-1,3 3 1,3-2 0,5 2 1,3-3 0,5 0 0,2-2 0,7-3 1,1-3-1,5-3 0,7-4-1,5-6-4,4-2-13,4-2-14,-4-10 0,5 3 0</inkml:trace>
  <inkml:trace contextRef="#ctx0" brushRef="#br0" timeOffset="621">508 543 7,'0'0'11,"0"0"-5,0 0-1,-4 10 0,4-10 1,0 0-1,6 13 1,-6-13 1,16 9 0,-3-9 0,4-2-1,1-5 1,4-1-2,-2-4-1,-1-1-1,-3-3 0,-1 0 0,-7 0 1,0 2-1,-8-1 1,-1 3 0,-6 0-1,2 3 1,-4-1-2,0 5 0,-4 0 0,2 2-1,-1 2 0,-1 2-1,3 2 0,-1 0 0,11-3-1,-16 9 0,16-9 0,-12 13 0,12-13 0,-9 16 0,6-4 0,1 0 0,3 4 0,1 0 1,3 7-1,2 2 0,2 4 1,2 3-1,3 3 0,1 2 0,1 5 0,-1 1 1,0 1-1,-2-1-1,-1-1 2,-1-2-1,-3-3 0,-3-2 1,-2-5 1,-3-3-1,-3-6 1,-2-1 0,-4-2 0,-2-4 1,-3-3 0,-3-2 0,-1-4 0,-2-3 1,-2-6-1,4-3 1,-2-11 1,4-3-1,1-11 0,8-5-1,6-8-1,9-3 1,10-6-2,7-3-1,7 0 0,5 0-1,3 5-1,0 3-4,7 7-10,-4 7-17,-10 2 2,-1 10-1</inkml:trace>
  <inkml:trace contextRef="#ctx0" brushRef="#br0" timeOffset="1663">398 652 7,'14'8'31,"-14"-8"2,0 0-1,0 0-14,0 0-7,0 0-1,0 0-3,0 0 0,0 0-2,0 0-2,0 0 0,0 0 0,0 0-2,0 0-1,0 0-3,0 0-2,0 0-24,0 0-8,0 0 0,11-1 0</inkml:trace>
  <inkml:trace contextRef="#ctx0" brushRef="#br0" timeOffset="24916">1346 21 0,'0'0'15,"0"0"-3,2-12-1,-2 12-2,0 0-1,0 0-2,0 0-1,-2-10 0,2 10 0,0 0-1,0 0 1,0 0-1,0 0 0,0 0 0,0 0-2,0 0 0,0 0-1,0 0-1,0 0 0,0 0 0,-6 12-1,6-12 1,-5 15 0,2-5 0,-2 4 1,0 2 0,0 4 0,0 1-1,0 1 1,2 3 0,1 1-1,2-1 1,2-1-1,1-2 1,3-3-1,0-1 1,5-3 0,0-4 0,2-2 0,2-4 0,4 0 0,-3-3 0,5-4-2,2 1-2,-2-5-6,1-1-13,2 2-7,-10-8 0</inkml:trace>
  <inkml:trace contextRef="#ctx0" brushRef="#br0" timeOffset="25517">1084 138 12,'14'-4'26,"-14"4"-5,22-7-9,-5 6-2,2-3 1,6 3-2,-1-1-1,5 2-1,-3-2-2,3 4-1,-1-3-2,1 2 0,-1 0-3,-2-3-5,5 1-11,1 2-15,-6-9 1,3 5-1</inkml:trace>
  <inkml:trace contextRef="#ctx0" brushRef="#br0" timeOffset="25868">1681 138 21,'-3'-13'25,"3"13"-13,0 0-4,-2-10-2,2 10 0,0 0-2,0 0 0,0 0-1,0 0-1,0 0 0,11 3-2,-2 1 0,2 0 1,4 2-1,2 1 1,2 2-1,2 1 1,0 4-1,-2-2 1,-1 3-1,-4 0 1,-1 0-1,-5-1 0,-3 0 2,-4-1-1,-3-2 1,-2-1 0,-7-2 1,-1 0 0,-4-4 1,-1 1 0,-4-3-1,2 0 1,-3-3-1,4 2-1,1-4 0,4 1 0,2-1 0,11 3-2,-12-6-1,12 6 0,0 0-1,6-13-2,8 10-3,0-7-5,9 4-8,5 2-10,1-9-1</inkml:trace>
  <inkml:trace contextRef="#ctx0" brushRef="#br0" timeOffset="26328">2140 157 19,'0'0'22,"-11"1"-5,11-1-2,-17 9-3,1-7-3,3 3-2,-4-2-1,3 2-1,0-3 1,2 3-2,2-4-1,10-1-1,-11 4-2,11-4 0,0 0 0,0 0-1,10 10 1,0-6-1,3 6 1,0 0-1,2 1 1,0 4-1,-1 0 0,0 0 0,-5-1 1,-2 2-2,-1-3 2,-3 0 0,-2-2 0,-1-2 1,0-9 1,-7 15 1,7-15 0,-12 7 0,2-7 0,-2 1 0,0-4-1,-1 0-2,1 0-3,-2-4-7,4-5-17,10 12-6,-8-24 0,12 9 0</inkml:trace>
  <inkml:trace contextRef="#ctx0" brushRef="#br0" timeOffset="26809">2295 84 18,'0'0'13,"0"11"-9,0-11-2,2 17 2,0-6 0,1 3 1,0 2 0,0 4 1,1 2 0,2 2-1,-3 0-1,0 2 0,0-2-2,-2 0 1,0-5-1,0-3 1,-3-4 1,3-2 2,-1-10 1,0 0-1,0 0 1,0 0 0,2-23-1,6 3-1,2-3-2,4-4-1,5-2-2,2-2 0,3 1-1,2 3 1,0 3-1,-2 5 1,-4 5-1,-2 2-1,-5 6-4,-13 6-6,12-8-13,-12 8-8,0 0 1</inkml:trace>
  <inkml:trace contextRef="#ctx0" brushRef="#br0" timeOffset="27240">2407 257 9,'10'3'24,"8"4"-9,2 3-4,1-1-2,-1 3-4,0-2-1,0 1-1,-4-1-2,0 0-2,-4-2-11,7 2-13,-9-11 0</inkml:trace>
  <inkml:trace contextRef="#ctx0" brushRef="#br0" timeOffset="27550">2764 362 7,'11'11'28,"-11"-11"0,14-2 1,-5-1-18,1-1-10,3-1-1,-1 0 1,1-1-1,-2 0 2,-1 2 0,-10 4 1,15-10-1,-15 10 1,0 0-1,0 0 0,8-9 0,-8 9-1,0 0-1,0 0 0,0 0-1,0 0 0,0 0 0,0 0 0,0 0 0,9 13 0,-9-13 0,6 16 0,-4-5 0,1 4 0,0 0 1,-1 4-1,-1 0 1,0-1 0,-1 0-1,1-2 1,-2-2 0,1-3 0,0-11 0,-3 16-1,3-16 1,0 0 0,0 0 0,-7 9 0,7-9 0,0 0 0,-14 4 0,14-4 0,-14 4 0,14-4 0,-14 6 1,14-6-1,-12 3 1,12-3 0,0 0 0,-12 1 1,12-1 0,0 0 0,0 0 0,0 0 0,0 0-1,0 0 1,0 0-1,10-3 0,-10 3-1,15-2 1,-3-1-1,2 0 0,3-1 0,1 2 1,3 0-1,2 1 0,-3-1 0,1 2 0,-3 0 0,-4 1-1,-2 0 1,-1 0 0,-11-1 0,10 2-1,-10-2-4,0 0-13,0 0-15,0 0 2,-9-9-1</inkml:trace>
  <inkml:trace contextRef="#ctx0" brushRef="#br0" timeOffset="28531">3558 36 15,'0'0'17,"0"0"-2,0 0-1,0 0-2,0 0 0,0 0-2,0 0-1,0 0-3,0 0 0,0 0-2,0 0-2,0 0-1,-11 1 0,11-1-1,0 0 0,-11 4-1,11-4 1,-10 9 0,10-9 0,-18 14 0,7-2 0,-1 1-1,-1 3 1,-1 1 0,-1 4 1,1 3-1,0 3 0,3 1 0,-1 1 0,3 1 1,1 1-1,2 0 0,0-1 0,4-3 0,3-1 1,1-3 0,3-1 1,2-3 0,3-2-1,2-1 1,6-3 0,3-1 0,4-1-1,2-2 0,2-3-3,6 1-6,-2-5-13,0-6-12,6 4 0,-9-15 0</inkml:trace>
  <inkml:trace contextRef="#ctx0" brushRef="#br0" timeOffset="29693">3872 118 21,'0'0'16,"0"0"0,0 0-1,0 0-4,0 0-1,0 0-6,0 0-1,0 0-2,0 0-1,0 0 0,0 0 0,0 0 0,-2 14 0,2-14 0,3 17 0,0-3 1,0 2-1,-1 4 1,1 4 0,0-1 0,0 2 0,-1-1 1,2 0-1,-3-3 0,1-4 0,-1-3-1,0-4 0,-1-10-2,3 10-3,-3-10-10,12 5-14,-12-5 0</inkml:trace>
  <inkml:trace contextRef="#ctx0" brushRef="#br0" timeOffset="30404">4094 332 24,'0'0'13,"-5"-10"1,5 10-2,1-12 0,-1 12-2,5-14-4,-5 14-2,12-12-3,-12 12 0,16-10-1,-16 10 0,17-4 0,-17 4-1,18 2 0,-8 1 0,0 2 1,0 1-1,-1 1 1,1 0-1,-10-7 1,16 17 0,-16-17 0,7 16 1,-7-16 1,-1 18 1,1-18 1,-7 16 1,7-16 0,-16 15 1,5-11-1,1 4 0,-3-5-1,2 1 0,-1-2-2,1 0 0,11-2-2,-14-1-1,14 1-5,-11-5-7,11 5-11,3-11-10,-2 0 1</inkml:trace>
  <inkml:trace contextRef="#ctx0" brushRef="#br0" timeOffset="30925">4425 260 19,'0'0'16,"0"0"-2,0 0-2,0 0-2,0 0-1,0 0-1,-15-2-2,15 2-3,-11 5 0,11-5-2,-16 8 0,16-8-1,-14 8 1,14-8-1,-16 10 1,16-10 0,-14 14 0,8-4-1,-2 0 1,4 0 0,-1 2 0,2 0 0,1 1 0,2-2 1,3-1 0,3 1 0,4-4 0,3-1 1,5-2-1,2 0 0,2-4 0,1-1-1,-2-3 0,1 1 0,-3 0-2,-5-2-4,1 2-11,-1 1-16,-14 2 0,16-13 1</inkml:trace>
  <inkml:trace contextRef="#ctx0" brushRef="#br0" timeOffset="31686">4638 427 13,'0'0'17,"0"0"-2,0 0-2,15-12-1,-4 4-3,2-3-3,1-1-3,1-1 0,0 1-1,-1 0 2,-2 3-1,-4-1 0,2 4 1,-10 6-1,0 0 0,9-10-1,-9 10-1,0 0-1,0 0-1,0 9 0,0-9 1,0 14-1,0-5 1,0 2-1,1 1 1,0 2 0,0 1 0,0 1 0,0 0 0,-1 1 0,0-2-1,0 0 1,-2-2 0,1-2-1,-1-2 1,2-9-1,-5 14 1,5-14 0,0 0-1,-14 7 1,14-7 0,-12 1 0,12-1 1,-11 1-1,11-1 0,-11-1 0,11 1 0,0 0 0,0 0 0,0 0 1,0 0 0,0 0 0,0 0 1,0 0-1,0 0 0,13-9 0,-3 5 0,4 0-1,5-2-1,3 3-6,0 1-15,-1-7-9,7 7 2</inkml:trace>
  <inkml:trace contextRef="#ctx0" brushRef="#br0" timeOffset="32387">5151 404 20,'1'14'22,"-5"-4"-11,-1 3-9,-1 4 0,-2 3 0,-1 1 1,-1 4-1,-1-1 1,0 0-1,2-2-1,2-3-8,3 3-14,-5-16-3</inkml:trace>
  <inkml:trace contextRef="#ctx0" brushRef="#br0" timeOffset="34871">5606 194 1,'0'0'13,"-15"3"-3,15-3-3,-9 5-2,9-5-1,-14 8-1,4-3 2,-2 1-1,0-2 0,1 0 0,1 1 0,-2-2-1,2 2-1,10-5 0,-14 9-1,14-9-1,0 0 0,-7 9 0,7-9 1,0 0-1,0 0 1,15 8-1,-15-8 1,16 5 0,-5-1-1,0 0 0,0 1 0,1 0 0,-2 1 0,-10-6 0,17 16 0,-17-16-1,10 16 1,-10-16 0,4 18 1,-4-18-1,-1 17 2,1-17 1,-8 15 1,8-15 0,-15 15 0,6-8 1,-3-3-1,-2 2 0,0-3-1,0 1-1,0-2-2,2-2-1,1 2-4,2-6-8,1-7-16,8 11 0,3-19 0</inkml:trace>
  <inkml:trace contextRef="#ctx0" brushRef="#br0" timeOffset="35491">5688 251 1,'0'0'1,"0"0"-1,0 0-2</inkml:trace>
  <inkml:trace contextRef="#ctx0" brushRef="#br0" timeOffset="35742">5701 110 0,'0'0'17,"7"-12"-12,-7 12-1,0 0-1,6-10 1,-6 10 0,0 0 1,0 0 1,4 17-2,-1-6 1,0 7-2,-1 1 2,1 5 0,0 5-1,-1-1 0,-1 2-1,0-2 1,0-1-1,-3-5-1,2-1-1,-2-5 0,1-5 0,-1-1 0,2-10-1,0 0-4,0 0-3,-9-3-2,3-8-1,-1-1-1,-1-4 1,-4-1-1,0-4 3,-1 2 4,-1 1 4,2 2 3,-2 2 3,6 3 1,1 2 0,7 9 1,-5-9-1,5 9 0,0 0 0,14-14 1,0 13 1,0-5-2,7 4 0,0-4-1,7 5 0,-1 0-1,1 0-1,-2 0-3,-1 0-2,-1 3-5,-6-3-7,-3-4-16,1 10-3,-16-5 2</inkml:trace>
  <inkml:trace contextRef="#ctx0" brushRef="#br0" timeOffset="36303">5863 233 13,'0'0'24,"17"7"-2,-17-7-14,11 0-3,-11 0-1,14 3 0,-14-3 1,17 14-1,-7-3-1,1 1 0,1 3-1,-1 2-1,2 2 0,-3-1-1,-2 0 0,0-1 1,-3-1 0,-4-3 0,0 0 2,-1-13 0,-7 15 0,7-15 0,-18 7 1,6-8-1,-1 1 0,1-4 0,0 0-2,0-3 0,3 0-2,5-3-1,1-1 0,5 1 0,2-3-1,4 2 0,1-3-1,6 2 1,-1-1-1,5 2 1,-2 0 0,6 1 0,-1 0 0,2 3 0,-1-3 1,-1 5 0,-1 2-1,-4 2 2,-1 1 0,-6 1 1,0 2-1,-10-3 1,9 13 0,-9-13 1,5 11-1,-5-11 1,5 16 0,-5-16-1,5 15 2,-5-15-1,7 17 0,-7-17 0,7 16 0,-7-16 0,5 13 1,-5-13-1,4 9 1,-4-9 1,0 0 2,0 0 0,0 0 1,0 0 1,0 0-1,0 0 0,0 0 0,-12-8-1,12 8-2,-3-19-1,3 8-1,1-2-1,4-1-2,3 0-1,1-3-4,9 5-7,-4-4-11,2-4-9,6 5 1</inkml:trace>
  <inkml:trace contextRef="#ctx0" brushRef="#br0" timeOffset="37104">6475 92 27,'-4'18'17,"1"6"-1,-1 3-2,-2 1-1,4 3-3,-2-1-3,4 1-3,-1-4 0,3-3-2,1-5-1,1-5-1,1-3-2,-5-11-2,0 0-2,10 1-5,-10-1-7,2-19-2,-6 5-2,-2-2 2</inkml:trace>
  <inkml:trace contextRef="#ctx0" brushRef="#br0" timeOffset="37354">6299 192 31,'10'1'18,"4"0"0,4-3 0,6 2-2,4-2-3,7 2-4,1-3-4,3 2-2,-1 1-4,-3-1-6,-1 1-12,1 4-14,-11-9 2,1 6-2</inkml:trace>
  <inkml:trace contextRef="#ctx0" brushRef="#br0" timeOffset="38155">6585 339 33,'17'5'18,"-8"-3"0,3 1-1,-1-1-2,3 2-4,-1-3-4,2 2-2,-2-2-3,-1 1-1,0 0-2,-3-4-2,-9 2-8,14 0-11,-14 0-10,11-12 2</inkml:trace>
  <inkml:trace contextRef="#ctx0" brushRef="#br0" timeOffset="38436">6889 89 18,'10'-7'17,"-10"7"-1,0 0-1,0 0-2,0 0-1,0 0-4,0 0-2,0 0-2,3 11-1,-3-11-1,-3 19 0,1-6 0,-1 5 0,-1 3 0,0 4-1,-1 1 1,0 2-1,0 0 0,0 1 0,0-2 1,3-2-1,3-4 0,2-5 0,6-1 0,3-5 0,4-4 0,3-2-1,3-4-3,-1-6-2,2 1-6,-4-4-10,-8-6-12,5 4 1</inkml:trace>
  <inkml:trace contextRef="#ctx0" brushRef="#br0" timeOffset="38866">6759 185 22,'21'0'30,"0"-7"3,7 2-17,7 3-6,3-2-3,5 2 0,-3 0-2,0 0-4,0 3-5,-8-3-8,-1 2-9,-2 3-12,-12-6 2</inkml:trace>
  <inkml:trace contextRef="#ctx0" brushRef="#br0" timeOffset="39197">7169 353 11,'17'2'23,"-8"-8"-1,7 2-15,3-1-6,2-4-1,3 1 1,-4-1 2,2 1 1,-4-3 2,-1 4 2,-6-1-1,-2 5 0,-9 3 0,9-7 0,-9 7-3,0 0-1,0 0-1,0 0-1,2 15 0,-2-15 0,0 19-1,1-6 1,0 2-1,1 2 0,-2 2 1,0-1-1,0 2 0,-1-2 0,-2-1-1,0-1 1,-2-1-1,-2-2 1,-2-3-1,0-2 0,-2 0 0,-2-4 0,1 1 0,-2-2 1,1-1-1,1 0 1,1-1 0,2-1 0,9 0 1,-11 2 0,11-2 1,0 0 0,0 0 1,0 0-1,10-4 1,1 3 0,2-2 0,4 2-1,2-1 0,4 3 0,3 1 0,3 1-2,0 1-2,0-1-5,3 2-9,2 2-17,-12-10-2,4 1 1</inkml:trace>
  <inkml:trace contextRef="#ctx0" brushRef="#br0" timeOffset="40118">7622 15 4,'0'0'18,"0"0"-6,0 0-2,0 0 0,11 8-1,-11-8 1,17 8-1,-6-2 1,6 5-3,0 1-1,7 6-2,1 1 0,3 5-2,0 3 0,1 4-1,-3 0 1,-1 3-1,-4 1 0,-3-1-1,-6 1 2,-5 1-1,-6-3 0,-3 0 1,-6 0 0,-4-3 0,-5-2 0,-2-3 0,-4 0-6,-5-4-14,-7-6-15,2 0 1,-11-10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1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0 234 9,'4'-11'17,"-4"11"-4,0 0-1,0-9-1,0 9-2,0 0 0,0 0 0,0 0-1,-1-10-2,1 10-1,0 0-1,0 0-1,0 0-1,0 0 0,0 0-1,1 9 0,-1-9 1,2 16-2,-1-5 2,2 2-2,-1 3 2,1 3-1,-1-3 0,2 3 0,-1-2 0,1-3 0,-1-1-1,2-2 1,0-1-2,-5-10-3,8 9-5,-8-9-14,0 0-9,15-14 1,-11-4-1</inkml:trace>
  <inkml:trace contextRef="#ctx0" brushRef="#br0" timeOffset="431">376 0 15,'-17'10'17,"17"-10"-9,0 0-1,-10 14 0,10-14 2,-9 16 1,6-3-1,-1-2 1,3 6-3,-3 1-1,3 2-2,-1 4 0,1 4-2,0 1 1,1 5-2,0-1 0,1 2 0,0 1 0,0-3-1,0-3 1,0-4-1,1-2 0,-2-4 1,0-5-1,0-3 0,-1-3 0,1-9 0,0 0-3,0 0-2,0 0-4,-12-1-3,12 1-2,-14-22-1,7 7 0,-5-4 0,-1-2 2,1 0 4,-2 1 3,2 2 5,-1 2 2,4 4 4,1 3 3,8 9 1,-8-11 3,8 11 0,0 0 1,0 0-1,0 0 1,0 0-4,12-9-1,1 8-1,2-3-2,8 1-1,3-2 0,5 2-1,3-1 0,4 2-1,-3-2 0,-3 2 0,-3 1-1,-7 0-1,-5 0 0,-6 0-1,-11 1-3,0 0-2,0 0-15,0 0-12,0 0 0,0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2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205 163 15,'-11'-5'21,"11"5"-11,-20-1-7,5 4 0,-1 0 1,-3 2 1,-1 2 1,0-1 0,1 4 0,1-2 1,3 0-2,3-1-1,1 0-1,11-7-1,-10 11 1,10-11-2,0 13 1,0-13 0,11 12 0,-1-3 0,3 1 0,2-1 0,3 3-1,1-2 0,-2 2-1,2-1 0,-3 2-1,-3-2 1,-3-1-1,-2 1 1,-5-2 1,-3-9 0,0 16 2,0-16 0,-12 12 0,3-9 1,0 2 0,-5-3 0,3-1-2,-4-1-2,-2-5-8,1-6-24,16 11-1,-19-22-1,18 7 1</inkml:trace>
  <inkml:trace contextRef="#ctx0" brushRef="#br0" timeOffset="511">372 49 6,'0'0'9,"0"0"2,-7 13 1,7-3 3,0 2 0,2 5 0,-2 3-1,3 6-4,-1 2-3,2 5-2,-6 0-2,4 0-1,-3-3-1,2-2 0,-1-4 0,0-4-1,0-6 0,0-4-3,0-10-10,0 0-11,0 0-6,-11-10 3,0-5-1</inkml:trace>
  <inkml:trace contextRef="#ctx0" brushRef="#br0" timeOffset="731">284 226 7,'0'-11'23,"-4"-2"-4,4 13-4,5-13-2,-5 13-3,15-8-1,-2 5-3,8 2-1,1-3 0,7 3-1,2-3 0,4 3 0,-1-1-2,1-1-3,-2 2-8,-3-2-9,-6-2-14,3 5 1,-10-7 0</inkml:trace>
  <inkml:trace contextRef="#ctx0" brushRef="#br0" timeOffset="1012">663 220 2,'0'0'24,"22"1"0,-10 1-12,1 1-3,5 2-3,-3 3-1,2 1 1,-1 3-1,-2 3-1,-1 0-1,-2 1-1,-2-1-1,-2 0 0,-3-3 1,-3 0 0,-1-12 2,-7 17 0,-3-13 0,1 0 1,-9-3 1,4 1-2,-5-5 1,3 2-2,-4-3 0,4 1-1,3-1-1,3 0 0,10 4-1,-11-9 0,11 9-1,5-11-1,6 5-1,1-6-1,9 3-5,0-8-5,8 2-6,0-5-4,5-2-2,1 0-1</inkml:trace>
  <inkml:trace contextRef="#ctx0" brushRef="#br0" timeOffset="1372">1051 57 7,'0'0'13,"0"0"-1,0 0-3,0 0-2,0 0-2,-3 10 1,2-1 2,-4 1 1,5 3 2,-4 0-1,5 5-1,-3 0 1,4 7-1,-5 0-2,5 4-1,1-1-1,1 2-3,0-3 1,2-3-3,-3-3 1,2-4-2,2-6 0,-7-11-1,9 11-2,-9-11-3,4-10-5,-9-2-1,3 0 0,-8-8 0,2-1 1,-7-5 2,2 3 2,-4 0 4,0 2 4,1 3 2,0 5 0,1 4 2,4 3 0,11 6 3,-16-3 0,16 3 4,0 0-1,0 0 1,18 3-1,2-1-1,1-5-1,9 5-2,5-4-2,3 0-3,4 2-4,-2-4-5,5 4-7,-4 0-14,-3-4-5,-2 3 0</inkml:trace>
  <inkml:trace contextRef="#ctx0" brushRef="#br0" timeOffset="2664">1251 347 2,'14'2'27,"-14"-2"0,18-3-11,-1 4-5,-2-1 0,6 3-3,-2-3-2,2 3 0,-1-2-2,-2 1 0,-5-1-3,-1 0 0,-3 0-1,-9-1-3,11-1-12,-11 1-16,0 0-1,6-9 2</inkml:trace>
  <inkml:trace contextRef="#ctx0" brushRef="#br0" timeOffset="2985">1655 97 2,'0'0'28,"0"0"-1,10-10-5,-10 10-10,0 0-7,0 0-2,0 0-1,1 12 0,-1-12 0,0 14 0,0-14 0,-3 19 1,1-8 0,2 3 1,-3 2-1,2 4 0,-2 2 1,2 4 0,-1-1 0,2 3-1,1-2 0,1 1-1,1-4 1,4-1-1,4-5 0,6-2-1,4-6 0,3-4-3,5-3-2,0-7-2,6-1-5,-7-10-7,-2-1-13,-1 0-4,-9-7 1</inkml:trace>
  <inkml:trace contextRef="#ctx0" brushRef="#br0" timeOffset="3415">1510 228 14,'0'0'28,"12"3"1,1-4-6,2-3-13,8 2-3,4-1-2,6 3-1,1-1-1,2 0-5,3 2-9,0 3-21,-8-7 1,4 4 0</inkml:trace>
  <inkml:trace contextRef="#ctx0" brushRef="#br0" timeOffset="3726">1948 385 7,'20'3'29,"-13"-12"0,11 5 1,-3-5-20,2-2-6,0-2-3,2 1 1,-2 1 0,-2 0 0,-1 2 0,-4 2 0,-1 0 1,-9 7-2,11-6 0,-11 6 0,0 0-1,0 0 0,0 0 0,0 0 0,0 0-1,0 0 1,9 7 0,-9-7 0,4 15 0,-3-4 0,1 3 0,-2 2 0,2 2 0,-2 1 0,0 0 0,0-1 0,0-1-1,0-2 1,-2-3-1,0-2 0,2-10 0,-6 14 0,6-14 1,-9 7-1,9-7 0,-14 3 1,14-3 0,-11 2 0,11-2 1,0 0-1,-10 2 1,10-2-1,0 0 1,0 0 0,0 0 1,0 0 0,0 0 0,0 0 1,12 0-1,-12 0 1,15-2-1,-3 1-1,3 0-1,4 1-4,-1-3-4,7 1-12,5 1-14,-2-7 1,8 3 1</inkml:trace>
  <inkml:trace contextRef="#ctx0" brushRef="#br0" timeOffset="4407">2516 399 9,'0'0'29,"10"5"0,-10-5 1,15-2-17,-2 5-9,5-1-3,1 1 1,1 1-1,4 2 1,0-2 0,-2-1-1,-1 0-1,-2-3-3,-1 0-3,-6-4-7,-3-5-16,3 5-1,-11-8-1</inkml:trace>
  <inkml:trace contextRef="#ctx0" brushRef="#br0" timeOffset="4697">2515 297 15,'0'0'29,"16"5"1,-4-5-6,6-3-14,4 3-5,4-1-1,3 1-3,5 2-11,7 3-20,-9-7 0,6 2-1</inkml:trace>
  <inkml:trace contextRef="#ctx0" brushRef="#br0" timeOffset="5028">3327 193 21,'0'0'23,"0"0"0,-14-10-14,1 6-11,0 1 1,-5 1 0,0 3 2,-2 1 1,2 2 1,-3 2 1,5 0 0,0-1-1,3 1 1,2-1 0,11-5 0,-17 11 1,17-11 0,-6 10-1,6-10 1,7 14-1,2-6-1,2 1 0,3 3-2,4-1 0,0 1-2,0-1 1,0 1-1,-2-4 0,-4 2 0,-3 0 0,-9-10 1,5 16-1,-8-6 1,3-10 0,-17 17 2,3-8-1,-2-1 2,-1-2-1,-2 1 0,-2-3 0,2 0 0,0-2-2,-2-2-3,8 0-8,-1-4-12,2-8-10,12 2 0,0-9 1</inkml:trace>
  <inkml:trace contextRef="#ctx0" brushRef="#br0" timeOffset="5528">3471 104 20,'0'0'23,"0"0"-9,2 10-7,-2-10 1,-3 12 0,2 2 2,-4-1 0,3 9 0,-2 2 0,3 7-3,-2-2-1,2 5-3,0-2 0,2-1-2,0-3 0,2-4-1,-1-5 0,-1-7-1,1-1 0,-2-11-2,0 0 1,-12-1-1,12 1 0,-21-19 1,9 5 0,-2-1 2,0-2 0,-1 1 1,2 1 0,4 2 1,1 3 0,8 10 1,-7-13-1,7 13 1,0 0-1,17-11 0,-3 9-1,7-2 1,2 2-2,6-3 1,1 2-1,4-3 0,-1 1-1,-2 2-1,-3 1-1,-3-3-5,0 0-13,-2 3-13,-6-6 1,-1 5 0</inkml:trace>
  <inkml:trace contextRef="#ctx0" brushRef="#br0" timeOffset="6039">3745 270 9,'0'0'15,"10"5"-4,-10-5 0,11 6 0,-11-6 0,12 11-1,-4-2 0,-8-9-4,17 22-2,-10-11-2,0 4-1,0-2-1,-1 4 1,-1-5-1,-3 0 0,-3-2 1,0 0 1,1-10 0,-10 15 0,10-15 1,-18 11 0,7-9 0,-1 0 0,-1-3 0,0 0 0,0-3-1,0 0 0,3-2 0,1-1-2,9 7 0,-7-19-2,13 10-1,-1-5-4,8 4-3,3-5-7,4 0-10,9 5-4,-5-7 1</inkml:trace>
  <inkml:trace contextRef="#ctx0" brushRef="#br0" timeOffset="6410">4046 246 10,'5'10'19,"-5"-10"-8,0 19-4,1-6-1,2 2 0,1 1 0,0-2 0,1 2-1,3-3 2,0 4 0,-3-6 0,2 2-1,-2-4 0,-5-9 1,8 14-1,-8-14 1,0 0 0,5 9 0,-5-9-1,0 0 0,0 0-1,0 0-1,0 0 0,-5-10 0,5 10-3,-4-20 0,5 5-2,2-4-1,4-4-2,0-4 1,6 1 0,0-5 0,8 2-1,-2 0 2,3 3 0,-1 3 0,-1 3 2,0 2-1,-3 4 1,-3 4 0,-4 2 0,-10 8-1,13-8 1,-13 8-1,0 0 0,0 0 0,0 0 0,5 10 0,-5-10 0,2 13 1,-1-2 0,2 2 1,1 4 0,4 4 0,-2 3 1,4 4-1,-2-1 1,4 3-1,-2-3 1,0-1-1,-2-3 0,-2-2-1,-1-7 0,-1-2-1,-2-3-1,-2-9-1,0 0-3,0 0-3,-10 0-6,-3-10-3,-2 1-3,-6-5 3,1 0 1,-7-6 2,1 4 5,-2-3 6,2 1 6,2 1 5,7 3 5,2 2 1,5 2 1,10 10-1,-4-9 0,13 10-3,4-1 0,9 3-3,4-1-2,7 1-2,4 0-1,5 0-3,4 0-5,0-1-13,-3-4-12,8 4 0,-9-11 0</inkml:trace>
  <inkml:trace contextRef="#ctx0" brushRef="#br0" timeOffset="7641">4564 342 12,'0'0'21,"0"0"-7,0 0-2,9-5 1,-9 5 0,11 2-4,-11-2 0,17 3-3,-7-3-1,4 3 0,-2-2-2,4 1-1,-1 0-2,4-1-1,1 1-4,-1-3-4,2 1-8,3 1-14,-9-7 1,4 3 0</inkml:trace>
  <inkml:trace contextRef="#ctx0" brushRef="#br0" timeOffset="8122">4879 6 12,'0'0'22,"13"-7"-10,-13 7-7,0 0 0,10 1 0,-10-1 0,0 0 0,8 12 0,-8-12-1,2 13 2,-2-13-1,-1 18 1,-1-8-1,2 7 1,-3-2 0,1 5-1,-1 1 1,2 4-1,0-3 0,2 4-1,-1-2 1,5 3-2,0-5 1,8 1-1,1-5-1,7 0 0,2-3-1,2-5-3,6-5-1,-3-5-3,5-1-6,-6-9-8,-5-7-15,0 5 0,-11-8 2</inkml:trace>
  <inkml:trace contextRef="#ctx0" brushRef="#br0" timeOffset="8523">4741 137 25,'0'0'31,"0"0"1,10 4-15,4-6-6,10 5-1,0-3-3,9 3-2,2-2-2,6 2-2,2 1-7,-5-3-11,0-3-16,6 3-1,-10-7 2</inkml:trace>
  <inkml:trace contextRef="#ctx0" brushRef="#br0" timeOffset="8823">5330 207 3,'0'0'25,"11"-8"0,-1 5-11,1 0-5,4 2-3,-2 1 0,2 1-3,0 2-1,-1 1 0,-3 1 0,0 0-2,-11-5 0,14 13 1,-14-13-1,2 18 2,-6-8 1,-1 3 1,-3-2 0,0 5 1,-5-3 0,4 4 0,-2-5 0,4 4-2,-2-5 0,3 3 0,2-4-1,2 2 0,2-2 0,3 0 0,1 0 0,5 0 0,4 0 0,4-1 0,2-1-1,5-1 0,3-1 0,4-2-1,2-1 0,1-4-4,3 3-14,0-2-16,-4-6-2,4 2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14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0 0,'0'0'9,"0"0"0,0 0-1,0 0 1,0 0-1,0 0 1,0 0 0,0 0-1,0 0-2,-6 11 0,6-11-1,-5 12-1,2-3 1,-2 2-1,2 2-1,-3 1 0,2 4 0,-1 2-1,2 2 1,-2 3 0,4 1-1,-1 0 1,3 1-1,1-1 1,3 0 0,-1-3-1,3 0 0,1-6 0,5 1 1,1-6-2,3-3 1,1-3-1,5-5-3,4-2-5,-4-7-10,0-4-16,5 1 0,-8-8 0</inkml:trace>
  <inkml:trace contextRef="#ctx0" brushRef="#br0" timeOffset="481">0 168 5,'0'0'28,"22"-10"1,-7 4-8,1-2-7,4 5-2,-1-2-3,6 5-2,-2-2-1,3 4-3,0 1-3,-1-1-8,2 3-10,3 3-15,-6-5 1,4 3 0</inkml:trace>
  <inkml:trace contextRef="#ctx0" brushRef="#br0" timeOffset="772">445 222 19,'-5'-11'25,"5"11"-11,12-7-6,-12 7-3,17-3 0,-6 4 0,1 5-1,2 2-1,0 3-2,1 1 0,-2 5 0,2 0 0,-3 1 0,-2-1 0,0-1-1,-5-2 2,-1-2 2,-3-3 1,-1-9 0,-4 13 1,4-13-1,-15 8 1,15-8-1,-20 6 0,8-3-2,-1-3-1,1 2 0,1-4 0,11 2 0,-15-4-1,15 4 1,0 0-2,-8-13 1,8 13-2,5-14 1,-5 14-2,12-15 1,-2 7-1,1-2-1,4 3-3,1-4-6,5 1-14,4 4-7,-2-4 0,7 3 1</inkml:trace>
  <inkml:trace contextRef="#ctx0" brushRef="#br0" timeOffset="1222">911 204 25,'0'0'27,"-9"1"-3,9-1-12,-14 3-7,14-3-2,-17 7 0,17-7 0,-18 8 1,18-8-2,-13 9 2,13-9-2,-9 9 1,9-9-2,0 11 0,0-11-1,10 11 0,-1-4 0,2 2 0,4 1 0,1 3 0,2-1 0,-1 1 0,-2 2 0,0 0-1,-4-1 1,-3-1 0,-3 1 0,-3-3 1,-2 1 0,-3-3 1,3-9 0,-11 14 0,11-14 1,-18 10-1,9-9 0,-1-3-4,-2-8-8,5-4-17,6 0-5,-1-9 0</inkml:trace>
  <inkml:trace contextRef="#ctx0" brushRef="#br0" timeOffset="1643">1213 55 22,'16'7'17,"-13"4"-6,-2 2-3,-1 5-1,-2 1 0,1 6 1,-5 0 1,4 5-3,-3 0 1,4 3-2,-2-3 0,2 1-2,1-3-1,0-3-1,1-3 0,0-6 0,1-3 1,0-4-1,-2-9 1,0 0 0,0 0 0,12-14 0,-8-3 0,3-1 0,3-6-1,3-1 0,1-3-1,4 1 1,0 0-1,4 2 0,1 4 0,-1 1 0,-3 4 0,-1 3 0,-3 3-1,-2 1 0,-3 5-4,-10 4-6,0 0-15,0 0-7,0 0 1</inkml:trace>
  <inkml:trace contextRef="#ctx0" brushRef="#br0" timeOffset="2073">1309 294 9,'6'10'28,"10"4"-2,0 3-10,3-1-4,5 4-2,-2-2-3,2 2-2,0 0-8,0 1-17,-5-12-10,6 3 1,-9-13-2</inkml:trace>
  <inkml:trace contextRef="#ctx0" brushRef="#br0" timeOffset="2354">1751 337 24,'13'-8'17,"-13"8"-4,19-5-1,-8 5-2,2 2-3,1 1-1,1 4-3,-2 1-1,-1 1 0,0 3-1,-2-1 1,-2 2-1,-2 0 1,-3 1 1,-2 0 0,-3-1 0,0 1 1,-5-2-1,1 2 1,-4-4-1,2 2 1,-3-2-2,2-1 0,0 0-1,9-9 0,-15 16-1,15-16 1,-7 14-1,7-14 1,3 13 0,-3-13 0,15 11 1,-2-6 0,4-2 0,5 2 0,7-4-3,3-5-4,9-1-15,4-1-13,-1-9-2,4-2 1</inkml:trace>
  <inkml:trace contextRef="#ctx0" brushRef="#br0" timeOffset="3005">2724 118 12,'-2'-15'24,"2"15"-8,0 0-7,-11-5-2,11 5-2,-16 0 0,7 2-1,-4 1 1,1 3-1,-5 0 0,1 1-1,-3 1 0,3 2 0,-3 0 0,3 2 1,-3 0-1,3 4-1,-1-1 1,1 4-1,1 2 1,0 2-1,1 1 0,2 3-1,2 1 0,2 2 0,3 0 0,3 1 1,2 1-1,4-1 0,2-1 0,3-2 0,4-2-1,1-4-3,7-1-7,1-4-14,0-12-9,10 0 0,-5-11 0</inkml:trace>
  <inkml:trace contextRef="#ctx0" brushRef="#br0" timeOffset="3516">2894 186 12,'5'15'24,"-5"-15"-9,1 18-6,1-3 0,-3 0 1,3 6 1,-3 1-2,3 6-1,-2 0-1,0 3-2,0-1-2,-1 0-3,2-1-6,-1-5-12,-2-9-14,7 1 1,-5-16 0</inkml:trace>
  <inkml:trace contextRef="#ctx0" brushRef="#br0" timeOffset="3786">3034 511 10,'-7'-10'26,"7"10"0,10-21-8,-5 4-10,3 2-2,-3 0 1,5 5 0,-3-3-1,3 7 1,-10 6-1,15-6-1,-15 6-3,16 2-1,-16-2 0,15 10-1,-15-10 0,17 19 0,-11-8 1,0 2 0,-3-1 0,1 3 1,-5-4 0,0 1 0,-4-1 1,1-1 0,4-10 0,-18 14-1,4-11 0,1 0-1,-1-1-1,-2-4-4,5 1-12,2-2-19,0-8-1,6 2 1</inkml:trace>
  <inkml:trace contextRef="#ctx0" brushRef="#br0" timeOffset="4197">3462 373 15,'0'0'15,"0"0"-3,0 0 2,0 0 0,0 0 1,-11 6-1,11-6 0,-20 0-4,11 2-3,-3 0-4,0 1-1,1 3-1,1 1-1,-2 0 0,4 2 1,-2 3-1,2 0 1,0 2-1,2 0 1,1 0-1,1 1 1,1 0 0,0-2-1,2-1 1,2 1-1,3-3 1,1 0-1,5-2-1,4-5-3,7 2-9,7-2-20,-1-12-1,8 5 1</inkml:trace>
  <inkml:trace contextRef="#ctx0" brushRef="#br0" timeOffset="4657">3674 407 17,'0'0'22,"0"0"-7,11-7-7,-1 6-2,-1-2 0,5 3 0,-2-1 3,5 4-2,-5-2 0,4 5-1,-5-1-1,0 2-2,-11-7 1,14 19 0,-13-9 0,0 5 0,-5-3 0,1 4 0,-6-3 0,0 4-1,-4-3 0,1 3-1,-1-2-1,-3 1-1,5-4 1,-1 1-1,2-4 0,10-9 0,-12 15 0,12-15 0,0 0 0,0 0 0,11 6 0,1-7-1,0 0-1,5-3-3,4 4-7,1 0-18,2-6-6,7 2 1,0-6 1</inkml:trace>
  <inkml:trace contextRef="#ctx0" brushRef="#br0" timeOffset="5238">4137 380 0,'0'0'23,"15"12"1,-15-12-13,4 13-1,1-1 1,-7 1 1,3 7-1,-8-2 1,3 7-3,-6 0-2,1 3-3,-3 0-5,-2-4-4,4 0-8,2 0-19,-2-11 0,8-3 0</inkml:trace>
  <inkml:trace contextRef="#ctx0" brushRef="#br0" timeOffset="5548">4555 296 26,'0'0'28,"0"0"0,-15-4-11,5 5-14,-4 1-1,0 2 0,-4 1 0,2 2 0,-3 0 1,3 1 0,0 0-1,4 0 0,1-3 0,11-5-1,-14 8 0,14-8 1,0 0-1,0 0 1,0 0-1,9 8 0,-9-8 0,19 5-1,-7 0 0,2 2 0,0 2 0,0 4-1,-1 1 1,-3 2-1,0 0 0,-4 1 1,-2-1 0,-2-1 0,-3-5 2,-1 2-1,2-12 1,-15 12 0,4-12 0,-1-1-1,-3-1-4,0-9-13,-3-5-16,10 0-2,-1-10 1</inkml:trace>
  <inkml:trace contextRef="#ctx0" brushRef="#br0" timeOffset="5989">4691 60 12,'23'10'27,"-23"-10"0,12 15 1,-10-1-23,-1 3-3,-1 3 1,-2 2 1,0 4-1,-3-2 2,2 5-1,0-3 1,2 2-2,0-4 0,2 1-2,-2-4 0,2-4-1,-1-1 0,-2-6-2,0-1 0,2-9-1,-15 8 0,4-11 0,-4 0 0,-1-5 1,-3-2 1,3-4 1,-2-1 1,4-1 1,3-1 0,5 0 1,5 1-1,7 1 0,5 1-1,5 0 1,8 3-1,5 0-1,5 3 0,3 2 1,4 2-1,1 0 0,1 2 0,-1 2 0,-5 1 0,-3 0 0,-4 0 0,-5 2-1,-5-1 1,-4-2 0,-6 2-1,-10-2 0,13 3 1,-13-3 0,0 0 1,0 0-1,0 0 0,0 0 1,0 0 0,0 0-1,0 0 0,0 0 0,0 0 0,1 11-1,-1-11 1,0 0 0,0 0 0,0 0 0,3 12 0,-3-12 1,0 0-1,0 9 0,0-9 0,0 0 1,-1 11-1,1-11 0,0 0 1,-1 14-1,1-14 0,1 14 0,1-3 0,0 0 0,1 3 0,-1 1 0,0 3 0,-1 0 0,0 2 1,-2 1-1,-2-2 0,0 0 1,-3-2 1,-1-4-1,-3-4 1,-1 1 0,-2-7 0,-3-2 0,-1-6 0,0-4 0,-1-1-1,3-3 0,0-2 0,4-3-1,5 1 0,2 0 0,6 1-1,3 1 0,6 1 1,4 1-1,4 2 0,3 2 0,5 1 0,0 2-2,3 3-1,-2-1-1,1 5-2,-5-4-3,1 4-5,-4-4-3,0 0-3,-5-1 2,0 0 1,-2-1 5,-1 0 5,-4 1 6,-9 4 6,12-7 4,-12 7 3,0 0 1,0 0-1,0 0-2,7 14-2,-6-5-3,0 3 0,3 1 0,0 2 0,1 1 1,0 1-1,2 1 0,-3-4 1,1 1 0,-5-15 1,5 18 0,-5-18 0,0 0 1,0 0-1,0 0 0,0 0-1,0 0-2,-6-18 0,7 3-3,1-3-1,2-1-1,4-2 0,2-2-1,3 3 0,0-4 0,4 5-1,-1-1 0,2 3 1,-1-2 0,-1 4 0,1-2 1,-2 4 0,0-1 0,-2 3 2,0 2-1,-3 1 1,-10 8 0,16-9-1,-16 9 1,9-1-1,-9 1 1,0 0 0,8 10 1,-8-10 1,5 19 1,-3-5 0,2 8 1,-3 0 0,3 8 0,-4 0 0,2 7-1,-1-2 0,-1 3-2,-1-7 0,1-2 0,-1-4-1,-1-7-2,2-2 0,0-16-2,0 0-3,-13 0 0,13 0-2,-15-25 1,5 8 1,-5-4 1,0-1 1,-1-1 3,0 1 3,3 6 3,2-1 1,2 6 1,3-1 0,6 12-1,3-13 0,8 10-1,1-1-1,6 1-1,5-2-1,4 1-1,4 1 0,2-1-1,4 1-2,-4-4-8,-2-1-21,5 6 2,-11-8-1</inkml:trace>
  <inkml:trace contextRef="#ctx0" brushRef="#br0" timeOffset="8162">5780 403 7,'0'0'20,"11"-1"-2,-11 1-2,13-2 1,-4 3-2,-9-1-1,21 0-3,-10-1-4,3 3-2,0-1-2,2 0-3,0 1-1,-1-1-4,1 2-5,-2-2-8,-14-1-15,23 0 2,-23 0-1</inkml:trace>
  <inkml:trace contextRef="#ctx0" brushRef="#br0" timeOffset="8523">6082 125 2,'15'2'26,"-15"-2"0,12 5 0,-12-5-16,9 8-7,-9-8-1,10 11 1,-10-11 1,7 17 1,-4-4 0,-4 1 1,3 4-1,-3 1-1,0 5-1,-1 2-1,-1 4-1,0-1 0,0 1 0,0 0 0,0-1 0,3-3 0,4-2 0,0-3 0,6-3 0,2-4 0,6-4-1,2-5-2,-2-8-3,8 1-5,-5-11-7,0-4-11,0 1-5,-8-8 1</inkml:trace>
  <inkml:trace contextRef="#ctx0" brushRef="#br0" timeOffset="8913">6010 270 35,'-11'4'31,"11"-4"2,15 1-16,-4-5-7,8 3-3,2-2-3,7 1-1,5 0-2,4 1 0,6 3-5,-1-3-7,2 1-14,4 4-8,-9-6-1,4 4 2</inkml:trace>
  <inkml:trace contextRef="#ctx0" brushRef="#br0" timeOffset="9244">6429 328 5,'15'2'27,"-15"-2"-1,27-2 2,-9 2-19,1 1-8,1 2-1,0 1 0,-4 3 1,-1 0 2,-6 2 0,-5 2 0,-3 2 1,-7 1 1,-2 3 0,-7 2 0,2 2 0,-6-3-2,4 4 1,-3-3-1,5 1-1,-1-3 0,7 1 0,1-5 0,5 0 0,1-1 0,5-2 0,5-2 0,5 0-1,4-3 0,4-2-2,5 0-2,-2-7-6,9 2-10,0-3-16,-6-10-1,3 2 1</inkml:trace>
  <inkml:trace contextRef="#ctx0" brushRef="#br0" timeOffset="10876">6647 91 14,'0'0'17,"0"0"-2,0 0-2,0 0-1,12 9-1,-12-9-1,13 8-2,-13-8-2,21 13 0,-6-5-1,3 4 0,1 1-2,5 3 0,-2 0 0,1 2-2,0 2 1,0 0-1,-2 0 0,-2 2 0,-1 0-1,-3-2 1,-2 3-1,-3-1 0,-5 2 1,-1 0-1,-2 0 0,-4 2 0,-2 0 0,-2 2 1,-2-2-1,-2 1 1,1-1-1,-2 0 1,-1-2-1,0 0 0,-1 0 0,-2-3-5,4 1-12,2 2-16,-7-7 0,6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07:28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1816 8,'-4'-9'6,"2"-1"0,1-3 1,3-3-1,3-3 1,2-7 0,4-4 2,3-5-1,3-2-1,2-9 1</inkml:trace>
  <inkml:trace contextRef="#ctx0" brushRef="#br0" timeOffset="1662">28 1685 2,'0'0'6,"0"0"1,0 0-1,0 0 0,0 0 0,0 0-1,0 0-1,0 0 0,4-10-1,-4 10 0,3-11 0,-3 11 0,3-17 1,2 5 0,0 0 1,3-4-1,1 0 1,1-4 1,5 1-1,0-6-1,4 2 1,-2-5-1,5-1 0,0-4 0,2 0-1,-2-5 0,4 0 0,-2-5-1,3 0 1,0-5-1,1-1 0,2-2 0,2 0 0,-1-1-1,2 2 1,-1 3-1,0 2 0,1 4 0,0 6-1,-1 2 1,2 4 0,0 3 0,-1 1-1,1 3 1,-1 1 0,-2 1 0,-3 5 0,-5 0 0,-3 4-1,-6 2 1,-3 2 0,-11 7-1,12-7 1,-12 7-1,0 0 1,0 0 0,0 0 0,0 0-1,0 0 1,0 0-2,0 0-1,0 0-3,-20-3-8,10 8-8,-9-4-2,1 1-1,-6-7 2</inkml:trace>
  <inkml:trace contextRef="#ctx0" brushRef="#br0" timeOffset="2583">1314 21 9,'0'0'8,"9"-14"1,-9 14 0,7-9-1,-7 9 0,0 0-1,0 0-1,0 0-1,0 0-1,0 0-1,0 0 0,7 10 0,-7-10 0,6 22 0,-2-9-1,3 7 0,0 0 0,0 7 1,0 5-2,0 6 1,-3 2-1,-1 3 0,-3 1 1,0 0-1,-2-2 0,-1 0-1,-2-7 1,3-5 0,1-5 0,1-5-1,1-3 1,1-3-1,3-4-2,-5-10-3,9 3-6,-9-3-7,7-17 2,-7 0-1,-2-5-1</inkml:trace>
  <inkml:trace contextRef="#ctx0" brushRef="#br0" timeOffset="3044">1131 244 14,'30'-7'11,"3"-2"2,3 1 0,3-2-3,4 2 0,0 1-1,-1 1-1,-1 0-1,1 1-1,-6-1-1,-3 4-2,-7 0 0,-5 1-2,-5 0 0,-5 1 0,-11 0-1,11 1 0,-11-1-2,0 0-5,0 0-6,0 9-6,0-9 2,-11 5 0,11-5-1</inkml:trace>
  <inkml:trace contextRef="#ctx0" brushRef="#br0" timeOffset="3485">1705 283 6,'0'0'9,"0"0"1,0 0-2,0 0-1,0 0 1,0 0-2,3 10-1,-3 0 0,-1 0-1,3 3 1,0 2 0,2 3-1,1-1 2,4 3-3,1-2 0,2 2 0,2-3-1,1 0 1,-1-5-1,2-1 1,-1-6-1,1-4 0,-1-5 0,1-5 0,-1-5 0,0-2 0,-1-3-1,-1 0 1,-1 0-1,-2 2 0,-3 0 1,-1 6-1,-3 2 0,-3 9 1,4-11-1,-4 11-1,0 0 0,0 0 0,0 0 0,0 0-1,6 11 1,-6-11-1,11 16 1,-4-3 0,4 1 0,0 1 0,4 0 0,-2 0 0,2-3 0,1-1 1,-1-2-1,1-3 1,-1-5 1,1-4-1,-2-5 0,3-4 1,-4-3-1,2-4 1,-3-4-1,1-1 0,-6-2 0,0 1 0,-5 3-1,-1 4 1,-1 3-2,-3 3-1,3 12-2,-9-8-2,9 8-5,-12 11-9,8 2-2,-3-3 1,3 1 0</inkml:trace>
  <inkml:trace contextRef="#ctx0" brushRef="#br0" timeOffset="4236">2503 419 20,'0'0'14,"-13"-6"0,13 6 1,-16-21-6,13 11-1,-3-3 0,4 0-3,2 0 0,2-2-2,3 3 0,4 2-1,3 0 0,4 3-1,2 3 0,1-1-1,0 7 0,3 4 0,-2 0 0,-1 5 0,-1 1 1,-1 3-1,-4 0 1,-2 5 0,-4-5 1,-3 4 1,-5-4-1,-2 2 1,-7-4 0,-1 1 1,-4-6-1,-1 0 0,-4-5 0,2-2-1,-3-4 0,0-2-1,3-2-2,-2-4-3,7 5-8,-3-5-8,7 2-2,1-5 0,6 2-1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4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24 2,'0'0'18,"0"0"-6,0 0-2,0 0-2,0 0 0,0 0-1,0 0-2,0 0-1,0 0-1,0 0 0,1 12-1,-1-12-1,1 19-1,-1-5 2,2 5-1,1 4 1,0 3-1,0 3 1,1 2-1,-1 0 1,1 2-1,-1-4 1,0-1-1,-2-4 1,1-3 0,-2-6-1,1-2 2,-1-13-1,0 11-2,0-11-2,0 0-5,-2-21-9,0 9-5,-6-10-6,4 5-1</inkml:trace>
  <inkml:trace contextRef="#ctx0" brushRef="#br0" timeOffset="381">-4 211 22,'0'0'15,"-2"12"1,2-12 0,9 13 0,1-4-4,1-6 0,8 1-3,0-5-1,8 1-2,-3-5-2,5-3-1,-2-5-3,1-1 1,-1-2-1,-3-1 0,-2-2-1,-5 0 1,0-1 0,-4 0-1,0 3 2,-3-1-2,-4 3 2,-1-1-1,-1 5 0,-2 0 0,-2 11 0,1-12-1,-1 12 1,0 0-1,0 0 1,0 0-1,0 0 1,0 0-1,0 0 1,-9 13-1,9-13 1,-4 20 0,2-6 0,0 3 0,-1 2 1,1 2-1,-1 2 1,1 2-1,-1 1 1,-4-1-1,3-1 1,2 1-1,1 0 1,1-1 0,-1-2-1,1-2 0,0-2 1,5-3 0,-4-2-1,1-3 1,-2-10 1,3 11-1,-3-11 2,0 0-1,0 0 1,0 0 0,0 0 0,11-6 0,-5-3 0,3-4-2,2-2 2,1-3-3,3-1 1,1-1-1,0 2-1,-3 0 1,1 3 0,-3 4 0,-11 11 0,15-13-2,-15 13 2,9-2-1,-9 2 1,5 13-1,-3-1 0,0 3 1,1 2 0,-1 3 0,2 1 0,-2-3 0,2 0 0,0-6-1,6 1-7,3-8-27,-1-12-1,10-4 0,-3-9 0</inkml:trace>
  <inkml:trace contextRef="#ctx0" brushRef="#br0" timeOffset="1192">808 229 12,'-4'11'21,"9"-2"-1,-5-9-17,3 15 1,-3-15 1,0 0 3,11 9 1,-11-9 2,10-5-1,-10 5 0,14-12-3,-7 3-1,0-1-2,-1 0-2,-6 10 1,10-16-2,-10 16 2,5-17-2,-5 17 1,-3-13-2,3 13 1,-4-9-1,4 9 0,-9-9-1,9 9 1,-10-4 0,10 4 0,-14-1 0,14 1 0,-13 1 1,13-1-1,-14 2 1,14-2 0,-16 11-1,16-11 1,-18 18 0,9-5-1,-2-1 1,2 4-1,0 1 1,2 1-1,1-3 1,4 2 0,1-2 0,4 0 0,5-2 0,2 0 0,3-4 0,5-1 0,1-4 1,1-2-1,3-4 0,1-2 0,-1-3 0,1-1 0,-3-3-1,-1 0 1,-1-3-1,-3 2 1,-2-1-1,-1 0 0,-3 2 1,0 2-1,-10 9 0,12-16 0,-12 16-1,0 0 1,11-9 0,-11 9 0,0 0-1,0 0 1,0 0-1,0 0 1,0 0-1,0 0 1,1 11-1,-1-11 1,-3 16 0,3-7 1,0 1-1,3 1 1,-1-1-1,-2-10 1,15 13 0,0-11 0,2-3-1,4-3 1,1-2-1,4-3 0,0-3 2,-3 1-2,-1 0 0,-4 2 0,-7 1 1,-2 3-1,-9 5 0,11-3 0,-11 3 0,2 11 0,-2 0 0,1 2 0,2 4 0,-1 2 0,1 2 0,1 1 0,1-1-1,1-6-8,3-3-27,7-4 0,0-13-2,8-6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6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0 9,'0'0'19,"0"0"-3,0 0-3,0 0-2,0 0-2,2 10 0,-2-10-1,-3 13 0,0-4-1,2 8 0,-1 0-2,2 7 0,-1-1-1,1 9-1,-1 0 0,2 3 0,-2-2-1,2 0 0,-1-3 0,0-2-1,0-3 0,1-5 1,1-4-2,0-4 0,1-2-1,-3-10-6,0 0-27,14-3-1,-4-13 1,6-1 1</inkml:trace>
  <inkml:trace contextRef="#ctx0" brushRef="#br0" timeOffset="370">237 308 7,'-15'-6'21,"15"6"-15,-7-20-2,6 8 1,2 0 4,2-1 7,2 2 3,1 1-5,6 4-5,-12 6-3,19-13-4,-7 10 0,1 3-2,-2 3 1,1 2 0,0 4-1,-1 3 1,0 1 0,-3 2 0,-2-1 0,-1 3 1,-4-3 2,-1 4 0,-6-6 1,1 1 1,-7-3 0,4 0 0,-7-3 0,3-1 1,-5-4-3,2 0-1,-2-5 0,3-1-3,0-2-1,1-5-3,13 11-6,-13-23-14,14 4-13,7 1-2,2-5 1</inkml:trace>
  <inkml:trace contextRef="#ctx0" brushRef="#br0" timeOffset="1952">584 175 10,'0'0'18,"0"0"0,0 0-1,0 0-2,0 0-1,0 0-4,0 0-1,0 0-1,0 0-3,0 0 0,0 0-2,0 0 0,0 0-1,0 0 0,0 0-1,0 0 1,-13 6-1,13-6 0,-11 8 0,11-8 0,-15 12 0,15-12 0,-17 18 0,8-7 0,-1 1 0,3-1-1,0 1 1,3 1 0,-1-1 0,1 1-1,1-4 1,2 1-1,1-10 1,3 17 0,-3-17 1,7 16-1,-7-16 1,18 12 0,-4-6 0,5 0-1,2-1 2,2 1-2,1-1-1,2-1 0,-2-1-1,-2-4-5,6 2-12,-2-3-18,-4-8-2,1 0 2</inkml:trace>
  <inkml:trace contextRef="#ctx0" brushRef="#br0" timeOffset="3455">913 447 7,'0'0'24,"0"0"-2,0 0-4,5-12-1,-5 12-5,9-12-3,-9 12-2,15-17-2,-6 8-1,-2-3 0,4 1-1,-3-1 0,1 1 0,-1 0 0,-8 11 0,13-18-1,-13 18 0,12-13-1,-12 13 0,0 0-1,12-10 0,-12 10 0,0 0-1,0 0 1,0 0-1,9-3 0,-9 3 1,0 0-1,0 0 0,0 0 1,3 13-1,-3-13 1,3 19 0,-3-5 0,-1 1 0,-1 2 0,2 2 0,2 1 0,-2 0 1,-1 1-1,0-3 0,-1-1 0,2-3 0,0-1 0,-1-4 0,1-9 0,-3 14 0,3-14 0,0 0 0,-9 9 0,9-9-1,-10 3 1,10-3 0,-14 1-1,14-1 1,-15 3-1,15-3 1,-13 1 0,13-1 0,0 0 1,0 0-1,-10 3 1,10-3 0,0 0 0,0 0-1,10-1 1,-10 1 0,20-3 0,-4 2-1,3-1 0,1 0 1,4 0-2,0-3-1,0 6-8,-1-1-17,-6-7-8,5 3 1,-6-10 0</inkml:trace>
  <inkml:trace contextRef="#ctx0" brushRef="#br0" timeOffset="4256">1388 398 2,'0'0'25,"0"0"1,0 0-8,0 0-9,0 0-2,0 0-1,0 0 1,12 7 1,-12-7-1,18 5 0,-6-3-1,10 2-2,3-3 0,4 2-1,2-2-1,4 0-1,3-1-1,-2-2-1,-2 1-1,-6-4-2,-2 3-7,-6-5-10,-9-1-13,-2 3 2,-15-6-1</inkml:trace>
  <inkml:trace contextRef="#ctx0" brushRef="#br0" timeOffset="4576">1404 266 0,'-12'-1'29,"12"1"2,0 0 1,0 0-16,15 3-7,-5-5 0,8 8-3,3-5 1,7 7-3,3-5 1,6 2-3,2-2-1,3 2 1,-2-3-2,-2-1 0,-2-1-1,-5-2-1,-5 2-3,-8-9-9,-4-1-17,-3 8-4,-11 2 1</inkml:trace>
  <inkml:trace contextRef="#ctx0" brushRef="#br0" timeOffset="4957">1443 627 1,'-12'-1'23,"12"1"0,0 0-13,0 0-2,0 0 1,-9-14 2,9 14 0,0-17 1,6 5 0,-4-9-2,9-1-2,0-9-2,6-1-1,4-8-2,4-1 1,3-5-3,3 3 1,3 0-2,1 3 1,-2 4-2,-1 4 1,-4 6-1,-5 5-3,0 9-5,-8 1-14,-5 2-12,-1 6-1,-9 3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5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0-5 19,'0'0'19,"0"0"-4,10-3-2,-10 3-2,0 0 0,0 0-3,0 0-2,0 0 0,0 0-1,0 0 0,6 15-2,-6-15 1,4 20-2,-2-4 1,2 4-1,-1 5 1,1 6-1,-2 1 1,1 3 0,-1-3 0,1 2 0,-3-4-1,2-1 1,-1-5-1,0-4-1,0-3 0,0-4-1,1 0-3,-2-13-9,0 0-22,-3 13-2,3-13 1,2-14 0</inkml:trace>
  <inkml:trace contextRef="#ctx0" brushRef="#br0" timeOffset="791">250 266 23,'0'0'26,"0"0"-5,0 0-1,0 0-4,0 0-1,0 0-3,0 0-4,1-11-3,-1 11-2,12-14-1,-3 5-2,-9 9 0,20-18-1,-9 11 1,2 5 0,-2 6-1,2-1 0,-1 5 0,-1 2 1,-1 4-1,-1 4 1,-3 0 0,-2-1 0,-3 1 1,-4-1 0,-3-1 0,-3-2 1,-3-1-1,-3-3 1,-1-2 0,-2-4 0,1-3 0,0-4-2,0-3-1,3-2-2,-1-6-6,9 2-11,3-1-13,2-6-4,8 3 2</inkml:trace>
  <inkml:trace contextRef="#ctx0" brushRef="#br0" timeOffset="1232">758 187 25,'9'-2'22,"-9"2"-5,0 0 1,-5-11-1,5 11-2,0 0-5,-9-3-3,9 3-3,-13 2-1,3-1-1,0 4-1,-2 3 1,-2 2-2,-3 0 2,1 2-2,-4 1 2,1 2-1,1 0 1,2-3 0,1-1-1,4 0 1,2-3 0,9-8 0,-9 16-1,9-16 1,4 15-1,-4-15 0,14 13 1,-1-6-1,3-2-1,4-1 1,4-2-1,2-1-1,2 1 0,-1-6-3,6 2-8,-4 0-18,-4-7-7,4 1 1,-6-7 1</inkml:trace>
  <inkml:trace contextRef="#ctx0" brushRef="#br0" timeOffset="1902">962 288 21,'0'0'26,"0"0"-8,16-10-7,-5 11-2,-1-1-2,5 2-1,-2 0 0,3 3 0,-4-2-1,2 4-1,-5-3-1,0 2-1,-9-6 0,12 13-1,-12-13 1,-3 17 1,-3-8-1,1 4 1,-6-2 1,0 3 0,-3 0 0,1 2 0,-1-3-1,3 2 0,-2-2-1,4 1 0,1-3 0,2 0 0,6-11 1,-4 17-1,4-17 0,5 12-1,-5-12 1,22 8-1,-3-6 0,5-1-1,6 1-3,3-8-5,11-1-22,3 3-8,-2-8 0,2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0:32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 5,'33'3'7,"3"-1"-1,1-1-1,3 1 0,-1 0 0,4 0 0,0 0-1,3 0 0,1-1 0,4 1-1,2-2 1,3 1-1,3-1-1,2 1 0,2 0 0,3 0 0,0 0-1,1-1 1,2 1-1,1-1 0,0-2 1,5 1 0,-5-3-1,0 0 1,6 0 0,-1 0 1,0-3-2,1 2 0,2 0 0,-2 1 0,4 0 0,1 1-1,-4 0 1,1 0 0,-2-1 0,-1 2 0,-2-1 0,1 2 1,-1-1-1,2 1 0,-4-1 0,1 1 1,1 0-1,-1 0-1,0 0 1,-1-1-1,0 0 1,2 0 0,-2 0 0,-1 1 0,2-1 0,-1 0 1,-1 1-1,-2 1 0,0-1-1,-1 1 1,2 0 0,-1 0 0,-2 0-1,-2-2 1,-1 1-1,0 1 1,-4-1-1,-2-1 1,-2 1-1,-1 0 1,0 1-1,2 1 0,1 0 1,0-1-1,1 1 1,0 0 0,1 0-1,0 0 1,-2-1-1,-1 0 1,-2 0-1,2 0 1,1 0-1,3 2 1,-2-2-1,3 1 1,0-1-1,2 1 1,-1 1 0,2 0-1,-2-1 1,2 1-1,1 1 1,1-1-1,0 1 1,1 0 0,0 1-1,0-1 1,-2 2-1,0-1 1,-4-1 0,0 1-1,0 0 1,1-1 0,-1 1-1,1 0 1,0 1-1,0 1 1,0-2-1,0 0 1,-3 0-1,0 0 1,0 0-1,1-1 1,-1 2-1,2-2 1,-1 2-1,0 0 1,0-1-1,-4 0 0,3 0 1,-1 0-1,0 1 0,-1-2 0,-1-1 1,1 1-1,2-2 1,3 0-1,-4 1 0,-1-2 0,2 0 0,1 2 0,1-1 0,-2-2 1,1 2-1,0-1 0,2 0 0,0 1 0,1-2 0,-2 0 0,0 0 1,1 0-1,-1-1 0,-1 1 0,0-1 1,-1 0-1,0-1 0,1 1 1,-2-2-1,0 2 1,0-1-1,-1 0 0,-2 0 1,1 1-1,-3-1 1,-4 2-1,0-2 1,-2 2-1,-1-1 0,1 1 0,-4-1 0,-1-1 1,0-1-1,-2 2 0,-2-1 0,0 0 0,-3-1 0,-2 2 0,-2 0 0,-1 0 0,-2 0 0,2 1 0,-3-1 0,-1 2 0,-2-1 0,-1 1 0,-3-1 0,-2 1 0,-2 0 0,-6 1 0,0-1 1,-10 0-1,10 1 0,-10-1 0,0 0 0,0 0 1,0 0-1,0 0 0,0 0 0,0 0 0,0 0-1,0 0-2,-2 10-7,2-10-25,-12 8-1,12-8 1,-19-7-1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27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2,'22'1'3,"0"0"0,5 0-1,-1-1 0,3 1 0,3-1 0,0 1 0,2-1 0,1 0 1,3 0 0,-1 0 0,6-1-1,0 1 1,1-1 0,4 0-1,-2-1 0,3 1-1,-1 0 0,2 0 0,1 0 0,-3-1-1,2 1 1,-1 0-1,0 0 1,3 0-1,1 1 1,-1-1-1,1 1 1,1 0-1,-1 0 1,2 1-1,1 1 0,0 0 1,1 2 0,0-1-1,2 1 0,2 1 1,1 0-1,-1 0 1,1 1-1,2-1 0,-1 1 1,0-1-1,0 1 1,-1-2 0,0 1 0,2 1 0,0-2 0,-1 1 0,0 0 0,1-1 0,-1 2 1,1-2-1,2 0 0,-2-1 0,1 2 1,1-3-1,1 1 0,1-1 0,0 0 0,-1 0 1,0-1 0,0-1 0,2 3 0,-1 0 1,2 0-1,0 2 0,4-1 0,1 0-1,2 0 1,1 0-2,2-2 2,0-3-1,3 1 0,1-4 0,-1 3-1,2-4 1,0 3 0,1-1 0,0 1-1,3-2 1,-1 3-1,5 0 1,0-2-1,4 1 0,3-1 0,0 0 0,5 0 1,1 0-1,2-1 0,-2 0 1,3 2-1,-2 0 1,2 0 0,2-1 0,-3-1 0,1 1 0,-2 1 0,1-1 0,0 0 0,1-1-1,-1 1 1,-2 0-1,0 0 1,-5-1-1,0 1 1,0-1-1,-2-1 1,-2 1 0,-3 1 0,0-2-1,0 2 1,-1-1 0,1 0 0,-3 0-1,-1 2 1,-2-1 0,-2 1-1,-1 0 0,-1-1 1,-2 2-1,-1-1 0,0 2 0,-2-1 1,1 0-1,-1 1 0,0 1 1,1-1-1,-3 2 1,0-1-1,0 1 1,1 2-1,0-2 0,2 1 1,0 1-1,0 1 0,2-1 0,2 2 0,-1-1 0,3 1 1,1 1-1,0-2 0,1 2 0,1-1 0,3 0 1,1-1-1,1 1 0,0-2 0,3-1 1,4 0-1,0 0 0,3-2 1,3 0-1,1-1 0,1-1 0,2 0 0,-1-2 1,3 1-1,1 0 0,-3 1 0,0-1 0,-1 1 0,0-1 1,0 1-1,2-2 0,-3 1 0,-1 0 0,-1 1 0,-1-1 0,0 0 0,0-1 0,-4 2 0,-2 1 0,-2 0 1,-2 0-1,0 3 0,2-2 0,-4 1 0,0-1 1,-1 1-1,1-1 0,-2 1 0,0-1 1,-1 0-1,-1-1 0,-2 2 0,-1-2 0,-2 0 1,-1 1-1,-1 0 0,0 0 0,-1 0 0,-1 0 0,-2 0 0,3-1 0,-2 1 0,1-2 1,-1 1-1,-2-1 1,0 0-1,-1 0 0,0 0 1,-1 1-1,-1-1 0,-2 0 0,1 1 1,-1-2-1,1 2 0,-3-1 0,1 1 0,-1 0 0,1 0 0,0 0 0,-1 0 1,0 0-1,0 1 0,1 1 1,-2-2-1,3 1 0,-1 1 0,3-1 1,2 1-1,-2 0 0,1-1 0,0 1 0,0 0 1,-4-1-1,3-1 0,-5 0 1,0-1-1,0 1 1,-1-2-2,0 1 1,-2 0 0,1 1 1,-2-1-1,-2 1 0,-4 1 0,-6-1 0,-3 1 0,-7 2 0,-7-1 0,-5 1-2,-10-1-4,-2 8-14,-8 3-14,-12-13 0,-21 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6:46.935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16045 12030 1032,'12'-5'516,"-12"5"258,0 0 0,0 0 129,14 8 0,-14-8 129,0 0 258,0 0-258,7 10 0,-7-10 0,0 0 0,0 0-129,0 0 0,0 0 0,0 0-258,0 11 0,-1 1-129,-9 1-258,-1 4 129,-3 2-258,-4 7 0,-3 0-129,-5 8 258,-2-5 0,0 7 0,-6 1 258,2 8 0,-3-3 129,2 9-129,-4 2 0,6 7 0,-2 5 0,5 6 129,-1 1-387,5 4 129,-1 4-129,9 0 0,3 1 0,6 2-129,3-4 0,4 2-129,0-2 258,10-4-129,1-4 129,6-4 129,1-8-258,5-2 258,0-12-258,6-5 129,1-8-129,4-5 0,2-4 0,0-5-129,-1-4 0,-1-3 0,0-2 129,-1-1-129,-3-7 129,-1 1-129,-8-2 0,1-2 129,-4 1-129,-2-1 0,-3-3 0,-13 5 0,13-7 0,-13 7 0,0 0 0,0 0 0,0 0 0,0 0 0,0 0 0,0 0 0,0 0-129,-7-6 129,7 6-129,0 0 0,-13 0 0,13 0-129,0 0 0,0 0-774,-2 14-2193,2-14-1548,0 0-258,-6 14-645,6-14 258</inkml:trace>
  <inkml:trace contextRef="#ctx0" brushRef="#br0" timeOffset="1171.067">23251 11878 2193,'-16'-9'2064,"5"0"-516,-4 2 129,-3-6-129,6 7-129,-7-7 129,6 6-258,-6-6 0,7 6-129,-4-2-258,16 9-258,-16-11-258,16 11 0,-10-3 129,10 3-258,0 0 129,1 15-129,7 3 129,9 8-129,5 6 129,7 10-129,7 6-129,8 8 129,3 2-258,6 7 129,2 5 0,4 2 0,2 9 0,-4 4 129,-4 9-129,-6 4-129,-7 6 129,-8 6 0,-14-1 0,-6 5 129,-12-3 0,-8 3 129,-13-14 0,1 0 0,-13-7 258,2-4-129,-9-8-129,2-3-129,-8-8 0,-3-5-129,-4-7 0,-2-2-258,4-6 129,-2-5-387,7-7 0,0-10-387,16 7-1806,-2-13-1935,7-9-387,6-9-516,5-6-129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52.7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15 283 0,'0'0'9,"-15"-5"0,15 5 0,0 0-4,0 0-2,0 0-1,0 0-1,-2 16 0,5 2 1,1 6-1,2 7 1,2 6 0,2 4 1,4 3 0,3-1 0,-1 4 1,9-3-1,4-2-1,4-7 1,1-5-1,3-7-1,0-4 1,-2-8 3,8-11-1,-7-11 3,1-9-1,0-13 0,3-11 1,-2-14 0,4-10 0,-5-9-2,-2 3 0,-2-3-1,-5 4 0,-9 6-1,0 12 1,-11 10-2,3 13 1,-9 9-3,1 7-2,-3 16-5,7-13-6,-7 13-9,9 15-3,-8-4 0,-11 2 0</inkml:trace>
  <inkml:trace contextRef="#ctx0" brushRef="#br0" timeOffset="1482">-3 1124 6,'0'0'8,"9"5"1,-9-5-1,0 0-4,0 0-3,0 0-1,0 0 1,0 0-1,6 11 2,-6-11 0,0 0 0,8 10 1,-8-10 0,6 10 1,-6-10-1,11 20 1,-2-6-1,-1 4 0,2 5-1,7 7-1,-5 8 0,10 3 0,3 3-1,3 2 0,2-4 0,6-2 0,-3-5 2,1-10 1,8-8 1,-7-10 2,1-5-1,1-9 1,-2-3 0,-1-12 0,2-6 0,-3-10-3,4-6 1,-6-11-2,1-6 1,-3-8 0,-5 0 0,-3-2 0,-6 7 1,-1 4 0,-10 8-1,4 10 0,-8 10-1,0 7-1,0 7-3,0 18-5,0-15-5,0 15-10,13 7-2,-12 2-1,-1 3 0</inkml:trace>
  <inkml:trace contextRef="#ctx0" brushRef="#br0" timeOffset="2564">26 2104 0,'13'5'6,"-13"-5"0,5 10 0,-5-10-5,4 14-3,-4-14 0,6 18 3,-3-9 1,-1 2 2,0 1 1,0 4 1,-1 3 1,-2 8 1,1 4-1,0 6-2,3 4-1,6 1-2,-3 1 0,8-4-2,2-1 1,7-10-1,2-4 2,6-8 0,3-5 1,2-6 1,3-4 2,2-6 0,0-5 1,0-9 1,1-7-2,-4-12 0,1-7 0,-6-10-1,2-5-1,-6-7-2,-2-3 1,-5 1-2,1 5 2,-9 6-1,0 10 0,-5 4 0,-3 10-1,-2 7 1,-1 6 0,-2 6-2,-2 3 0,1 12 0,3-12 0,-3 12-1,0 0 1,0 0 0,0 0 0,0 0 0,0 0-1,0 0 0,0 0-1,0 0-1,0 0-2,0 0-3,0 0-7,0 0-7,-3 11-2,3-11 2,0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14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2367 30,'0'0'16,"0"0"1,0 0 2,10-21-9,1 2-3,4-18 0,9-9 2,4-19-1,13-12-1,3-17-1,7-5-3,1-7-2,0 1-1,-4 6-1,-6 7 0,-6 12 0,-9 12 0,-8 10-3,-4 2-8,1 8-10,2 0-1,-1 5 1,1 2-1</inkml:trace>
  <inkml:trace contextRef="#ctx0" brushRef="#br0" timeOffset="311">804 823 33,'2'15'19,"-2"-15"-1,0 0 1,0 0-7,0 0-13,0 0 0,12 12 0,-12-12 1,8 17-1,-2 0 1,1 9 0,-1 7 0,2 9 0,0 9 2,0 5-1,3 3 1,-1 0 0,-2-3 0,-1-5 1,2-7-1,-1-10 1,-2-8 0,-2-9 1,0-5 1,-4-12 0,0 0-1,-2-25 1,0-1-1,-4-11-1,3-7 0,-2-12-1,3-5-2,2-6 0,4 1 0,6 0-1,4 3 1,4 6-1,6 5 0,3 8 0,1 6 1,2 8-2,-1 8 1,-3 10 0,0 6 0,-1 9 0,-2 8 0,-5 8 0,-2 5 0,-4 3 2,-7 2-1,1 1 2,-4 0-1,-9-2 2,-3-1 0,-4-6-1,-6 1 2,-5-4-2,1-2 1,-8-5-1,0-3-1,0-4-1,1-6-2,7-2-3,1-10-4,16 1-9,5-12-7,15 0-2,7-5 1,10-2 1</inkml:trace>
  <inkml:trace contextRef="#ctx0" brushRef="#br0" timeOffset="931">1506 821 63,'1'11'23,"-1"-11"-2,0 0-1,3-22-20,1 0-5,7-3-2,-1-8 0,7 2 0,-3-6 0,7 7 1,-1 4 1,2 7 2,0 6 2,0 9 3,3 10 0,-3 6 1,3 8 0,-3 2 1,-2 7 2,-4 0 1,-1 4 1,-8-4 1,-2 2-1,-11-6 0,-4 1 0,-9-6-1,-5-2-3,-6-5-1,-3-6-2,-1-2-4,-2-10-4,11-2-7,2-12-11,14-5-1,9-8 0,15-5 0</inkml:trace>
  <inkml:trace contextRef="#ctx0" brushRef="#br0" timeOffset="1302">2382 326 35,'18'15'20,"-14"4"0,-14 5 1,-11 4-12,-9 0-4,-6 3 0,-9-1-1,-4 0-1,-4-6 0,4-1-1,1-7 0,11-1 0,7-5-2,8-2-1,9 1 0,13-9 0,0 18-1,9-5 1,8 3-1,2 2 1,4 5 2,2-1-1,2 1 1,-3 0 0,-3-4 2,-2-1-2,-5-5 1,-3-3-4,-2-4-4,-9-6-9,9-16-6,-3-3-2,5-6 1,1-6 0</inkml:trace>
  <inkml:trace contextRef="#ctx0" brushRef="#br0" timeOffset="1642">2696 367 43,'21'-2'23,"-8"9"1,-15 3 0,-8 10-11,-13 0-6,-3 7-1,-11 0-3,-2 5-1,-6-2-1,-1 0 0,3-5-1,6-5 0,8-4-2,8-1 1,12-2 0,6-1-1,10 2 1,6 0-1,7 2 1,0 5 0,1 0 2,-1 1-1,-4 0 2,-2 1-1,-8-2 2,-5 0-2,-7-4 2,-1-3-1,-7-3-3,-1-7-3,2-3-10,2-13-9,8-6-2,4-9 0,12-6 0</inkml:trace>
  <inkml:trace contextRef="#ctx0" brushRef="#br0" timeOffset="1983">2901 431 44,'38'-6'21,"-6"11"2,-6 8-2,-9 6-11,-1 10-4,-4 1-1,0 9-1,-7 0-1,-1 5 0,-4-4 1,0-1-2,-1-7 1,2-5-1,0-6-3,3-12-6,7-10-15,2-13-2,5-12-2,-1-14 1</inkml:trace>
  <inkml:trace contextRef="#ctx0" brushRef="#br0" timeOffset="2293">3303 86 70,'0'0'23,"0"0"0,0 12-1,0-12-19,6 21-4,-3-2-1,1 7 2,2 8 0,-1 7 1,-1 8 0,-1 7 2,0 2-1,-1-7 1,1-1 0,-2-9-1,3-5 1,2-13-1,7-11-1,6-14-1,7-13 0,6-5-1,3-2 0,4-1 1,-2-1-1,0 4 1,-6 6 0,-6 13 0,-8 10 0,-6 12 1,-6 5 0,-6 4 0,-5 5 0,-7 2 1,-3 0 1,-5-7-1,-1-3 1,-1-10-2,-2-11-4,5-7-5,2-19-9,12-10-9,6-18-1,13-8-1,4-13 1</inkml:trace>
  <inkml:trace contextRef="#ctx0" brushRef="#br0" timeOffset="2684">3823 61 33,'34'-32'22,"-7"11"1,-3 13 1,-8 9-6,0 15-6,-7 6-4,3 17-4,-7 7-1,-1 13 0,-4 8 0,-1 6-1,-2-1 0,0-1-2,2-9 0,2-10-1,6-12-3,3-16 0,10-11-2,3-16 1,9-4 1,2-9 0,6-1 3,1-1 2,1 2 2,-1 2 1,-1 1 1,3 4 0,-4-1-1,-1 3 0,-4-2-3,0-2 0,-4-1 0,-4 0 1,-8-2 1,-7-1-1,-10 2 1,-5 3 1,-11 1-1,-3 6-1,-7 4 0,-3 3-1,-3 7-1,-2 5 0,3 6 1,2 3 0,5 2 0,6 1 0,7 1-1,9 2 1,12-1-1,11-5-1,15-3-4,6-9-16,19-2-7,8-12-1,13-7 0,2-15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17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64 957 10,'-13'-23'16,"2"-1"4,2 3-3,0-2-1,7 11 0,-4-1-1,6 13-1,0 0-3,0 0-3,-10 15-3,10 8-2,-1 9-2,0 5 0,1 8 0,1 3 0,2 0 0,5-4 0,2-8 1,8-9-1,8-16 0,9-13 1,7-14-1,6-11 0,2-8 1,1-3-2,-4-2 1,-4 4 1,-11 7-1,-7 9 0,-10 7 0,-15 13 0,9 14 0,-11 3-1,1 5 1,1 3-1,4 1 0,3 0 0,3-1 0,5-7 1,6-7-1,4-6 1,3-8 0,1-7 0,0-10 0,0-6 0,-3-9 1,-2-6-2,-6-6 1,-4-1 0,-3 0-1,-4 6-1,-2 6-1,-4 1-2,6 14-10,-2 1-13,7 14 0,-3 2-3,10 10 2</inkml:trace>
  <inkml:trace contextRef="#ctx0" brushRef="#br0" timeOffset="541">1108 934 71,'0'0'27,"0"0"-3,0 0 0,8-13-20,-4-2-3,1-6 0,1-2-1,2 1 1,2 0-2,-1 3 1,-1 4 0,1 4 1,-9 11-1,14 3 1,-9 10-1,-1 3 0,-3 4 2,-1 4 0,-5 1 1,-1 3 1,-9-6-1,-2-1 2,-9-6-2,-2-3 0,0-8-2,-2-6-2,5-4-4,-2-13-4,12 2-4,0-16-5,20 3-3,1-10 0,16 5 0,1-5 4,12 6 5,2-1 7,3 8 6,4 8 8,-8 4 3,2 11 2,-4 6 1,0 12-3,-2 6-3,-1 8-4,-3 5-2,0 4 0,-2 3 0,-2 2 0,-6-2 2,-1-2 1,-9-9 0,3 0 1,-8-12 0,2 1 0,-5-18-1,0 0-1,0 0-1,3-22-2,1-6 0,0-8 0,3-6-1,4-7-1,2-4-2,4-1 0,4 5-4,1-2-5,7 13-5,-3 0-1,6 13-1,-9 2 0,10 13 1,-10-1 1,2 11 4,-4 6 4,-1 3 6,-6 4 2,1 1 2,-5 0 1,-2-2 1,2 3 2,-5-3 0,1-3 0,-6-9 1,10 9 0,-10-9 1,21-12-3,-7-3-1,5-6 0,5-7 0,4-4 0,2-8 1,2-2 1,-3-5-1,2 0 1,-9-1 1,1 6-1,-11 1 0,-3 9-1,-8 3-1,-5 9-1,-10 8-2,-7 12 1,-9 12-2,-4 10-1,-6 13 1,-3 12-1,-5 9 1,3 10-1,4 4 1,8 1 0,8-5 0,9-5 0,12-9-1,14-12 1,13-8 0,11-9-1,13-4 0,4-5 0,7 0 1,4-2-1,-1 2 1,0 1-1,-3 4 2,-3-1-1,-4-1 0,-3-2 1,-1-3-1,-4-5 0,-2-6 1,-4-7-1,-2-10 1,-6-6 1,-8-5-1,-2-2 2,-11-3-1,-6 2 1,-9 2-2,-9 7 1,-14 9-3,-8 10 0,-6 7-1,-7 4-2,2 7 1,0-2 0,8 5 0,7-8-1,13-4 1,11-10 1,15-10 0,10-11 1,11-13 1,7-11 0,8-13 0,3-7 1,5-7 0,-3-1 1,-1 2 0,-6 5 0,-6 7 0,-7 10-1,-6 10 1,-7 11-1,-7 10 0,-6 8-1,0 13-1,-15 5 1,3 17 0,-1 10-1,-1 12 2,4 14 0,3 12 1,8 10 0,9 6 0,12 5 0,8-2 0,11-4-3,9-2-4,0-10-20,8-8-2,0-18 0,-3-10-2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05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0,'0'0'5,"0"0"0,0 0 0,0 0 1,0 0 1,0 0-1,14-6 0,0 5-2,5-1-3,7-4 1,6 1 0,6-2 1,6 1 2,5-5 0,7 3 0,4-2 2,6 2 0,2 1 1,6 3-2,3 0 0,8 3-2,4-1 0,10 2 0,3-1-2,6 2 0,6-1 0,4 3-1,6 0 1,6 2-1,1 2 0,2 1 0,3 1 0,6-2 0,1 0 1,2-3 0,0-2 0,1-1 0,1-2 1,0 1-1,1-3 1,-1 3-1,0 2-1,1 1 1,-1 0-2,0 1 1,-1 0 0,3-1 0,-2 2-1,-2-3 0,-2-3 1,0 1-1,-1-1 1,-1-1-1,-5 1 1,0 0-1,0 1 1,1 1 0,-2 3-1,0-1 1,1 2 0,0 0-1,1 0 1,0 3 0,-3-2-1,6 0 1,0 0 0,3-1-1,2 1 1,1-2 0,3 0 0,1-2 0,2 0 0,3 0 0,-2 0 1,2 0-1,-1-1 0,-1 2 0,-2 2-1,2-1 1,-1 1-1,-4 1 0,0 0 1,1 1-1,1-1 0,2-1 1,1-2-1,2 0 1,3-2 0,0 0 0,-2-1-1,4 1 1,0-1 0,0 0 0,-2 0-1,-2 0 1,-3-1-1,-2 0 1,-2-1-1,-9 0 1,-7-1-1,-6 1 0,-7 0 1,-10 1-1,-9 1 0,-8 3 1,-12 0 0,-7 1-1,-12 0 1,-8 1 0,-10-1-1,-6 0 1,-10 0-1,-5-2 1,-7 0-1,-5 0 0,-11-2 0,12 1 0,-12-1 1,0 0-1,0 0 0,0 0 0,0 0-1,0 0-1,0 0-5,0 0-6,0 0-15,0 0 0,-18 3-1,0-19-1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3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67 34,'-3'19'17,"3"-19"-1,0 0 2,18 3-7,1-10-10,3-2-1,5-4 3,8 0 1,1-2 1,3 1 0,1 0-1,0 6 1,-4 5-1,-1 6 1,-5 3-2,1 7 0,-3 4 0,3 4 1,-2 1-1,6 2 1,1-3-1,10-2 1,5-9-1,11-2 0,6-8-1,8-4-1,1-5 1,4 0 0,-3-1 0,-3 3-1,-7 5 1,-7 5 0,-11 6-1,-6 5 1,-5 4-1,-4 3 0,0-1 0,6-2-1,4-6 1,12-7-1,16-6 0,12-9 1,6-6-1,9-4 1,5-2-1,0-1 1,-5 4 0,-4 3 0,-15 7 0,-7 7-1,-6 3 1,-9 6 0,-8 6 0,-7 4-1,-4 6 1,-2 1 0,3-2-1,2-2 1,8-5-1,11-6 0,12-9 0,10-7 0,13-4 0,4-6 0,2 1 0,-1 2 0,-7 3 1,-12 4-1,-13 5 0,-10 6 0,-15 2 1,-7 5-1,-7 2 1,-5 3-1,-1 2 0,3 1 1,2-2-1,2 1 0,1-2-1,3-4 0,-2 0-4,-8-10-25,-4-2 1,-23-13-2,-21-3-1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07:3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444-1 24,'-21'2'12,"3"2"1,-5 1-2,-3 2-4,0 3-1,-5 0 1,1 4 0,-3-2-1,4 3 0,-1-2 0,5 1-1,0-3-1,7 1-1,2-4-1,5 0-1,11-8 0,-10 14-1,10-14 0,9 14-1,3-6 1,5 2 0,4 1 0,2 1 0,4 3 0,-2-1 0,-2 3 0,-3 0 0,-2 0 0,-6 2 0,-7 0 0,-2 0 1,-6-3 0,-3 3 1,-6-2 0,-4 0 0,-4-1 1,-3 2 0,-2-2-1,0 1 0,-1-2-1,1-2-1,2-1-3,-2-6-10,9-1-8,-2-7-1,7-5 0,-2-9-1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20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1170 16,'-18'5'9,"0"-2"-2,8 2-1,10-5-10,-8 10-3,8-10 3,10 8 3,1-3 2,7-2 5,7-1 3,9-3 3,10 0 1,13-3 1,16-2-1,19-4-2,17-3-3,19-6-1,19-2-3,20-4-1,15-2 0,19-3-2,12-1 0,11-1-1,12-1 1,10 0 1,8-3 1,5-2 0,10-1 0,3-5 2,4 1-2,4-7 2,2 0-1,2-3-2,2 1 1,-4-1-2,-2 2 0,-6 2-1,-5 3 0,-12 1 0,-11 6 0,-14 5 1,-12 2-1,-18 4 1,-15 3-1,-18 2 1,-14 3 0,-18 6-1,-12 3 0,-17 2 0,-14 3 0,-17 3 0,-15 2 0,-16 2 0,-11 0 0,-10 1-1,-11-3-2,-3 5-9,-11-4-13,-12-9-2,-3-4 0,-1-3-1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14444 40 7,'6'-15'5,"-3"3"-2,-3 12 0,-7-14-1,-6 13 1,-2 1 0,-7 5 0,-6 6 1,-9 7 2,-8 9 0,-13 8 2,-11 9-1,-13 4 0,-10 7 2,-9 4-2,-1 3 0,-2-4-2,0-3-2,4-2-6,6-3-10,8-9-4,13-6-2,10-14 1</inkml:trace>
  <inkml:trace contextRef="#ctx0" brushRef="#br0" timeOffset="390">12802 616 29,'9'1'12,"-9"-1"0,9 1-4,-9-1-8,-7 17 0,-10 2 3,-5 8 2,-12 7 1,-4 8 1,-8 4 3,2 5-2,1-2 0,8-1-2,7-5-1,11-3-3,15-8 0,18-6-2,16-11 1,15-6-1,17-9 0,15-8 1,13-5-1,12-4 1,3-3 0,4 0 1,-5 3-1,-2 4 1,-14 4 0,-12 5 0,-15 2-1,-13 4 0,-12 1-1,-13 2 0,-9 5-3,-16-10-9,-5 22-10,-12-15-2,-14-7 1,-12-7-1</inkml:trace>
  <inkml:trace contextRef="#ctx0" brushRef="#br0" timeOffset="1312">10900 1462 0,'16'-4'8,"-1"2"-3,-4-2-1,-11 4-7,17 0-2,-17 0 1,8 9 2,-8-9 2,-9 18 3,-2-6 3,-7 3 3,-3 1 0,-6 3 0,-4 2-1,-5 4-2,-7 4 0,-8 7 0,-7 2-2,-4 5 2,-6 1 0,-5 6 1,-2-2 0,3 1-1,6-8-1,8-3-2,10-4-2,8-9-4,11-4-2,10-9-4,10-4-4,9-8-3,0 0-3,3-21 0,6 1 1</inkml:trace>
  <inkml:trace contextRef="#ctx0" brushRef="#br0" timeOffset="1712">10209 1697 29,'0'0'17,"-9"16"-1,9-16 0,-11 7-6,11-7-10,-6 9-1,6-9 1,-6 9 1,6-9 0,-10 9 2,10-9 0,0 0 0,-9 13 0,9-13 0,-11 13-2,2-2 1,0 5-2,-2 6 1,-7 8-2,-4 8 1,-7 10 0,-4 8 0,-5 5 0,-2 2 2,1 0 1,1-7-1,5-1 1,6-10 0,8-7 0,11-12 1,15-6 1,15-11-2,14-8 0,13-7-1,15-7 1,7-6-1,11-4 0,2-3 0,0 1 0,-7 1 1,-8 6-1,-13 3 1,-8 4 0,-12 4 0,-10 3-1,-10 1 1,-5 3-2,-11 0 1,0 0-1,0 0 0,0 0 0,0 0 0,0 0 0,0 0-1,0 0 0,-7 10-2,7-10-4,-12 3-9,-2-5-12,5 3 0,-7-9-2,3 0 2</inkml:trace>
  <inkml:trace contextRef="#ctx0" brushRef="#br0" timeOffset="3355">1898 1355 0,'19'-3'3,"7"2"1,3-2-1,7 2-1,4 0 0,7 0 0,6 0-2,5 0 1,7-1 0,7 0 0,6-3 0,7 0 0,3-1 1,5-2 1,4-3 1,8 0 0,5-1 1,1-2 0,2 2 0,3-2 1,7 4-2,2 2 0,3 2-1,0 1 0,2 2-1,5 1 0,3 1-1,3 2 0,0-1 0,1 0-1,3-2 1,0-1 0,0-1 1,0-1 1,-1-2 0,1-1 0,-1 1 0,-3 0 0,1 4 0,0 0-1,-1 3 0,1 2 0,-1 2-1,-2 2 0,3 1-1,0 2 1,0-1 0,-1-1 0,3 0 0,-1-1 1,2-1 0,-1-4 0,0 0 1,-3-2-1,3 1 1,-3-2 0,-2 2-1,-3 0 0,1 2 0,0 2-1,-4 2 0,2-1 0,-2 1 0,1 0 0,-3-3-1,-4-2 1,-3-1 0,-7-4 0,-1 0 1,-10-1 0,-1 1-1,-8 0 1,-4 1-1,-4 1 1,-3 1-1,-4 0-1,-4 0 1,-3 1-1,-5-1 1,-4 0-1,-3 0 1,-5 0-1,-4-2 0,-6 0 1,-1-1-1,-8 0 1,-4 1 0,-6-1-1,-5 2 1,-5-1 1,-5 2-1,-4 0 1,-10 1 0,9 0 0,-9 0 1,0 0-1,0 0 0,0 0-2,0 0-1,0 0-8,0 0-15,0 0-3,-24-5 0,1-12-2</inkml:trace>
  <inkml:trace contextRef="#ctx0" brushRef="#br0" timeOffset="6159">3718 2558 4,'0'0'-1,"13"-3"-1,-13 3 1</inkml:trace>
  <inkml:trace contextRef="#ctx0" brushRef="#br0" timeOffset="6209">3762 2558 0,'17'6'3,"-7"-3"0,3 2 0,6-1 2,4 0 0,4-2 0,9 1 0,3 0 0,11-1-1,6 1 0,4-2 0,4 1 0,7-1 1,7 0 0,3-2 0,5 1 0,2-4 0,6 1 1,2-2 1,8 3-2,1-2-1,5 3 0,2 0 0,4 2-1,5 0 0,6 2-1,0 1 0,3-1 1,-1-2 0,5 1 0,-1-4 0,1 0 1,-3-3-1,0 0 1,0-4-1,3 4 0,-2-2-1,1 3 0,-5 1 0,3 1-1,0 1 0,-1 0 0,-5 0-1,-4-2 1,-5 0 0,-3-2 0,-6-2 0,-6-1 0,-8-3 1,-7 2 0,-8-2 0,-6 0 1,-10 2-2,-8-3 3,-10 5-3,-8 1 1,-9 3-1,-7 1 1,-7 0-2,-13 2 1,12 0-1,-12 0 1,0 0 0,0 0-2,0 0-1,-11 6-15,-4 2-10,-15-13-1,-12-6-1,-23-16-1</inkml:trace>
  <inkml:trace contextRef="#ctx0" brushRef="#br0" timeOffset="10785">1963 3805 10,'-22'8'11,"7"-7"-1,-6-5 0,-3 0-5,-2-1-4,-4 0-2,-1-3 0,-6 1 2,-2-2 1,-6 3 1,-1-3 0,-6 3 1,-7-2-1,-7-1-1,-8 4 0,-4-2-1,-7 3-1,-3-2 0,-4 4 0,-2 2-1,0 3 1,-1 7 0,4 3 0,1 6 0,4 2-1,4 8 2,6 3-2,7 4 1,6 5-1,12 3 1,4 1-1,11 2 0,8-1 0,10 3 0,6-1 0,9 0 0,7 2 0,9-2 1,6 3-1,6 2 1,8 4 0,5 5 0,11 3 1,7 0 0,11 0 1,9 0 0,12-4 0,10-4 1,11-6 0,12-12 1,14-6 0,10-9-1,15-6 2,8-7-2,9-1-1,8-5 0,5-1 0,2-3-1,-4-1 0,0-3 1,-3-5 0,-10-7 1,-4-5 1,-14-12 1,-6-3 0,-17-14 1,-7-1 1,-22-10 0,-13 0-2,-22-4 1,-11 0-1,-20-3-1,-15 0-1,-19-3-1,-17 0-1,-17-3 0,-13-2 0,-11 1-2,-13-1 0,-10 5 0,-11 1 0,-10 6-1,-11 7 0,-7 8-1,-10 6 1,-11 7 0,-8 7 0,-6 8 0,-7 7 0,-1 12-2,-2 5-4,7 16-6,2 9-8,10 7-1,6-2-1,8-3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02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235 511 4,'0'0'6,"0"0"-5,0 0 0,0 0 0,0 0 2,0 0 0,21-9 2,3 2-1,12-5 1,10-2 1,10-6 0,9 1 0,6-7 0,4 2 0,-3 2-1,-3 1 1,-7 1-1,-5 2-1,-9 3 1,-6 4-2,-8 1-1,-6 4-1,-7 2 1,-6 2-1,-5 1 0,-10 1 0,9 1-2,-9-1 0,0 0-6,0 0-10,0 0 0,-9-17-1,3 2 1</inkml:trace>
  <inkml:trace contextRef="#ctx0" brushRef="#br0" timeOffset="430">875-1 13,'0'0'12,"0"0"0,13 3 0,5-5-6,10 4-4,9 1-2,5 0-1,6 2 1,1 0 0,-2 1 0,-3-1 0,-2 2 1,-11 1-1,-6 1 1,-8 3-1,-4 3 1,-7 4 0,-6 3 0,-6 2 0,-7 2 0,-2 5 1,-8 1-1,-3 2 1,-4-2 1,-3 0 0,-1-1 0,-1-2 0,0-2 2,1-3-2,4-4 0,6-5 0,3-2-2,7-5 0,14-8 0,-11 10-6,11-10-11,19-10-2,-5-5 1,5-2-1</inkml:trace>
  <inkml:trace contextRef="#ctx0" brushRef="#br0" timeOffset="1301">338 104 0,'2'-11'8,"-2"11"0,-5-12-2,5 12-3,0 0-2,-9-3-1,9 3 0,-10 8-1,10-8 0,-12 15 0,4-1 1,0 3-1,-3 4 1,0 4 0,-3 5 0,-3 3 1,-3 5 0,-3 0 1,-1 1 0,-4 6 1,-1-2 0,1-3 0,2-3-1,2-7 0,6-4 0,7-3 0,6-6 1,5-17 0,27 11 0,2-13 0,11-1-1,12-2 2,4-3-1,2 0 0,3 1-1,-8-1 0,-5 3 0,-9 2 0,-7 3 0,-9 1 1,-3 1-2,-7 2 2,-3 1-3,-10-5 1,14 7 1,-14-7 0,0 0 0,0 0 0,0 0 0,6 10-1,-6-10-5,-11 6-12,11-6 0,-21 3-2,7-7-1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0 73,'3'17'26,"-3"-17"-1,0 0-1,0 0-16,0 0-7,0 0-1,0 0-1,0 0-2,0 0-3,16 8-14,-5-9-4,6-1-2,2-5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95,'12'21'28,"0"0"-3,-1-3-10,2-6-39,2 4-4,-3-7-1,5-1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63,'30'10'25,"-10"0"0,-1 3-1,-5 1-18,0 2-22,3 1-6,0-5-3,1-4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87,'23'26'28,"-3"-5"-3,-2-4-8,5 3-40,0-4-3,5 2-2,-1-9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80,'19'-7'32,"-1"11"-1,-18-4 1,12 6-12,-12-6-23,4 13-24,4-3-3,-8-10-1,0 0-2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7.5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171 542 5,'0'0'11,"0"0"0,-9 0 0,9 0 0,0 0 1,0 0 0,0 0-2,0 0 1,0 0-2,0 0-1,-7-13-2,7 13-1,0 0-1,13-11-2,-1 3 0,6 0 0,5 1-1,4-4-1,9 2 0,3-5-1,1 3 0,-3-1-2,-4 4-1,-7-1-3,-3 5-6,-7-2-6,-7 3-3,-9 3 1,1-9 1</inkml:trace>
  <inkml:trace contextRef="#ctx0" brushRef="#br0" timeOffset="441">0 452 8,'0'0'12,"0"0"-3,10-4 0,7-4 0,7-1 0,6-2 1,6-3-2,7 0-1,6-2-1,4 2-3,-2-2 0,0 2 0,-6 0-1,-3 2 0,-6 0-1,-6 3 0,-9 2-2,-7-1-3,-3 6-5,-11 2-7,0 0-1,0 0-1,-15 1 0</inkml:trace>
  <inkml:trace contextRef="#ctx0" brushRef="#br0" timeOffset="911">378 0 9,'11'17'7,"-10"-1"1,-4 7 1,-1 4 0,-7 11 0,1 9-1,-6 6-1,0 8-2,-6 7-7,0 8-8,-3 1-3,4 3-2,1-7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4.8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410 213 5,'-13'-1'6,"1"1"-3,2 0 0,1 1 2,-1 0 1,10-1 1,-14 3 1,14-3-1,-9 2 1,9-2-1,0 0-1,0 0-1,0 0 0,11 2 0,2-2-1,9 0 0,7-2 1,6 2-1,8 2-1,5-1 0,4 1-1,-1-2-1,-3 0 0,-3 1 0,-7-2-1,-5 0 1,-2 0-1,-7-2 0,0 0 1,-3 1-2,3 0 0,1-1 0,-1-1-1,1-1 0,-3-1 0,-1 0 0,-4-2 0,-1 1 1,-7-2 1,-9 9-2,14-16-1,-14 16-2,8-14-1,-8 14-1,10-17 1,-10 17 1,10-16 0,-10 16 1,8-16 3,-8 16 2,5-10 1,-5 10-1,0 0 0,0 0 0,-1-10-1,1 10 0,0 0-1,0 0 1,0 0 0,0 0 0,0 0 0,0 0 0,0 0 0,-10-10-1,10 10 1,-15-8-1,4 3 1,-2 1 0,-1-1 1,-1 1 0,0 2 1,3-1 0,2 2 0,10 1 0,-10-2 0,10 2-1,0 0 1,17 2-1,-1 0 0,3 2 1,3 2-1,3 3 0,3 2 0,0 3 1,0 1-2,0 3 1,-3 0-1,-2 1 0,-1-2 1,-1 1-1,-1-1 0,-2-3 0,-2-3 0,-5 0 0,0-3 0,-11-8 1,15 9 0,-15-9 0,0 0 0,-10 8 0,-3-4 0,-4 1 0,-3 1 0,-6 3 0,-3 2 0,-5 1 1,0 2-1,-1-2 0,3 1 0,2 0-4,0-1-7,1-3-8,3 1 0,2-8 1,2-3-1</inkml:trace>
  <inkml:trace contextRef="#ctx0" brushRef="#br0" timeOffset="1202">272 216 20,'13'-14'12,"-2"-5"1,8 0-2,1-3-8,2 0-3,2 0 0,-2 2 1,0 1-1,-4 3 1,0 2-1,-5 3 1,-2 4-1,-11 7 0,14-11 0,-14 11 0,0 0 0,0 0-1,0 0 0,0 0 1,0 0 0,2 16 0,-9-6 0,-4 4 1,-4 1-1,-5 5 1,-5 3-1,-5 1 1,-9 3-1,-3 3 1,-2 1-1,-4 0 1,1-1 0,3-3-1,6-1 1,5-3-1,7-3 1,7-3-1,9-4 1,7-2 0,10-2 1,5-2 0,8-1 0,5 1 1,6-3 0,4 1 0,3 0-1,1-1-1,-1 0 0,-2 1-1,-2 1 0,-2-1 1,-4 0-1,-2-2 0,-2 3 1,-4-4 0,0 4-1,-2-1 1,-5-1-1,0 1-6,-1-2-9,-12-3-1,14-8-1,-11-6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7:3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125 365 2,'0'0'3,"0"0"-1,0 0 0,0 0-2,0 0 1,0 0 3,0 0 1,0 0 3,0 0 0,5-10 0,-5 10-1,19-8-1,-1 2-1,11-4-2,8 0 0,10-4 0,7 0 0,0-3 2,11 2-1,-1-3 2,1 4-1,-8 0 0,-2 2 0,-9-1-1,-3 5-1,-1 1 0,-8 0-1,-6 1 0,-4 1 0,-4 1-1,-3 0 0,-4 1 0,-13 3-1,13-6-3,-17-3-4,4 9-6,-19-3-7,-1 1 0,-4-6-1,-6 4 0</inkml:trace>
  <inkml:trace contextRef="#ctx0" brushRef="#br0" timeOffset="851">183-1 3,'0'0'6,"0"0"0,0 0-2,0 0-1,0 0 0,0 0-1,0 0 2,0 0-1,0 0 1,0 0 0,-11-4 0,11 4-2,0 0-1,-13 8-1,13-8 0,-15 13 0,5-1 0,-1 0 1,-2 3-1,1 3 1,-1 2-1,-1 2 1,1 2-1,-3 1 0,5-2 1,0 3-1,2-4 1,1-1 0,5 0 1,3-5 0,3 0 1,5-2 1,0-3 1,6-1 1,1-4-1,11-2 2,3-3-1,7-1 0,6-4-1,6 0 0,3-4 0,3 1-1,-7-1 1,-3 3-2,-7-2 1,-7 4-2,-10 0 1,-5 3-2,-15 0 0,13 0 0,-13 0 0,0 0 0,0 0-1,0 0 0,0 0-7,0 0-11,0 0-5,-19-3 0,4-8-1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9.3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23 470 20,'19'1'17,"6"-3"1,3-4-2,4 0-7,4 2-3,0-6-1,-1 6-2,-3-4-2,-3 4-2,-4-1-1,-7 0-3,-3 0-9,-5 2-3,-10 3 0,11-8 0</inkml:trace>
  <inkml:trace contextRef="#ctx0" brushRef="#br0" timeOffset="400">0 295 30,'0'0'19,"0"0"0,9 5-2,3-7-8,6 1-1,2-3 0,5 1-2,4-1-3,2 1-2,2-1 0,-1 0-3,-1 2-2,-5-1-6,1 2-7,-5-2-5,-4-2 2,-1-2 0</inkml:trace>
  <inkml:trace contextRef="#ctx0" brushRef="#br0" timeOffset="721">225 0 17,'4'11'14,"-1"-1"1,-4 2-1,-3 1-8,2 10 1,-5 4 1,1 9 1,-6 7-2,-1 8-1,-7 5-1,2 5-2,1 1-5,-1-2-11,4-5-6,4-7 0,3-12-1,5-10-1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20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280 1202 7,'0'0'10,"0"0"0,0 0-1,1-10 0,-1 10-1,0 0 0,0 0-1,0 0-2,0 0-1,0 0 1,0 0-1,0 0-1,0 0 0,0 0 0,0 0-1,0 0 0,0 0 0,0 0 0,0 0-2,0 0 0,0 0 0,0 0 0,0 0-1,1 12 0,1-1 1,1 5-1,0 5 1,1 7 0,0 4-1,1 6 1,0 5 0,-2 0 0,-2 2 0,1 1 1,0-2-1,-2-3 0,0-4 0,-1-7-1,1-4 0,-1-8-2,4-4-6,-3-14-8,0 0 0,11 0-1,-5-15 1</inkml:trace>
  <inkml:trace contextRef="#ctx0" brushRef="#br0" timeOffset="1172">464 1321 2,'0'0'12,"-4"-16"-1,4 16-1,-3-13-1,3 13 2,0 0-2,-6-11 0,6 11-2,0 0 0,0 0-2,0 0-1,0 0-1,0 0-2,0 0 0,0 0 0,0 0-1,-8 15 0,7-5 1,0 5-1,0 5 1,-1 7-1,0 6 1,-3 7-1,1 4 1,0 3-1,-1 1 1,-1-2-1,1-3 1,0-5-2,0-6-1,2-7-6,1-6-10,0-7 0,2-12-1,0 0 0</inkml:trace>
  <inkml:trace contextRef="#ctx0" brushRef="#br0" timeOffset="1682">0 1783 3,'0'0'14,"0"0"-1,0 0-1,14-13 0,5 0 0,9-8-1,13-6 0,15-8-4,16-5-2,17-7 0,13-4-5,14-3-8,4 0-10,1-5 0,-4 2-1,-6-3 0</inkml:trace>
  <inkml:trace contextRef="#ctx0" brushRef="#br0" timeOffset="2904">1166 609 3,'0'0'7,"0"0"1,0 0 1,10 5 0,-10-5 1,13 2-1,3-2-1,7 0 0,11 0-1,7-4 0,12 1-2,4-3-3,2-4 0,0 2-3,-8-3-1,-5 4-6,-11-2-7,-13 1-1,-9-1-1,-14 0 1</inkml:trace>
  <inkml:trace contextRef="#ctx0" brushRef="#br0" timeOffset="3245">1114 446 3,'0'0'10,"0"0"-1,0 0-1,1 12 0,10-10 2,7 1-1,7-2 0,9 0-1,7-3 0,10 0-1,5-5-4,3 1 0,-3-3-2,-1-1-2,-3-1-5,-7 1-8,-6 1-2,-5 0-1,-10 1 0</inkml:trace>
  <inkml:trace contextRef="#ctx0" brushRef="#br0" timeOffset="3695">1089 984 5,'16'-19'15,"-9"1"1,5-8-1,6-5-2,2-11 1,7-1 0,2-12-3,8 0-1,3-8-3,8 0-3,0-5-1,7-3-3,5-1-4,-1-3-5,4 2-10,1-1-3,-3 5 2,-3 2-1</inkml:trace>
  <inkml:trace contextRef="#ctx0" brushRef="#br0" timeOffset="5878">2419 1714 17,'0'0'13,"-3"16"0,3-16 1,5 10-8,5-6-4,6-3-1,8-2 1,5-6 0,7-5 0,1-5 0,1-4 0,-2-4-1,-5 0 1,-7 0 0,-10 2 2,-11 0-2,-6 8 1,-10 2 0,-7 8 0,-8 3-1,-3 7 1,-6 4-1,1 5 1,-2 5-1,0 2 0,1 3 0,4-1 0,3 1 0,7 3-1,4-5 0,5 2 0,6-4 0,8-1 0,10-5 0,7-2 0,12-4-1,5-7-3,8-7-2,4-7-5,10-5-5,2-7-6,-2-5 0,1-6 1,-5-4 0</inkml:trace>
  <inkml:trace contextRef="#ctx0" brushRef="#br0" timeOffset="6299">3096 1224 21,'5'-9'13,"-5"9"1,0 0-1,1 15-8,-7 2-2,-2 4 2,-3 11 0,-6 7 3,-2 12-1,-8 7 0,-3 8-1,-3 0 0,3 0-2,0-2 0,4-4-3,5-8 0,5-11-1,8-10 1,7-8-3,10-8 0,0-8-5,11-8-4,-1-13-3,5-4-4,-1-7-1,-1-8 0,-5-7 0</inkml:trace>
  <inkml:trace contextRef="#ctx0" brushRef="#br0" timeOffset="6569">2858 1518 24,'-27'-10'16,"1"9"-1,5 4-2,5 4-1,4 1-2,8 3-2,10 2-2,13-1-1,12 1-2,13-4-3,11 2-6,10-3-6,8-2-8,4-3 1,2-3-1,-5-3 1</inkml:trace>
  <inkml:trace contextRef="#ctx0" brushRef="#br0" timeOffset="6850">3517 1628 5,'-22'8'16,"-7"-3"1,-4 2 1,-1 4-4,-7 1-1,0 5 0,-2-1-2,7 5-3,2-2-2,8 2-2,4-5-1,10 3 0,10 2-1,11-1-1,12 0 0,8-1 0,11-2-2,6-2-9,14 2-12,3-4-1,1-10 1,-2-11-1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0.9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554 850 12,'0'0'6,"0"0"1,0 0-1,0 0-1,0 0-1,0 0-1,0 0 0,0 0-1,9-2-1,0 3 0,5 0 0,2 0 1,6 0-1,4 2 0,2 0 0,3 2 0,3-1-1,0 1 1,2 1-1,1 2 1,0-1-1,0 1 2,2-1 0,0 0 0,3 0 1,2-1 0,5 0 0,5-2 0,6 2-1,3 0 0,5 1 0,4-1 0,2 2-1,0-1-1,2 0 1,-1 0-1,1-2 1,0 0-1,-1-4 1,2 0 0,-2-1 0,5 0 1,1-1-1,2-1 0,2 1 0,0-1 0,4 0 0,0 1 0,3 1 0,-3-2 0,2 1 1,-1 0-1,3 0 1,-6 0 0,3 1 0,-1 0 0,2 0 0,0 0-1,1 0 0,-1-1 0,1 2-1,0-2 1,1 2-1,1-1 0,-1 2 0,5 0 1,-2 1-1,3 0 0,-3 1 0,6-2 0,0 3 0,3-2 0,2 1 0,0-2 0,0 1-1,3-1 1,2 0 0,1-2 0,1 1 0,1-2 0,0 0 1,2-1-1,3 0 1,1 0-1,4-1 0,-1 0 1,0-2-1,3 3 0,1-1 1,2 3-1,-3 0 0,1 0 0,0 2 0,2 0 0,1 2 0,-1-2 1,0 2-1,0-4 0,2 1 0,-1-1 1,-1 0-1,-3 0 0,1 1 1,-3 0-1,1 0 0,-3 2 0,-2 1 1,-4 1-1,-2 2 0,2 1 0,0 0 1,-3 1-1,0 1 1,0 0 0,2 0 0,3-2 0,0 1 0,0-2 1,-2 0-1,0-1 0,3 0-1,-1-2 1,-2 0-1,-4 1 1,-1 0-2,0 0 1,1 0 0,0-1 0,-2 0 0,-2-1 0,-1 0 0,0-1 0,1-1 0,0 0-1,-3 0 2,-2 1-1,2-1 0,-3 0 0,1 1 0,2-2 0,-2 0 1,-1-1-1,2-1 0,-2-1 0,1 0 0,1-1 1,-1 1 0,-2-1-1,-3 1 1,0-1 0,2 2 0,-2 0 0,1 1-1,-1 0 1,-1 1-1,1 0 0,1 0 1,-2 1-1,1 1 0,-1 1 0,-2-1 0,-1 1 0,-4 0 0,-2 1 0,-2 0 0,-3 0 0,-2 2-1,-2-1 1,-2 0-1,-1 1 1,-2-1-1,-1-1 0,-2 0 1,-3-2-1,-5-2 1,-5-1 0,-8-2 0,-5-2 1,-5 0 0,-9-3-1,-6 0 1,-6-2 0,-6-2 0,-6-2 0,-1 0-1,-2-4 0,-4-2 0,2-5 0,-2-1 1,0-3-1,1-3 0,2-2 0,2-4 0,2-3 1,1-1-1,-1-2 0,4-2 0,0-2 1,-1-1-2,-1-1 2,-4 1-1,-1 0 0,-2 0 0,-2 5-1,-1 2 1,-1 2 0,-2 5 0,1 2 0,-1 6-1,1 4 1,0 3 0,0 3-1,-1 2 1,1 4-1,-1 1 0,3 10-1,-3-12 1,3 12-1,-9-7 0,9 7 1,-15-4-1,4 3 0,-2 0 0,-5 0-1,-6-1 1,-2 0-1,-4-1 0,-8 0 0,-6-3-1,-5 2 1,-6-3-1,-6 2 0,-8-3 1,-2 2 0,-7 0 0,-3 2 0,-4-1 1,-4 1 1,-5 0 0,-6 0 1,-3 3 0,-3 0 0,-8-1 0,-5 1 0,-4 0 0,-4 0 0,-2 0 1,-2 0-1,2 1 0,-5-1 1,-1 2 0,2 0 0,1 1 0,-3 1 0,-2 1-1,-3 1 1,-3 2-1,0-3 1,-3 4-1,-5-2 0,-2 3 0,-4-1 1,-3 1-1,-3-1 0,-4-2-1,0 2 1,-3-4-1,-1 1 0,-1-2 0,0-2 0,0-2 0,2-2 0,1 0 0,1-1 1,-1 1-1,3-1-2,1 1 1,0 2-2,2 0 0,4 1-1,3 0-1,3 1 0,4-1 1,4-1 0,1 0 1,5-2 1,3 0 2,0 0 0,0 0 0,0 1 1,2 1-1,2-1 1,0 1-1,-1 0 1,2 0 0,1 0 0,2 0 1,1 0 0,-3 0 1,1-1 1,2 1 1,1 0 0,1-1 1,-1 0-1,0 0 1,3 0-1,1 1 0,-1 0-2,-1-1 1,-3 2-1,2 0 0,-1-1-1,2 1 0,-3 0 2,-1-1-2,0 0 1,2 1 1,0-1-1,-2 1 0,1 0 1,0 2-1,0-1 0,2 3-1,0 0 0,-2 1-1,1 0 0,0 1 0,2 1 0,2 1 0,-2 0 0,2 1 0,1 1-1,4 0 1,1-2 0,7 3-1,-3-1 1,2 1-1,3-2 1,4 0 0,2-1 0,0 2-1,2-3 1,1 0 0,0-2 0,4 1 0,0-2-1,1 0 0,3-1 1,0-1 0,2-1-1,0-1 1,2 0 1,2-2-1,5-1 2,1-1-1,4 0 1,6-1 0,3 0-1,6-1 1,6-2-1,4 2-1,3-1 1,6 1-1,2 0 1,5 2 0,5-1-1,4 1 1,4 2-1,6 0 0,3 3-1,2 4 0,9-5 0,-6 18 0,6-3 0,2 3-1,2 5 2,2 4-1,2 5 2,1 3-1,-1 2 0,1 1 1,-3 2 0,-1 2 0,-3-3 1,-1 0-1,-2-4 0,-1-3 0,0-3 1,2-7-1,-1-3-1,3-5 1,-1-4-1,-1-10 1,3 11-1,-3-11 0,9 3-1,-9-3 0,20-3-3,-8 0-5,9 0-5,2-3-7,1-2 1,-1-3 1,-4-9-1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19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1883 400 63,'0'0'20,"-13"5"-4,13-5-10,-9 6-21,9-6-6,1 10 0,-1-10 0</inkml:trace>
  <inkml:trace contextRef="#ctx0" brushRef="#br0" timeOffset="13119">77 1457 4,'-12'-12'9,"12"12"-2,0 0 0,-8-11 0,8 11-2,-10-14 1,10 14 0,-11-11-1,11 11 1,-10-10-2,10 10 1,-7-10-1,7 10 0,0 0-1,0 0-2,-8-11 1,8 11 0,0 0-1,-5-9 1,5 9 1,0 0 1,-3-11 1,3 11 0,0 0-1,0 0 0,-3-9-1,3 9 0,0 0-1,3 11 0,-2-1-2,1 4 0,0 7 0,0 4 0,2 4 0,2 3 0,1 1 1,2 1-1,2-2 1,3-2-1,4-4 1,0-6-1,5-6 0,2-4 0,0-8-1,3-6 1,-1-8 0,-1-3 0,-3-7 0,0-4 1,-5-2 0,-8-2 1,-2-2 0,-6 2 0,-5-2 1,-1 1-1,-3-1 0,-2 2 0,-2 0-1,3 3 1,-3 2-1,-5 3 1,9 4-1,-8 5 1,11 3-1,-8 3-1,12 7-2,-14-9-5,14 9-8,0 0-8,3 10-1,-3-10 0,4 11 0</inkml:trace>
  <inkml:trace contextRef="#ctx0" brushRef="#br0" timeOffset="13850">646 1090 20,'0'0'14,"4"-10"0,-4 10-1,0 0-7,0 0 1,0 0 0,0 0-2,1 9-1,-2 1-1,3 8-1,-1 6 0,0 8 0,2 5 0,-1 6-1,-1 0 1,2 3 0,-2-2-1,-1-1 1,-1-10-1,1-5 1,-3-9 0,1-7-1,2-12 0,-10 3-1,2-17 1,0-7-1,0-9 1,1-8-2,0-3 1,1-3 0,3 2 2,-1 2-1,3 4 1,3 7 1,-2 9-1,2 5 0,-2 15-1,0-12 0,0 12 0,9 3-1,-3 6-1,2 5 1,3 2 0,3 5-1,2 2 2,6 1-1,-2-1 1,7-1 0,1-3-1,3-6 0,3-4 1,1-3-1,-1-6 1,-3-3 0,-3-4 1,-4-1 0,-7-8 1,-3-3 0,-9-8 1,-4-2-1,-8-7 1,-2-2-2,-5-3 0,-2-1 0,0 1-2,-2 6 1,2 4 0,1 6-2,4 6 1,-2 5-1,13 14-3,-13-15-2,13 15-8,0 0-10,9 0-1,-9 0 0,15-2-1</inkml:trace>
  <inkml:trace contextRef="#ctx0" brushRef="#br0" timeOffset="14561">1150 823 31,'10'-5'17,"-10"5"0,13-7-2,-13 7-6,10 11 0,-1 5-2,-6 3-1,1 8-2,0 4 0,2 5-2,1 5-1,2-4 0,1-2-1,0-5-1,4-3-4,-1-9-8,6-9-6,1-11-2,-2-11 1,3-4 0</inkml:trace>
  <inkml:trace contextRef="#ctx0" brushRef="#br0" timeOffset="14882">1698 577 24,'0'24'15,"-5"-2"1,-1 5 0,-1 7-9,-3 6 1,3 8-1,-2 0 0,5 1 0,-1-4-2,6-4-1,2-9-1,4-6-2,4-13 1,5-11-1,3-11 0,2-12 0,1-10 0,0-5 0,-6-8 1,-2-2 0,-8-1 0,-5 2 0,-8 3 1,-5 8-1,-5 5 0,-2 7 0,-3 9-1,1 9-1,-3 12-2,-1 7 0,1 13-5,-4 4-9,1 13-6,-1 1-1,4 1 0,2-6 2</inkml:trace>
  <inkml:trace contextRef="#ctx0" brushRef="#br0" timeOffset="15242">1615 906 10,'11'-3'11,"-1"-2"0,2 5 1,-12 0-5,19 5-4,-5 6 1,0-1 0,3 5 0,2 3 1,-1 4 0,0 1 1,1 4 1,-2 0-2,0 0-1,0-4 0,-2 0 0,-2-5-1,1 0-2,0-4-5,-2-5-9,2-6-6,-2-5 0,-3-3 1,0-8-2</inkml:trace>
  <inkml:trace contextRef="#ctx0" brushRef="#br0" timeOffset="15643">1971 545 20,'11'-9'14,"-11"9"0,0 0 1,2 10-9,0 3-2,-1 4 0,1 7 0,1 4 2,3 3-2,-1 3 0,5 3 0,-1-4 0,4-3-1,0-6 1,3-6-1,0-5 1,3-7-1,0-8 0,2-5-1,-1-10 0,-2 0 1,-2-8-1,-1-1 0,-4-6 0,-3-1 1,-5-1-1,-2 3 0,-4 0 0,-5 3 1,3 3-2,-4 4 1,4 3-2,-2 3 0,-3 5-2,1-1-6,9 11-13,-12-10-2,12 10-2,-14-5 1</inkml:trace>
  <inkml:trace contextRef="#ctx0" brushRef="#br0" timeOffset="16093">2456 199 33,'15'2'19,"-15"-2"0,7 23 0,-8-5-12,3 8-4,-1 4 1,2 9-1,-1 6-1,2 5-1,-4-3 1,4-2 0,-2-6 0,1-5 1,0-6 0,2-6 0,2-11 0,7-5 0,4-9 0,7-5-1,4-7 0,5-2 0,3-5-1,1-1 0,0 1 0,-2 0-2,-6 4 0,-8 2-5,-3 7-10,-6 0-7,-13 9-1,8-14 2,-8 14-2</inkml:trace>
  <inkml:trace contextRef="#ctx0" brushRef="#br0" timeOffset="16474">2461 461 51,'18'9'21,"1"-14"2,8-7-2,3-5-17,7-2-1,1-4 0,3 1-2,-1 2-3,-6-2-5,-3 4-10,-9 3-4,-10 1 0,-6 1 0</inkml:trace>
  <inkml:trace contextRef="#ctx0" brushRef="#br0" timeOffset="16694">2477 174 64,'19'0'24,"5"-8"-2,12-4 1,0-8-19,5-5-12,9 0-14,2-3 1,-4 2-3,-4-4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36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31,'8'-22'16,"10"-1"0,7-3 3,9 3-13,3 2-1,6 4 1,-1 3 0,3 10-1,-10 3 0,-1 8-1,-6 4-1,-5 9 0,-7-1-1,-3 7 0,-11 4 1,-2 7 0,-6 2-1,-1 8 1,-5 4-2,-4 5-2,4 12-6,-5 1-14,3 6-1,1-1-2,7-2 0</inkml:trace>
  <inkml:trace contextRef="#ctx0" brushRef="#br0" timeOffset="300">421 1224 80,'0'0'28,"8"16"-2,-8-16 0,0 0-20,0 0-5,0 0-2,0 0-7,0 0-17,0 0-1,-26-5-2,6 3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3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1705 0,'0'0'2,"0"0"-1,0 0 0,0 0 0,0 0-1,0 0 1,0 0-1,0 0 2,0 0 0,0 0 0,0 0 1,0 0-1,0 0 1,0 0-1,0 0 1,0 0-2,0 0 0,0 0 0,0 0-1,0 0 1,0 0-1,0 0 0,0 0 1,0 0-1,0 0 0,-8 9 0,8-9 0,0 0 0,-10 14 0,10-14 0,-17 13 0,8-6 0,-1 1 0,-1 2 0,-1-1 0,-1-1 0,0 2 0,-1 0 0,-1 1 0,5 0-1,-2-1 1,12-10 0,-14 15 0,14-15 1,-12 10 0,12-10 0,0 0 0,0 0 1,0 0-1,0 0 0,0 0-1,10 3 1,-1-2-1,1-2 0,5 0 0,1-1 0,5-1 1,1-1-1,0-2 2,2-1-1,-1 0 1,5-1 0,-2-2 0,3 0 0,-1-2 1,4 1 0,1 0-1,2-2 1,1-2 0,-9 0 0,0-1 0,14 0-1,1-1 0,3-3 0,2-4 1,5 2-1,2-1 2,13-3-2,0 1 0,-10-1 1,0 1 0,-1-1-1,3 6 1,-7-7 0,4 3-1,-5-2 1,4 0-1,2 0 1,2-1-1,0 0 0,1-1 0,-1 0-1,0 2 0,0-2 0,-2 0 0,-1 0-1,0 1 0,-1 0 1,-1 0-1,4-1 1,0 0-1,3 0 1,0 1 0,-3-2 0,6 1 0,1-2-1,1 1 1,-2 0-1,0 1 1,-1 0-1,1-1 1,6-1 0,-3 1 0,-6 1 0,5-1-1,0 1 1,0 0-1,-2 1 0,0 1 1,-2-1-1,1-1 0,2 1 0,-6 2 1,-3-1-1,-2-2 1,-5 3-1,-7 2 1,3 2-1,-5 3 1,-3 1-2,-1 2 2,-2 1-1,-1 5 0,1 2 0,-2-1 0,-7 1 0,-2 1 1,-2 1-1,-4 0 0,-1-1 0,-3 2 1,-1 0-1,-1 0 0,-2 0 0,-9 4 1,17-7-1,-17 7 0,13-7 1,-13 7-1,0 0 0,13-6 1,-13 6-1,0 0 0,0 0 0,0 0 0,0 0 0,0 0 0,0 0 0,0 0 0,10-3 0,-10 3 0,11-5 0,-11 5 0,16-6 0,-6 2 0,0-1 0,-10 5 1,16-8-1,-16 8 0,11-4 0,-11 4 0,0 0 0,0 0 0,0 0 0,10-3-1,-10 3 1,0 0 0,0 0 1,0 0-1,0 0 0,0 0 1,9-4-1,-9 4 0,0 0 1,0 0-1,0 0-2,0 0-2,0 0-6,0 0-11,11 9-1,-11-9-3,-14-26 1</inkml:trace>
  <inkml:trace contextRef="#ctx0" brushRef="#br0" timeOffset="42882">7628 2852 21,'0'0'13,"0"0"1,0 0 0,0 0-1,0 0-1,-5-17-4,1-3 1,-7-16-1,1-12 0,-7-20-2,-2-16-1,-6-20 0,-1-14-2,-6-18 1,2-11-1,-1-7-2,1-1 0,-1-1 0,4 7 0,1 8 0,1 12 0,-2 11 0,2 14-1,1 10 1,-1 8-1,-1 14 1,1 6-1,3 8 0,1 10-1,8 10-1,-1 6-3,7 13-6,-3 5-5,10 14-8,0 0-1,-2 15 1,2-15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38.5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 1279 9,'-21'-6'11,"4"1"1,-5-1-1,4-4-3,1 2-7,2 0 2,4 0 1,3-2-1,-2 2 1,2-1 0,8 9 0,-11-16-2,11 16 1,-10-12-1,10 12 3,-7-10-1,7 10 0,-6-10 2,6 10-1,0 0 0,-4-9 0,4 9-1,0 0 0,0 0-1,0 0-1,0 0-1,0 0 0,0 0-1,0 0 1,0 0 0,13 14-1,-2 1 1,1 7 0,2 6 0,2 7 1,-4 5-1,3 3 1,1 1-2,-5-2 1,2-5-1,3-3 1,-3-7-1,1-7 1,2-8 0,1-5 1,-4-10 0,8-5-1,-6-9 1,1-7 0,-4-7 0,3-2-1,-3-5 1,-3-1-2,-1 2 1,-5 4 0,-3 5 0,1 6-1,-2 5 0,-2 5 0,3 12 0,-2-15-1,2 15 1,0 0-1,0 0 0,9 0 1,-9 0-1,16 17 1,-5-1 0,2 4 0,2 7-1,1 4 1,2 2 0,2 1 0,1-2 0,1-5 0,0-5 1,0-6-1,1-9 0,0-9 1,2-9 0,-1-9 0,-2-8 0,0-7 0,-2-9-1,0-4 1,-3-5 0,-3-1 0,-3-3 0,-3 3 0,-3 1 0,-2 7 1,-4 6-1,-2 6 0,-1 6 0,0 7-2,-1 8-1,-2 1-4,7 12-10,0 0-9,3 15-2,-3-15-1,10 21 1</inkml:trace>
  <inkml:trace contextRef="#ctx0" brushRef="#br0" timeOffset="2183">1112 1366 19,'0'0'17,"0"0"0,0 0-1,2-9-2,2-5-1,-2-9-4,4-4-3,1-11-2,4-9-2,1-7-1,1-2 1,3-3-1,1 2 1,-3 3-1,3 7 1,-3 5-1,-3 8 0,-1 9 0,-2 5 0,-4 8-1,-4 12 0,5-11 0,-5 11-1,0 0 0,2 13 1,2 2-1,1 4 1,4 3 0,1 6 0,4 8 0,2 7 1,2 0 0,2 3-1,-5-1 1,2-1-1,-1-3 1,0-4-1,-3-9 1,-2-5-1,-3-7 1,-1-4 0,-7-12-1,13 10 0,-13-10-3,0 0-1,-16-14-4,0 1-5,1 0-2,-8-3-3,1 3 2,-5-2 1,1 6 2,0 3 3,2 3 3,1 5 6,4 2 5,2 1 1,5 0 2,1-1 1,11-4 3,0 0 0,0 0 1,11-12 0,6-3 0,10 1-2,4-6-1,9 0-2,3-4-5,1 2-7,2 4-12,-3 3-4,-4 3 1,-7 0-2</inkml:trace>
  <inkml:trace contextRef="#ctx0" brushRef="#br0" timeOffset="3445">1961 1104 28,'0'0'18,"0"0"0,0 0 0,19-17-8,-3 10-4,5-1 0,5 0-2,7-2-1,2 2-1,-1-1-1,-1-2-1,-3 8 1,-5-5-2,-4 5-1,-6 1-4,-15 2-5,12-3-9,-12 3 1,0 0 1,-13-9-2</inkml:trace>
  <inkml:trace contextRef="#ctx0" brushRef="#br0" timeOffset="3806">1886 950 23,'16'-14'12,"-5"6"1,3-1 0,2 1 0,3-3-1,6 3-3,0-3-3,6 2 0,-1-2-2,4 4-1,-3-3-1,-1 3-1,-5 1-1,-1-1-4,-3 3-9,-3-2-7,-4-3 1,-2-2-1,-1-5 0</inkml:trace>
  <inkml:trace contextRef="#ctx0" brushRef="#br0" timeOffset="4156">2690 553 20,'0'0'14,"-17"-12"1,17 12 1,-13-7-10,13 7-2,0 0 1,0 0 1,-5 12-3,9 1 1,3 6-2,2 3 0,6 8 1,-5 4-1,7 3 0,6 1-1,0-1 0,-1-3-1,0-3 1,-5-5-1,0-5 2,-1-8-1,-3-1 2,-13-12 1,0 0 0,0 0 0,0 0 0,0 0 0,0 0 0,0 0-2,-8-14-1,8 14 0,-11-11-1,11 11 0,0 0 0,-9-9 0,9 9 0,0 0-1,0 0 1,0 0-1,0 0 1,0 0-1,0 0 1,0 0 0,0 0 0,0 0 0,0 0 0,0 0 0,0 0 0,0 0 0,0 0 0,0 0-1,0 0 1,0 0-1,0 0 1,0 0 0,0 0-1,0 0 1,0 0 0,0 0-1,0 0 1,0 0 0,0 0 0,0 0 0,0 0 0,0 0 0,0 0 1,0 0-1,0 0-1,0 0 1,0 0-1,0 0 1,0 0-1,0 0-1,0 0 1,0 0-2,-16-7 0,16 7 1,0 0-1,0 0 1,-15 0 0,15 0 0,0 0 1,0 0 1,0 0 0,0 0 0,0 0 0,0 0 1,0 0-1,0 0 1,-11 8 0,11-8-1,0 0 1,-10 2-1,10-2 1,0 0 0,0 0-1,0 0 0,0 0 1,0 0-1,-10-3 1,10 3 1,0 0 0,-16-16 0,11 5 0,-5-7 0,1-4 0,1-4 0,0-3-1,2-3 0,3-2-1,3-2 0,5 3 0,12 2 0,6 5 0,8 1-1,5 4 1,5 4-1,0 3 1,3 5-1,-4 4 1,-9 2 0,-3 1-1,-6 4-2,-10-4-6,1 5-11,-13-3-1,13-3 0,-13 3 0</inkml:trace>
  <inkml:trace contextRef="#ctx0" brushRef="#br0" timeOffset="5298">3279 605 14,'13'1'11,"2"-1"2,3-5-1,6-6-7,4 1 2,1-8 1,1 3-1,-3-7 2,1 3-2,-5-3 0,-1-1-1,-9 4-2,-2-1 0,-8 0-1,-4 6-1,-5-1 0,6 15-1,-22-11-1,3 16 0,-1 0 0,-4 8 1,-2 7-1,-1 4 0,-1 8 1,-1 1 0,1 2 0,3 4 0,4 1 0,1-1 0,7-3 0,3-3 0,7-6 0,7-5 0,8-8 0,9-7 1,10-12-1,12-4 0,4-6 0,5-4 0,4-3 0,-1 1-1,-2 3 0,-7 4 0,-7 5 0,-8 6 0,-5 5 0,-4 5-1,-2 0 1,-3 1 0,3-4 0,3-2 1,1-3-1,7-6 0,2-3 1,1-6 0,1-1 0,-1-5 0,-3 0 0,-5-1 1,-8-1-1,-5 1 0,-13 0 0,-4 3 0,-11 1 0,-4 7-1,-8 3 0,-6 9-1,-6 9 0,-3 6 0,1 10 0,-1 1-1,6 3-1,4-5 0,8 0-1,7-10 1,17-14-1,0 0-1,22-20 0,4-12 1,7-8 0,2-9 2,5-6-1,-3-5 1,-4-1 1,-4 2 2,-8 3 1,-4 10 0,-6 6 2,-5 8 1,-6 8-1,1 10 0,-2 3 0,1 11-1,0 0-1,0 0 0,0 0-1,3 24 0,-1-3 1,2 7-1,3 6 1,3 11 0,0 8 0,2 8 0,2 2-1,0 1 1,6 0-1,0-3 1,-4-4-2,4-7 0,2-4-7,-6-13-16,-2-8-1,-14-25-2,0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50.7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2182 8,'0'0'4,"0"0"0,0 0 0,0 0-2,0 0-2,0 0 1,0 0-1,0 0 1,0 0-1,0 0 1,0 0-1,0 0 0,0 0 0,0 0 0,0 0 1,0 0-1,0 0 1,0 0 0,0 0 0,0 0 0,0 0 0,0 0 0,0 0 0,0 0 0,0 0 0,0 0 1,0 0 0,0 0 0,0 0 2,0 0-1,0 0 2,0 0-1,8-17 1,-2-1 0,3-13-1,8-14 0,5-14 0,8-14 2,6-13-2,7-9-1,0-4 1,3-4-2,-1 7 1,-4 2 0,-3 11-1,-7 9 0,-3 9-1,-6 10 0,-3 3 0,-5 14 0,-1 4-1,-9 11 1,2 3 0,-6 8-1,3 1 0,-3 11-3,0 0-5,0 0-7,-11 10-4,6-1 0,-6 2 1</inkml:trace>
  <inkml:trace contextRef="#ctx0" brushRef="#br0" timeOffset="1021">861 334 5,'0'0'11,"0"0"-1,-2-10-2,2 10-2,0 0 1,0 0-2,0 13-1,-2 5-1,1 7-1,0 10 0,-2 11 0,0 7-1,0 6 0,-3 1 0,1-3 0,3-8-1,-2-6 2,0-13 1,3-8 1,1-22-1,0 0 2,1-20-2,3-8 0,-5-6 0,2-8-1,1-4-1,-2-3-1,1 1 0,-2 7 0,2 6 0,-3 7 0,3 8 1,-1 7-2,0 13 1,0 0-1,0 0 1,10 9 0,-2 7-1,4 4 1,5 4 0,4 3 0,5 2 1,4 0-1,3-4 1,2-4 0,5-4 0,-2-4 0,-5-7 0,-2-3 1,-4-8 0,-4-7 0,-3-8 0,-3-6 1,-8-8 0,-2-4-1,-3-3 1,-1-1-1,-6 0 1,2 8-1,-3 2 0,0 8-1,-2 6 0,1 1-5,5 17-8,-5-13-7,5 13-3,0 0 1,0 0-1</inkml:trace>
  <inkml:trace contextRef="#ctx0" brushRef="#br0" timeOffset="1823">1680 148 16,'10'-5'12,"-10"5"0,0 0 0,0 0-7,0 0-1,9 14 1,-9 8 0,1 8 0,0 7 0,3 9 1,-1 4-2,1 1 0,3 1-2,-1-4 0,2-9-1,-1-6 0,0-8-1,-2-9 1,-1-5-2,-4-11-4,0 0-1,-5-17-3,-5-2 2,-4-8-3,-2-6-1,-5-5-1,-4-3 1,-5-4 3,-1 7 5,-2 3 3,0 5 2,2 5 3,2 7 4,4 3 1,3 2 1,7 9 0,-1-4 0,16 8-2,-15-4-2,15 4-3,0 0 0,0 0 0,12-8-1,8 2 0,13-3-2,11-4 1,12-8 0,11 0 0,10-1 0,5-3-1,4 2-2,-4 0-2,-7 8-5,-13 1-8,-6 9-5,-13 3 1,-9 5 0</inkml:trace>
  <inkml:trace contextRef="#ctx0" brushRef="#br0" timeOffset="2614">2250 552 27,'16'8'16,"0"-6"-1,4-1 0,6-1-7,6 0-7,8 0 2,5-1-1,0-2-1,-1 2 0,-5-1-1,-5-1-2,-7 1-8,-6 0-5,-21 2-1,8-14 0,-18 1 0</inkml:trace>
  <inkml:trace contextRef="#ctx0" brushRef="#br0" timeOffset="2834">2258 371 51,'-12'4'18,"12"-4"2,0 0 0,0 0-17,23 4-1,5-5 1,2-3 1,14 0-3,3-3-4,6-3-5,8 0-8,1-3-4,6 0 0,-1-5 0,4 4 0</inkml:trace>
  <inkml:trace contextRef="#ctx0" brushRef="#br0" timeOffset="3104">3224 186 9,'0'0'9,"-11"13"1,5 0 2,-1 3-11,-2 4 2,6 3 3,-7 4 0,6-3 2,1-3-1,9-2 0,3-9 0,10-10-3,11-12 0,6-10 0,6-8-1,1-5 0,-5-6-1,-2 0 0,-9 0 0,-10 5 0,-12 6-1,-9 7 0,-13 9 0,-8 4 0,-2 8 0,-1 5-1,-3 5-1,3 3 1,4 5-1,6 4 1,7 6 0,8 4 1,7 4-1,7 7 0,7 5 0,7 9 1,5 6-1,1 4 0,2 1 0,-4 1 0,-2-3 0,-6-3 0,-7-5 1,-8-10 0,-7-7 0,-7-9 0,-10-10 1,-1-5 0,-9-9 1,1-7-1,-3-9 0,3-8 0,1-8-2,9-9 1,9-11-1,9-8 0,11-7-1,10-6 0,8-2-1,6-4 0,8 2 0,2 4-1,-2 8 1,-1 6-1,-6 12 1,-5 8 0,-4 9 0,-6 8 0,-2 11 1,-2 7 0,-3 9 0,1 5 1,2 9 0,3 4 1,-2 2 0,4 4 1,-3-1 0,-1 0 0,-1-2 0,0-3 1,-8-10 0,0 0 0,-4-8 1,-1-2 0,-5-9 0,0 0 0,-13-15 0,7-3-2,1-13 0,1-4-1,6-7-2,4-4 1,5 1-1,4 1 0,4 6 0,3 4-2,3 15-2,-3 4-2,0 13-3,-8 1-1,0 10-2,-3-2 0,4 7-1,-4-3 2,8 2 3,3-2 2,5-3 4,7-2 2,8-3 3,5-1 0,-1-2 2,5 0 2,-6-3 0,-2 0 2,-9-3 2,-3 4 1,-11-5-1,-4 1-1,-10-4-1,-6 10-2,-9-20 0,-7 12-2,-5 1-1,-6 2-3,-4 3 1,-2 6-1,-3 5 0,3 6 0,3 4 1,5 4-1,4 7 0,6 4 1,9 2 0,6 1 0,9-2 0,5-2 0,8-4-1,11-6-2,11-10-4,4-14-8,6-6-7,5-15-2,4-5 0,-3-6 0</inkml:trace>
  <inkml:trace contextRef="#ctx0" brushRef="#br0" timeOffset="4526">4868 242 6,'13'-2'5,"5"-4"0,4-4 0,2-2 2,2-5 1,3 0 0,-4-6 1,-2 5 0,-9-4 0,-2 3 0,-10 2-1,-5 3-1,-10 3-3,-5 5-1,-8 2-2,-2 5 0,-3 6 1,-3 6-1,-2 6 2,1 7-1,2 5 1,4 6 0,6 1 0,3 2 0,3-4-1,7 0 0,5-4 0,10-2 2,9-10-2,11-4-1,14-3-2,6-8-8,17-1-13,7-6 0,9-6-1,0-9 0</inkml:trace>
  <inkml:trace contextRef="#ctx0" brushRef="#br0" timeOffset="5378">5333 121 9,'-6'-14'13,"6"14"1,-3-10-3,3 10-3,0 0 2,0 0-2,0 0-2,0 0 0,0 0-1,0 0-2,-2 15 1,3 2 0,2 8 0,0 4 0,3 7 0,-1 3 1,4 1-1,2-3-1,2-1 1,4-11-2,6-6 0,1-11 0,5-8 0,2-10 0,4-5 0,0-8 0,2-6 0,-3-4-1,-2 1-1,-4-1 1,-1 6-1,-7 1 0,-2 5-1,-5 4 1,-1 8-1,-12 9 1,12-4 0,-12 4 1,6 21-1,-5 2 1,-2 11 1,0 5-1,0 11 1,2 11-3,-2 2-12,11 7-10,2-12-1,6-9-2,2-14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45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1106 3,'15'-5'4,"6"-1"0,6-2-1,9-1 0,8-3 0,9 0-1,8-3 1,10 1 1,8-2 1,13 0 0,9-1 1,10-4 1,14 0 0,12-4 0,12-2 1,14-8-1,14-3-1,13-7-1,13-1-1,14-5-1,7-3-1,10-4 0,3 0 0,0 0 1,-2 3-1,-10 3 1,-9 4 0,-16 2 0,-9 9-1,-21 2 1,-14-1-1,-24 10-1,-19 2 0,-20 0 0,-16 7 1,-22 0-1,-17 6 1,-13 0-1,-11 11 0,-14 0-1,0 0-2,0 0-8,-23-2-10,-3 10-3,-10-7 1,-7 5-1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35.9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5404 665 2,'-78'41'2,"0"-2"1,0 4 0,-2 3 0,1 2 0,0 8-1,1 1 0,2 5-1,3 6-1,1 2 1,6 2-1,5 4 0,3 3-1,1 2 1,8 1 0,4-3 0,3 2 0,6-2 0,6-1 0,5-3-1,9-5 1,9-1 0,7-2 0,4-2 0,10-1 0,6-3 0,6-5-1,6-2 1,5-4 0,4-7 1,5-4 0,8-4 0,5-6 1,5-5 1,8-4 2,10-2 0,6-6 0,7 1 1,8-7 0,8 0 0,8-2-1,5 0-1,4 0-1,3 0-1,7-4 0,5 0 0,3-2-1,0-3 0,3-2 0,5-2 0,2-3 2,2-5-1,2-3 0,7 0 0,2-4-1,6-1 1,7-2-1,-1-1 0,7-1-1,6 0 1,-1-1-1,-1-1 1,1 0-1,2 0 1,-5 2 0,2-2-1,-3 2 1,-2 0-1,2-1 1,2 1-1,2-1 1,-1 1 0,1-3 0,3 0 0,1-3-1,-3 2 1,2 0 0,-3 2 0,-6 2-1,-1 0 1,-1 2-1,-5 3 1,-3 1 0,1 2-1,-5 1 1,2-1-1,-1 4 0,-3 0 1,-2 3-1,-2 2 0,-4 2 0,-4 5 0,-4 3 0,-3 5 0,-5 2 1,0 6-1,-2 1 0,-1 6 1,-3-1-1,-1 4 0,-5-2 1,-2 2 0,-1-1-1,-4-2 1,-7 0 0,-6-2 0,-2-2 0,-1-3 0,-2-2 0,-1-1 0,-2-6-1,-2-6 1,-1-3-1,2-3 1,-6-5-1,-3-3 1,-2-6-1,-4-3 1,-5-3 0,-5-2-1,-6-3 0,-3-2 1,-10-4 0,-8 0 0,-8-4 0,-7-2 0,-9 0 0,-5 0 0,-7-2 0,-6 0 0,-5-1 0,-3-1 0,-5-2-1,-6 3 1,-6 0 0,-9-1-1,-6 3 1,-7 1-1,-7 2 0,-6-2 1,-7 4-1,-7 2-1,-7-2 1,-5 1 0,-8 1 0,-6-1-1,-6-1 1,-9 6 0,-6-1 0,-3 3-1,-5 3 2,-6 2-2,-4 2 1,-6 4 0,-6 2 0,-5 3 0,-5 0 0,-5 1 0,-5 2 0,0 3 0,-5 1 1,-2-1-1,0 3 0,-2 2 0,-4 0 0,-1 3 1,-2-1-1,-4 2 0,-4 0 0,-5 0 0,-6-1 1,-5 2-2,-3 0 2,-4 1-1,-7 1-1,-1 1 1,-4 1 0,-3 0 0,-3 1 0,0-2 0,-3 0-1,0-2 1,-1-2 0,2 1 0,3-4 0,1 2 0,1-3 0,3 1 0,2 0 0,0 1 1,3 0-1,1-8 0,-1 2 0,2 0-1,7 1 0,4 3 0,6-2 1,6 2-1,6 0 1,5 7-1,7 2 1,5-2 0,4 1 0,5 0 0,9 0 0,3 1 0,9 8-1,7 3 2,11-1-1,13 1 1,10 3-1,12-1 0,8 4 0,14-3-2,11-4-2,8-2-8,15 8-9,5-1-1,9 0-1,4-5 0</inkml:trace>
  <inkml:trace contextRef="#ctx0" brushRef="#br0" timeOffset="2193">4567 2708 26,'16'1'13,"-16"-1"1,-12 17-2,-2 0-9,-7 7-4,-6 6 0,-6 8 0,-8 7 1,-13 5 0,-8 7 0,-3 4 1,-8 4 1,-5 5 0,-6 3 0,-3 4 0,-3 2 0,0-1 1,2 0-1,3-2 2,5-6-3,2-3 1,7-4-1,4-6-1,5-8-7,7-5-8,2-11-1,3-6 0,0-11-1</inkml:trace>
  <inkml:trace contextRef="#ctx0" brushRef="#br0" timeOffset="3515">0 5646 28,'0'0'14,"0"0"-1,0 0-2,9 8-7,-9-8-1,1 11 1,0-1 0,2 3 0,1 2 1,0 4-1,2 2 0,1-1-1,1 1 0,4-3-1,2-2 0,3-6 0,1-5-1,3-8 1,0-8 0,2-9 0,2-6 0,-2-5-1,-1-6 1,-5-2 0,0 1-1,-6 1 0,-2 7 0,-2 3 0,-1 6 0,-4 7 0,-2 4 0,0 10-1,0 0 0,0 0 0,4 13 0,-3 1 0,2 3 0,3 2-1,3 0 2,3 0-1,0-3 1,4-4-1,0-4 2,2-9-1,0-5 1,-2-6 1,1-3-1,-6-8 0,2-2 0,0-3-1,-5 1 1,-6-1 0,1 2-1,-4 1 0,0 1 1,-1 3-1,-3 5-1,-1 2-1,-1 2-4,7 12-8,0 0-9,0 0-1,-2-9-2,2 9 2</inkml:trace>
  <inkml:trace contextRef="#ctx0" brushRef="#br0" timeOffset="4126">778 5203 31,'15'17'18,"-3"2"0,3 4 1,-4 0-7,-2 2-6,1 3-2,-2-3-2,-1-1-1,1-1 0,-1-5-1,-3-7-1,-4-11-5,16 2-10,-3-11-3,0-12 1,3-5 0</inkml:trace>
  <inkml:trace contextRef="#ctx0" brushRef="#br0" timeOffset="4346">1053 4796 40,'0'0'16,"0"0"1,0 0 1,-8 24-10,8-4-5,3 7-3,2 7 1,4 7 0,2 5 0,2 5 1,2 4-1,3 1 0,3-2 0,0-2-1,-2-5 0,0-6 0,-4-8 0,-2-6 1,-3-12-1,-10-4-1,0-11 1,-13 0 0,-1-8 0,-5-7 1,-2-6-1,-4 0 1,0-1-1,4 1 1,-3 1 1,5 3-1,2 3 0,4 5-1,4 4 1,9 5-2,-10-7 0,10 7 1,0 0-1,17-17 0,-1 4 1,2-3 0,8-5 0,4-6 0,3-5 0,0-3 1,2-2-1,-4 0 0,-2 0 1,-4 1-1,-3 3 1,-5 5-1,-4 3 1,-2 5 0,-3 5 0,-4 3 0,-4 12 1,6-10-1,-6 10 0,0 0 0,0 0 0,-4 19 0,2-4 0,1 8 0,-1 5-1,2 7 1,0 4 0,2 3 0,0-1-1,2-4 1,3-3-1,2-7 0,3-9 1,4-8-1,3-9 1,3-9 0,2-6 0,1-4 0,1-3 0,-2-2 0,-3 1 0,-4 3 0,-4 2-1,-2 4 1,-4 4-1,-7 9 0,10-7 0,-10 7 0,0 0 0,9 11 0,-4-1 1,-1 3 0,1 5 0,2 2 0,0 0-1,3 2 1,5 0-4,0-6-15,4-4-4,2-10-2,4-6 0,1-10 0</inkml:trace>
  <inkml:trace contextRef="#ctx0" brushRef="#br0" timeOffset="5477">2265 4456 12,'11'6'12,"-11"-6"0,0 0-2,0 0-4,0 0 0,0 0-2,0 0 1,0 0 0,2 12-1,2-1 1,0 4 0,3 5-2,-1 6 0,6 8 0,-3 3 0,4 6-2,1 3 1,-2 0-2,0-1 0,-3-3 1,-1-5-1,-3-7 0,0-5-1,-5-5 1,-5-8-2,5-12 0,-14 7 0,2-11 0,-1-2 1,-4-5-1,0-3 0,-2-1 1,2-2 0,-2 1 1,2 1 0,2 4 1,2 0-1,-1 5 0,2 0 1,12 6-1,-19-4 1,19 4-1,0 0 0,0 0 1,0 0 0,4-14-1,13 2 1,3-3 0,5-6 0,4-5 0,2-3 0,2-2-1,0-3-1,-2 1 0,-7 2 1,-2 1-1,-3 4 0,-5 5 1,-2 4 1,-5 2 0,-2 5 0,-5 10 0,7-12-1,-7 12 1,0 0 0,0 0-1,0 0 1,-3 10-1,3 3 1,2 7 0,1 6 0,-1 5 0,3 2 1,3 3-1,4-4 0,1-3-1,1-9 1,5-5-1,2-12 1,7-8-1,0-9 0,3-4 1,-1-4 0,1-3 1,-3 1-1,-3 4 0,-6 3 0,-4 5-1,-5 4 1,-10 8-1,12-5 1,-12 5-1,0 0 1,7 15 1,-7-15 0,6 19 0,-3-10 0,4 3 1,0 2-1,3-4-1,4 0-2,0-5-7,7-3-10,3-6-3,1-1-1,1-9 0</inkml:trace>
  <inkml:trace contextRef="#ctx0" brushRef="#br0" timeOffset="6379">3210 4465 8,'0'0'12,"13"14"1,-13-14 0,11 9-3,1-8-1,-2-5 0,1-3-1,0-5 0,0-4-1,-3-2-2,1-3-1,-2-1 0,-3 4-2,-4-1 1,-2 4 0,-5 2-1,-3 7 0,-3 3-1,-6 6 0,-3 7-1,-1 6 1,-3 7-1,0 5 1,-2 4 0,2 2 1,3 1-1,9 0 0,5-2 0,6-5 0,9-4-3,5-8-3,18-8-8,7-8-7,10-8-2,3-10 0,8-7 1</inkml:trace>
  <inkml:trace contextRef="#ctx0" brushRef="#br0" timeOffset="6749">3808 4162 27,'0'0'17,"-12"15"1,-4-3-1,-6 4-7,0 4-4,-4-1 0,-1 1-1,-2 0 0,2 0-2,2-5 0,5 1-1,3-5 0,6 0 0,4 1-2,6-3 0,8 1 0,2 0-1,5 0 1,4 1-1,0 2 1,0-1 0,-1 1-1,-3 1 2,-6-1-1,-2 1 0,-7-1 1,-7 2-1,-4-4 1,-4 1 0,-1-1 0,-3-2 0,3-1-1,0-2 1,4-2-1,13-4 1,-11-2-1,11 2 0,20-18 0,2 1 0,6-3-1,7-7 0,6-4 0,6-4 0,1-2 0,0-1 0,-2-2 1,-2 3 0,-6 2 0,-4 3 0,-5 5 1,-7 4-1,-7 5 0,-4 6 1,-11 12-1,9-14 0,-9 14 0,-10 3 0,-4 3-1,0 5 1,-4 2 0,-4 2 1,-3 4-1,-3 4 1,-2 0-1,5-1 2,2 4-1,4 0 0,9-1 0,7 3 0,8-4 0,13 0 0,12 0 0,9 0 0,11-5-3,8-4-8,6 0-11,2-6-1,-1-4 0,-8-7-1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7:37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561 343 7,'44'-12'9,"7"0"0,8-4-1,8 1 0,6-4 0,2 0-1,0-1-1,-5 2 0,-6 1 1,-11 2-1,-7 3 2,-16 1-1,-7 6-2,-10-1-1,-13 6-4,10-1-3,-10 1-6,0 0-7,-19 7-2,3-4-1,-6-3 1</inkml:trace>
  <inkml:trace contextRef="#ctx0" brushRef="#br0" timeOffset="461">764 13 4,'5'-10'8,"-5"10"-1,0 0-1,0 0-2,0 0 0,0 0 0,-11-5 0,1 8-1,10-3 0,-21 12-3,6-1 0,0 0 0,0 3-1,-3 3 1,0 4 0,1 0 0,-3 3 0,-2 3 0,2 1 1,-6 4 0,-1 0 0,0-1 1,4-3 0,2-1 0,6-4 0,5-1 1,9-7 2,13-2 0,9-7 1,13-1-1,7-4 1,11-1 0,1-3-1,5-1-1,-4-1-2,-4 0 0,-8 1 0,-8 2 0,-10-2-1,-7 4 1,-7-1-1,-10 1 1,9 2-3,-9-2-2,0 0-8,0 0-8,-13 7 0,2-11-2,-7-10 1</inkml:trace>
  <inkml:trace contextRef="#ctx0" brushRef="#br0" timeOffset="1843">14 1321 4,'0'0'5,"0"0"2,0 0-1,18 1 2,-2-5 0,9-1 1,3 0 1,3-5 0,10 2-2,5-3-1,7-1 1,4 0-3,5-1-1,4-1 0,0-4-1,-2 5-1,-1-2-1,-8-3 0,-5 6 0,-7-3 0,-8 5 0,-8-1 1,-7 9 0,-7-6-1,-13 8-3,0 0-6,0 0-8,-11-5-3,-7 4 0,-3-2-1</inkml:trace>
  <inkml:trace contextRef="#ctx0" brushRef="#br0" timeOffset="2353">186 924 1,'0'0'4,"0"0"-3,-10-3 1,10 3 0,0 0 0,0 0-1,0 0 2,0 0 0,-1 12 1,-1-3-1,-2 5-1,-1 6 0,-4 8 0,-9 4 1,0 4 0,-5 4 1,-2 2-1,1-1 0,2 1 0,5-2 1,7-5-1,15-4 0,5-7 0,13-4 1,12-7 1,13-5 0,9-8 0,10-3 2,4-7-2,2 1 0,0-2-1,-4 1-1,-9 1 0,-8 4 1,-14 0-1,-9 4 0,-12 0 1,-4 2-1,-13-1-1,0 0 0,0 0-1,0 0-3,6 9-7,-6-9-11,-15 11-3,3-11 2,-6-7-3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3.8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150 167 33,'15'6'14,"-7"5"0,1 10 0,1 6-7,2 7-4,2 9 0,4 8 0,-5 5 1,6 3-1,-9 2 0,7-5-1,-4-1 0,1-7-2,-14-8 0,5-9-2,-5-8-1,-3-9-4,3-14-3,-15 4 3,-3-14-1,-5-2 2,5-6 1,-14 1 4,6-4 1,-10 1 4,5 2 2,-1 4 0,6 3 1,2 3 1,4 2-2,6 2-1,5 3-2,9 1 0,0 0 0,3-9 0,10 3-1,7-5 0,12-4-1,0-5 1,5-2-1,7-5-3,1-2-1,3 2-2,-6-2-1,-4 5 0,-8 3 0,0 7-2,-6 3 3,-7 2 2,-4 4 1,-13 5 1,16 0 1,-16 0 0,0 0 1,9 15 1,-10-3 1,-1 0 1,2 7 2,-4 3-1,1 2 0,3-2-1,0 1 0,4-3-2,2-5 1,-6-15 0,19 8 0,-2-19 0,4-9-1,1-6 1,5-3 0,-1-7 0,1 2 0,-3 2-1,-2 2 0,-6 8 0,-3 4-1,-5 9 1,-8 9-1,10-6-1,-10 6 0,12 14 0,-4 1 0,2 0 0,5 5 0,1-3 0,4 1 0,0-2 0,1-4 1,4-4-1,3-5 0,1-5 0,2-6 1,-2-5-1,1-4 1,-1-3 0,-1-4 1,-8-3-1,-6 3 1,-3-3 0,-4 3-1,-5 0 0,-5 1-3,2 4-5,-6-1-10,5 6-6,-2-3-2,3 5 2,0-1-1</inkml:trace>
  <inkml:trace contextRef="#ctx0" brushRef="#br0" timeOffset="951">1373 125 53,'7'-10'18,"0"-6"2,0-2-2,3-2-13,-1 0-3,1 3 0,0 4-1,-1 4-1,-9 9 1,14-2-1,-14 2 0,13 17 0,-9-4 1,1 3-1,-2 1 0,1 2 2,-1-2-1,-1 3 1,-5-3 1,0 1 1,-5-3 0,-2 2 1,-8-1-1,-1-1 0,-4-7-1,1 2 0,0-5-3,1-5-2,5-1-4,1-10-9,13-6-8,4-6-1,12-2 0,5-11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5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-1 647 9,'4'-10'12,"-2"-2"1,1 2 1,-3 10-4,2-15-2,-2 15 1,0 0 1,6 11-1,-5 0-1,2 9-1,-2 5 0,4 6-1,-3-2-1,3 1-1,-2-2-5,3-6-5,7-8-14,1-10-1,2-13 0,-1-10 0</inkml:trace>
  <inkml:trace contextRef="#ctx0" brushRef="#br0" timeOffset="310">388 0 24,'1'14'15,"0"9"1,-1 4 0,-1 9-9,3 9-3,-1 6 0,3 6 1,1 5-1,-1 2-1,4-2-1,-1 0-1,2-7 1,-1-7-1,0-9-1,-2-8-2,0-7 0,-3-10-5,-3-14-4,0 0 2,-10 0-1,-1-12 1,-7-1 1,-2-4 2,-5-2 3,2 2 5,-3-1 5,3 2 2,3 1 0,4 2 1,4 1 1,6-1-2,4 1 0,6 1-1,3-6-1,11 1 0,3-5 0,11 1-1,6-6-1,10 4-1,4-3-3,3-2-12,7 5-11,-2-2-2,-1 2-1,-6-4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6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1222 14,'0'0'10,"9"16"-1,-7-5-1,5 6-5,1 6 1,3 7 0,-1 9 1,5 7 0,-2 6 0,1 2-1,1-2 0,-5-5-2,1-7 0,-3-7-1,3-10 1,0-17 1,3-14-2,6-13-1,2-10 0,6-5 0,2-3 1,2-2-1,-3 5-1,0 7 0,-4 9-1,-5 9 4,0 11-4,-2 10 0,-4 2 1,0 8 0,-4 4 3,0 1 3,-5 3 1,-7 0 0,-2 3 4,-13-6 0,4 6 0,-12-9-1,4-1-2,-9-4-2,7-5-2,-2-4-3,0-8-2,6-3-4,-2-10-9,11-1-9,3-8 0,9-3 0,2-7 0</inkml:trace>
  <inkml:trace contextRef="#ctx0" brushRef="#br0" timeOffset="490">667 1424 41,'33'-5'16,"-3"-7"0,2-4-2,-2-3-10,-1-3 0,-4 0 1,-3-1 1,-7 2 1,-9-1 0,2 5 0,-8-2 0,0 8-1,-6-3 0,6 14-3,-20-14-2,7 13 0,-2 4-1,-1 3 0,-4 9-1,1 2 1,-2 8 0,1 3 0,0 5 1,4 2 0,2-2-1,5 1 0,5 0 0,3-5-1,10-7-1,7-11-6,12-8-13,4-13-2,10-4-1,1-12 1</inkml:trace>
  <inkml:trace contextRef="#ctx0" brushRef="#br0" timeOffset="861">1287 1025 47,'0'0'19,"0"0"1,-19 17 0,2-4-11,0 3-3,-4 2-2,1 5 2,-4 1 0,2 8 0,-2-1 0,7 6-1,-3-5 0,6 2-1,1-3-2,7-3-1,3-5-1,6-11-4,12-5-5,-4-14-9,17-3-6,1-10-1,7-1-1,0-8 2</inkml:trace>
  <inkml:trace contextRef="#ctx0" brushRef="#br0" timeOffset="1141">1493 1186 49,'-8'13'20,"8"-13"1,-14 3-4,14-3-6,-15-14-4,11 1-4,2-5 0,2 0-2,2-4-1,5 0 1,1 3-1,3 1 0,2 3 1,-1 5-2,0 3 1,-1 3 0,2 4 0,-2 4 0,-11-4 0,16 18 2,-13-2-1,-1 4 2,-5 1-1,-3 4 1,-6 0 0,-1 1-1,-2-2 1,-2-4-2,0-3 0,0-8-3,4-2-4,-1-10-8,14 3-9,-12-25 0,12 3-2,0-8 2</inkml:trace>
  <inkml:trace contextRef="#ctx0" brushRef="#br0" timeOffset="1562">1714 885 47,'5'16'19,"0"-4"1,-1 1-1,0-4-14,1 1 0,-5-10 0,15 15 0,-3-14 0,4-2 0,1-10-1,6-2 0,-3-7-1,4 0 1,-1-5-1,0 1-1,-8 2 1,1 6-1,-7 0-1,-9 16 1,12-11-1,-12 11 0,0 0-1,12 12 1,-12-12-1,11 15 0,-1-7 1,3-3 0,6-6 1,3-4-2,8-7 1,2-5 0,5-5-1,1-1 1,-1-2 0,-2 1-1,-5 3 1,-3 4-1,-6 2 1,-3 7-1,-4 5 0,-2 6 1,-1 2-1,-2 2 0,-1 5 1,1 1-1,-2 1 0,1-1 0,-2 2-2,-6-15-9,19 16-15,-9-12 0,2-2-1,-12-2-1</inkml:trace>
  <inkml:trace contextRef="#ctx0" brushRef="#br0" timeOffset="3625">2590 428 6,'0'0'8,"0"0"1,0 0 0,0 0 0,0 0-1,0 0 0,0 0 0,0 0-1,0 0 0,0 0 2,0 0-2,13 0 0,1-5 0,3-6-1,4-2 0,0-3-1,3-1-2,-3-1-1,-1 0-1,-4 1 1,-2 2-1,-6 3 1,-3 2 0,-5 10-1,-3-14 0,3 14 0,-12-6 0,0 6-1,0 2 0,-4 3-1,-1 2 1,-3 3-1,1 4 1,-1 2-1,0 3 1,-1 1 0,3 1 0,2 1 0,4 1 0,1 0 1,5-1-1,4-1 1,5-1-1,7-3 1,6-3-1,12-4-3,5-11-6,15-5-12,4-11-1,7-10-1,0-8 1</inkml:trace>
  <inkml:trace contextRef="#ctx0" brushRef="#br0" timeOffset="4096">3327 0 36,'0'0'19,"0"0"0,0 0 2,-13 14-7,-5-4-5,2 8-4,-7-2-2,-2 5 0,-2 0 1,3-1 0,0 0 0,5-5-1,1 1-1,6-6 1,2 1-2,9-1 0,1-10-1,17 11 1,1-8-2,4 3 0,4-2 1,2 3-1,2-2 0,-2 0 0,-3 4 0,-2 1 0,-5 1 0,-3 2 1,-5 1 0,-5 2 1,-4 2 0,-5 2 0,-9 1 0,-5 1 1,-8 2-1,-5 1-2,-3 1-18,-5-2-4,-5-1 0,-3-2-2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51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1236 33,'0'0'16,"-4"15"2,1-3 1,-1 1-9,4 6-5,-1 1 0,2 6 0,0-1 1,5 3-1,0-1 0,7-1-1,-2-7-1,5 0 0,5-10-1,3-4 0,2-11-1,2-6 0,1-8 1,-1-6-1,-4-5 1,-2-1 0,-6-4 1,-3 3 0,-9-2 1,-2 6-1,-7-2 1,0 6 0,-4 0-1,0 4-1,-5 5-1,1 3 1,2 4-3,1 1 1,10 8-4,-13-2-2,13 2-6,-6 10-8,6-10-6,15 12-3,-3-4 3,-2-6 0</inkml:trace>
  <inkml:trace contextRef="#ctx0" brushRef="#br0" timeOffset="411">420 1027 38,'0'0'18,"0"0"0,0 0 1,0 0-12,10 10-3,-8 0-1,3 5 0,0 1 1,2 6-1,0-2 1,1 2-1,0-4 1,0 0 0,1-9 0,1-5 0,1-12 0,7-8-1,1-8 0,3-3-1,0-5 1,2 0-1,-3 1-1,0 3 1,-6 9-1,-3 5 0,-12 14 0,10-11 0,-10 11 0,10 3-1,-10-3 1,14 17-1,-6-5 1,4 1 0,1 3 1,1 2-1,0-2 0,2 0-2,4-3-5,-1-7-2,6-2-17,-4-9-1,4-3-1,-3-10 1</inkml:trace>
  <inkml:trace contextRef="#ctx0" brushRef="#br0" timeOffset="822">1095 769 43,'11'-3'20,"-11"3"2,5 13 0,-2 1-10,-3 0-6,4 7-1,0 2-1,4 4 0,-1 0-1,1-2-2,3-2-3,-1-10-11,5-7-9,1-14-1,-2-12 0,-1-13-1</inkml:trace>
  <inkml:trace contextRef="#ctx0" brushRef="#br0" timeOffset="1092">1382 676 54,'9'13'21,"3"-3"2,-2-6-2,4 1-14,0-4-2,3-1-1,4-5-1,2-1-1,0-3 0,-1-2 0,0-4 0,-2 1 0,-2-6-1,-1 1 1,-7 1 0,-3 0 0,-3 1 0,0 4 0,-5 0 0,1 13 0,-8-15-1,8 15 0,-19-2 0,7 5-1,0 2-1,-4 1 0,5 0 0,-2 1 1,13-7-1,-17 11 1,17-11-1,-13 8 1,13-8-1,0 0 0,9 14 1,-9-14-1,13 24 0,-3-3 0,4 9-1,0 8-3,0 14 0,-3 4 0,6 12-3,-4 3 1,5 4 0,-5-4 2,3 2 1,-4-10 6,-4-9 0,1-8-1,-3-11 5,-1-9-2,-3-7 0,1-5 0,-3-14-1,0 0-1,0 0 0,3-16 0,-2-6 0,3-8 0,-3-12 0,1-11-1,2-12-1,0-14 0,0-8 0,1-4 0,1-1-1,1 2 2,1 6 0,1 11 0,0 9 1,2 16 0,-3 12 0,1 12 0,-4 5-1,1 10 0,-6 9-1,0 0 0,0 0 0,11 19 0,-6-2-1,3 2 1,2 0 0,2 3 1,5-3 0,-2-4 0,4-4 1,3-4-1,1-15 1,2-4 0,1-5 1,0-4-1,-1-3-1,-1-2 1,-5 1-1,-2 4 1,-3 5-1,-1 3 0,-4 2 0,-9 11 0,9-10 0,-9 10-1,14 3 0,-5 3 1,-2 4-1,4 0-1,1 3 0,7-2-1,1 2-4,0-10-11,9-1-10,-3-11 0,7-3-1,-5-12 0</inkml:trace>
  <inkml:trace contextRef="#ctx0" brushRef="#br0" timeOffset="2043">2653 160 43,'5'16'20,"-2"-2"2,-1-1-1,2-1-9,-4-12-4,9 16 0,-9-16-1,13-6-1,-5-5 0,4-1-1,-1-8 0,2-1-1,-2-3 0,1-1-3,-3 2 0,-2 2 0,-5 1 0,0 4 0,-5 2-1,-3 3 0,-4 5 1,-3 4-1,-1 2-1,-4 3 1,-1 5-1,-2 3 0,-1 6 1,1 1 0,-1 5 0,0 3 0,0 3 0,3 3 0,0 5 1,2-1 0,3-1 0,6 2 0,5-3 0,9 4-1,13-5 1,11-3 0,11-3-1,15-5 0,8-5-2,5-9-4,16 0-15,-2-18-6,2-3 0,-4-13-2,0-6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54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8150 1404 8,'0'0'11,"0"0"1,0 0-2,2-11-1,13-1-2,11-6-1,7-4 0,13-5-1,7-5 0,11-1 1,4-3-1,0 5 0,-3 4 0,-3 5-1,-10 4 0,-5 7-2,-14 4 0,-8 4-1,-8 1 0,-5 6 0,-12-4 1,0 12-1,0-12 1,-21 20 0,2-9 0,-3 2 0,-2 2-1,-5 2-1,-3 3 1,-5 0-1,-2 1 1,-3 1-1,-3 2 1,-2 1-2,-4 0 2,-2-1-1,2-2 0,5 0 0,5 0 0,3-5-1,11-1 0,5-4 1,9-1-1,9 0 1,9-2 0,9-2 1,9 2 0,6 0 0,6 0 0,4 4 0,3 2 1,2 3-1,0 2 0,0 4-1,-5 2 1,1 3 0,-2 2 0,2-1 0,-1-1 0,4 0 0,-4-4 0,1-2 0,2-1 0,-4-6 0,-3-1 1,-6 0-2,-3-5 2,-7-7-1,-5 3 1,-4 0-1,-10-6 1,0 0 0,0 0 0,10 7 0,-10-7 0,0 0-1,0 0 1,0 0-1,0 0-1,0 0-1,0 0-4,0 0-13,0 0-8,-11-10 0,5 0-1,-7-6-1</inkml:trace>
  <inkml:trace contextRef="#ctx0" brushRef="#br0" timeOffset="12938">4348 546 2,'-6'-16'7,"6"16"-4,-14-15 0,4 6-1,-5 0 2,-6-2 0,-4-2 2,-7 0-1,-6-2 2,-4 1 0,-7-2 0,-5-1-1,-5-2 0,-5 0-1,-7-2 0,-4 0-1,-5 0 1,-5 0-2,0 1 0,-4 2-1,-4 3 0,-4 1-1,0 2-1,-4 1 0,-2 2 1,-2-1 0,-6 3-1,-4 3 0,-4 2 0,1 4 0,-1 5 1,-1 3-1,-7 7-1,1 2 0,-9 0 1,6 4 0,4 1 0,-7 2 0,4 0-1,-2 3 1,7 2 0,1 4 0,12 2 0,1 4-1,7 3 0,11 2 0,5 2 0,9 2 0,10 2-1,11 1 0,11 0 1,6 0-1,8 0 1,11 0 0,4-3-1,11 3 1,5-1 0,6-3 0,5 1 1,3 1-1,7-2 1,8 1 0,4-2 0,9 0 2,14-3-1,5 0 3,15-3-2,11-1 0,11-4 0,9-2 1,11-2 0,8-6-2,4 2 0,10-1 0,5-1 0,5-3 0,0 1 1,4-3-1,2-2 1,-1-1 0,3-3 0,-3-7 1,2-2-1,-1-4 0,3 1-1,-2-2 1,2 2-2,-6-1 1,5 1-1,-1-1 0,2 2 1,-2-1-1,-1-2 1,1-5-1,0-2 1,4-4 0,-6-1 0,-5-5 0,-3-5 1,-4 4-2,-3-2 2,-5 0-2,-5 2 1,-5 0 0,1-2-1,-2 3 0,-5 2 1,-2-4-1,-3-2 0,-6 0 1,-1-2-1,-8-3 1,-8-1 0,-8-5 0,-6-1 0,-6-3 0,-7-3 1,-7-4-1,-5 0 1,-8-5 0,-5-3-1,-7-5 1,-4-1 0,-7-5-1,-7-2 1,-8-2-1,-5-3 1,-7-2-2,-5 3 1,-9-1-1,-5-1 0,-7 2 0,-7 1 0,-6 0 0,-8 2-1,-8 1 1,-5 1-1,-7 2 0,-6 3 0,-9 5 1,-10 5-1,-9 5 1,-7 4-1,-7 7 1,-7 2 0,-8 6-1,-8 2 1,-4 4 0,-4 4-1,-7 4 1,-6 4 0,-6 5-1,-4 5 1,-3 4 0,-4 5 0,3 1-1,2 2 1,6 2-1,6-2 0,7 2 1,5-4 0,3 3-1,5 0 1,3 1 0,4 3 0,3 5-1,1 1 0,5 4-2,2 1-1,14 3 1,7-4 0,8 0 0,6-4 0,10-5 0,6-1 1,10 0 2,11-1-1,8 1 1,5 0-1,11 3-1,9 0-3,12 7-5,8-2-8,15-1-2,5-5 1,9-6-1</inkml:trace>
  <inkml:trace contextRef="#ctx0" brushRef="#br0" timeOffset="15953">7518 1087 10,'0'0'12,"0"0"1,0 0 0,26 8-5,-1-8-5,10-5 0,5 0 3,6-3 0,9 0 0,0-5 0,2 2-1,-4-1 0,-6 1-1,-7 3-1,-6 2-1,-12 2 0,-6 0-3,-16 4-1,0 0-4,0 0-1,-18 5-4,-2-3-3,-5-1-3,-8-3 0,-3 1 0,-5-4 2</inkml:trace>
  <inkml:trace contextRef="#ctx0" brushRef="#br0" timeOffset="16263">7387 1016 28,'17'-12'14,"6"2"0,8-2-2,9-5-3,12 1-1,9-3-3,8 1-1,1-1-1,6 3 0,-4 0 0,0 2-1,-9 4 0,-7 2 0,-11 2-1,-10 3-1,-8 1-1,-12-1-4,-15 3-13,0 0-1,-25-3 0,-3-1 1</inkml:trace>
  <inkml:trace contextRef="#ctx0" brushRef="#br0" timeOffset="16584">7615 631 27,'9'-7'14,"-4"-2"-6,-5 9 0,0 0-6,0 0-9,0 0-2,-1 10 3,-6 1 1,-2 1 3,-3 5 5,-3 2 2,-4 6 0,-4 4 0,-6 4 1,-10 8-1,-3 6 1,-10 5-1,-2 2 1,1-1-1,2 0 1,4-4-1,11-4-1,12-8-1,17-5 0,20-11 0,13-9 0,16 0-1,11-8 0,7-4 1,8 0 1,1-4-1,-2-2 0,-9 4-1,-5 2 1,-12 0-1,-6 5 0,-12-2-1,-5 3 0,-8-4 0,-10-2 0,11 9 0,-11-9 0,0 0 0,0 0 0,-4 9-2,-5-14-6,-1 5-15,-6-6-1,-2-3-1,-4-6 0</inkml:trace>
  <inkml:trace contextRef="#ctx0" brushRef="#br0" timeOffset="17505">7600 615 9,'0'0'11,"0"0"0,10-2-1,-10 2-1,0 0-2,0 0-3,0 0-2,0 0 0,0 0-1,-11 13-1,4-1 0,-3 0 0,-4 6 0,-3 3 0,-6 8 1,-5 3 0,-4 3 0,-4 7 0,-1 0 2,-2 2-1,2 0 1,-2-4 0,7 0 1,3-7-2,5-4 1,7-5-2,6-3 1,6-4-1,6-3 0,8-2 1,6-2 0,7-3 0,8 1 1,8-2-1,7 1 1,5 1-1,2-1-1,3 1 1,-1-3-1,0 1 1,-2-2 0,-6 1 0,-3-3-1,-5-3 2,-3 1-1,-9-1 0,-3 1 0,-9-1-1,-14 1-3,0 0-7,0 0-11,-24-14-1,1 5 0,-5-5-1</inkml:trace>
  <inkml:trace contextRef="#ctx0" brushRef="#br0" timeOffset="18086">7447 1108 20,'-14'6'12,"-1"0"-2,0-4 1,1 2-10,4-1-3,10-3 0,-15 9 2,15-9 2,-10 7 3,10-7 1,0 0 2,10 7 0,3-3 2,8-7-2,12 2 0,8-6-3,12-2-1,4-5 0,12-4 0,2-4-1,4 0 0,-4 0-1,-3 0 1,-10 1 0,-8 6-1,-9 2 0,-12 5-1,-10 4-1,-19 4-2,0 0-6,-16 5-11,-11 0-2,-5-4-3,-7-3 2</inkml:trace>
  <inkml:trace contextRef="#ctx0" brushRef="#br0" timeOffset="18506">7278 1004 43,'17'-6'15,"5"0"0,0-5-1,2-1-15,6 2-2,6 0 2,5 0 2,7-2 3,7 2 0,6-5 2,9 1 1,4-4-1,7 2 1,-1-3-2,-1 4 0,-8-3-1,-6 6 1,-15-2-1,-7 7 0,-14 0 0,-6 4-1,-13 1-1,-10 2 0,0 0-2,0 0 1,0 0-1,-9 6 0,9-6 0,-20 6-1,8-3 0,-3 0-1,-2 3-4,-3-4-6,-1 7-12,-5-4 0,-2 0-1,-6-3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7:35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13427 418 16,'26'-10'9,"6"-5"1,7-3 0,9-3-2,5-1-1,9-2-1,6-2-1,6 0-1,3-2 0,0 2 2,-6 0-1,-6 4 1,-10 2 0,-7 5 0,-15 2-1,-7 5 0,-11 2-1,-6 4-2,-9 2-2,0 0 0,0 0-3,0 0-4,-16 12-6,-1-5-8,-5-1 1,-6 0 0,-6-3 1</inkml:trace>
  <inkml:trace contextRef="#ctx0" brushRef="#br0" timeOffset="671">13539 71 2,'0'0'7,"5"-9"-1,-5 9-1,0 0-2,0 0-2,0 0 0,0 0-1,0 9 1,0-9 0,0 0 0,0 0-1,0 0 1,0 0-1,-4 10 1,4-10-1,0 0 0,0 0 2,0 11 0,0-11 1,-6 16 0,2-6 0,-2 6 0,-1 0 1,-3 5-1,-3 1-1,0 1 0,-2-2 0,-1 3 0,-1-1 1,2-3 0,-3 1 2,0-1-1,2-4 1,1 2 0,1-2 0,1-2-2,3-3 0,2 3-2,4-4 1,2 0-1,2-10 0,3 14 1,-3-14-1,10 14 1,-10-14 0,10 10 0,-10-10 0,11 8 0,-11-8-1,9 6 0,-9-6 0,16 7 1,-4-5-1,5 0 0,5-2 0,3 0 0,5-2 0,5 0 1,3-1-1,2 0 0,-1-1 0,-1 2 0,-2-1 0,-3 2 0,-2 0 1,-4 1-1,-7 0 0,-4 0 0,-5 0 1,0 0-1,-11 0 1,9 1-1,-9-1 0,0 0 1,0 0-1,0 0 1,0 0-2,0 0-1,0 0-5,0 0-14,0 0-3,-11-7-1,1 2 0</inkml:trace>
  <inkml:trace contextRef="#ctx0" brushRef="#br0" timeOffset="1763">13532 6 21,'11'-8'10,"-11"8"0,0 0-2,0 0-3,0 0-2,0 0-2,1 10-2,-1-10 1,-2 15 1,-1-5-1,-1 3 1,-1 1-1,-1 2 1,-1 2 0,-3 3 0,-3 4 1,-3 0-1,-3 5 1,-3 2 1,-1 4-1,-1-1 1,-1 0-1,2-1 0,2-2 0,4-4 2,3-3-2,3-5-1,4-4 1,1-3 0,3-1 1,3-12 0,3 16 1,-3-16 0,11 10 0,-2-7 0,6 0-1,4-1 1,5 1-1,3-2-1,5 0 0,4 0 0,4-1-1,1 0 1,4-1-1,-1-2 1,0 0-1,-2 0 1,-3 1-1,-4-2 1,-3 2-1,-7-1 1,-5 2 0,-6 0 0,-3 1 0,-11 0 0,10 0-1,-10 0 1,0 0-1,0 0-4,-16 4-15,5-2-6,-8-7 0,-5-8-3,-9-12 1</inkml:trace>
  <inkml:trace contextRef="#ctx0" brushRef="#br0" timeOffset="3305">2 1132 7,'5'-19'7,"-5"9"-1,0-5-2,2 6-2,-4-2-1,2 11-1,-6-18 1,6 18 0,-9-14 0,9 14 0,0 0 0,0 0 0,0 0 0,0 0-1,0 0 0,11-17 0,2 12 0,11-3 1,8-3 0,7-3 0,9-3 1,13-6-1,7-1 0,11-2 1,6-10 0,9-3-1,2-3 1,11-4 0,1-3-1,5 0 1,5-1 0,2 0 0,1 5 0,-3-1-1,-2 5-1,-5 3 2,-3 7-2,-4 4 1,-8 5 0,-4 4 0,-5 5-1,-4 5 0,-3 2 1,-8 5-1,-2 1 0,-10 3 0,-4 2 0,-10 3 0,-3 3 2,-11 5 0,-6 5 0,-7 5 1,-5 6 0,-5 6 1,-6 6-1,-4 5 0,-3 5-2,-1 0 0,-2 1-1,3 0 0,4-3 1,6-3-1,5-6 1,9-1-1,7-8 1,9-5-1,9-7 1,10-5 1,11-8-1,11-6 1,13-8-1,10-9 1,11-7-1,13-7 1,13-5-2,6-8 1,7-4 0,6-4 0,5-2-1,1-3 0,0 2 0,-2 1 1,-6 2 0,0 0-1,-4 5 1,-5 4 0,-8 5 0,-5 3 0,-5 4-1,-6 3 1,-8 6-1,-13 6 0,-8 3 0,-12 6 0,-9 4 0,-11 6 0,-9 2 0,-11 4 0,-6 5 1,-6 5-1,-6 3 1,-7 4 0,-5 6 0,-7 2 1,-3 5-2,-5 2 2,-3 2-2,0 0 1,1 0-1,1-2 0,4-4 1,4-1-1,6-4 1,6-3 0,11-4 0,7-6 1,12-4-1,9-4 1,8-6-1,13-7 0,11-5 0,14-8-1,10-7 1,9-6-1,8-5 0,8-6 0,13-4 1,5-4-1,3-2 0,3 2 0,0 0 0,-1 3 0,2 0 1,-1 2-1,-6 5 1,-8 4-1,-4 3 0,-10 3 0,-10 3 1,-7 3-1,-11 6 1,-12 3-1,-11 3 0,-10 3 0,-6 4 0,-11 2-1,-8 4 1,-9 2 0,-7 3 0,-10 7 0,-4 5-1,-8 2 2,-7 6-1,-6 3 0,-4 1 0,-3 5 0,0 3 0,-1-5 0,1 0 1,2-2-2,5-2 2,5-2-2,5-3 1,7-2 0,5-3 0,4-2 0,8-5 1,9-4-1,9-3 1,10-7-1,10-3 1,11-6-1,10-5 1,10-6-1,7-2 0,9-4 0,6-4 0,5 0 0,2-3 0,3-1 1,0-1-2,4-1 2,0 2-1,-4 0 0,-3 3 0,-9 0 0,-4 5 0,-9 3 1,-9 2-1,-15 5 0,-12 1 0,-14 3 0,-12 3 0,-10 2 0,-11 0 0,-7 3 0,-13 0 0,0 0-1,0 0 1,0 0 0,0 0-1,5 16-3,-11-4-18,-6 0-1,-8-10-1,-18-9-1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8:08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17277-9 5,'0'0'5,"0"0"1,9-5 2,-9 5 1,0 0 0,0 0-1,0 0-1,0 0 0,0 0-1,-3 10-2,3-10-2,-11 13 0,3-2 0,-2 2 0,-1 2 1,-5 0 0,0 5 0,-4-3 1,0 6 1,-3-1 0,-3 3 0,-5 1 1,-2 5-2,-6-2 1,1 2-2,-2 0-1,0-1 0,1-1-1,1-1 0,0-4 0,3-2 0,3-1 1,5-2-1,0-3 0,4 1 0,2-3 0,4 2 0,3-3-1,4 2 1,3-3-1,1 1 1,5-1 0,1 2 0,1-3 1,5 2-1,2 0 1,5-1 0,6 1-1,5 1 0,6 0 0,4-2 1,7 2-1,8-2 0,3 0-1,3-1 1,8-1 0,4-1-1,2-2 1,3-1-1,-1 1 1,-4-3-1,-4 0 1,-4-1 0,-10 0 0,-9 0 2,-10 0-2,-7 0 1,-8-1 0,-3 1-1,-12-3 1,10 2-1,-10-2 0,0 0 0,0 0 0,0 0-1,0 0 1,0 0-1,0 0 1,0 0-1,0 0-1,0 0 1,0 0-1,0 0-2,0 0-1,0 0-5,0 0-17,-12 7-2,3-8 0,-7-13-1</inkml:trace>
  <inkml:trace contextRef="#ctx0" brushRef="#br0" timeOffset="2224">5729 2087 1,'-14'4'3,"14"-4"1,-17 5 0,17-5 1,-13 5 1,13-5 1,0 0 2,-10 3-1,10-3-1,0 0-1,0 0-1,4-12-1,6 1 0,2-4-2,7-4-1,4-6 0,5-3 0,8-4 1,6-2-1,5 2 3,0 3-2,3 1 0,-2 5-1,-1 5 1,-2 3-2,-6 5 1,-4 5-1,-4 1 0,-3 5-1,-3 3 1,-2 2 0,-2 1 0,0 3 0,-2 3 0,1 1 0,-4 4 0,0 2 1,-2 1 1,-1 1 0,-1 1 1,4 2 0,1-4 1,5 0 1,6-9 0,13-4-1,8-11 0,12-4-1,8-9 0,9-4 0,2-7-1,6-2-1,-3-3 0,-3 4-1,-8 3 2,-2 2-1,-9 2 0,-3 5 0,-4 3 0,-1 3 0,-3 1 0,-2 5 0,-1 2 0,-1 3-1,-2 3 0,-4 2 0,-6 5-1,-4 2 1,-4 4 0,-6 3 1,-6 1-1,0 2 0,-2 0 0,3 2 1,2-2 0,7-1 0,5-6-1,9-4 1,12-8 0,6-4 0,7-8 0,9-5-1,6-9 1,3-3-1,4-4 1,1 0-1,-3 0 0,-4 3 1,-2 2-1,-8 5 0,-4 4 0,-5 5 0,-3 5 0,-3 4-1,-5 5 1,-2 3 0,-2 4 0,-4 3 0,-3 3 0,-4 3 0,-4 3 0,-1 1 0,0 0 0,3-1 0,4-2 1,6-2-1,11-7 1,8-2 0,10-9-1,8-6 1,4-7 0,7-4 0,1-6 0,5-1-1,-3-2 1,-4 1-1,-7 1 1,-4 6-1,-8 2 0,-8 5 0,-7 5 0,-8 4 1,-9 3-1,-5 4 0,-5 3 1,-4 3-1,-3 1 2,2 3-1,2 0 0,2 2 0,6-1 1,8-2-1,9-1 0,11-4 0,10-3 0,8-3-1,7-5 1,7-2-1,3-4 1,2-1-1,-4-2 0,-3 1 0,-8 1 0,-5 0 0,-9 3 0,-11 2 0,-10 2 0,-10 2 0,-6 2 0,-3 1 0,-1 3 0,0 0 0,5 0 1,8 1-1,10-1 0,6-2 0,9-1 1,3 0-1,5-2 0,0-1 0,-2-1 1,-2 0-1,-6 1 0,-3 0 0,-4 0 0,-2 2 0,-6-2 0,-2 2 0,-6-1 0,-3 0 1,-6 0-1,-5 0 0,-6-1 0,-4 0 0,-17-1 1,15 1-1,-15-1-1,0 0-4,0 0-23,0 0 1,-8-19-2,-11-4-1</inkml:trace>
  <inkml:trace contextRef="#ctx0" brushRef="#br0" timeOffset="21231">-3 4364 12,'0'0'11,"-5"-12"0,5 12-2,5-12-1,-2 2-2,3-5-1,6-4-2,8-8-2,7-6-1,7-9-1,7-7-1,6-8 0,9-5-1,5-4 0,5-4 1,3-4 0,5-1 0,3-2 0,4-2 2,6 0-1,2 0 2,2 2 0,6 0 0,2 1 0,0 3 0,1 4 1,-2 4 0,-3 3 0,-4 4 1,-3 3 1,-7 3-1,-7 8 0,-6 5 1,-4 5-1,-8 7 0,-4 5-1,-5 8 1,-6 6-2,-2 6 0,-4 5-1,-2 4 0,-3 6 0,-5 4 1,1 5-1,-4 2 0,0 5 1,-7 3-1,-1 4 1,-4 3-1,-3 5 1,-3 3 0,-3 5-1,-4 7 1,-2 6 0,-4 9 0,-6 6-1,0 5 1,-3 4 0,-1 3 0,-2 0 0,1-3 0,3-4-1,3-5 1,4-7 0,2-4 0,2-6-1,4-1 1,3-2 0,1-6-1,1-1 1,0-4 0,2-1-1,-2-3 0,3-5 0,3-7 0,0-7 1,0-4-1,-2-5 1,3-6 1,2-5-1,2-7 1,1-1 0,0-6 0,5-3 0,4-4-1,8-5 0,3-9 0,6-6 0,8-7-2,5-4 0,6-8 0,1-5 0,6-8 0,-1-2 0,1-5 0,0-1 0,2-5 1,2-2 0,4 1 0,3-2 0,4 0 0,4 0 0,6 1 0,4 2 0,2 4 1,1 3-1,0 3 0,-3 4 0,-4 6 0,-3 5 0,-4 4 0,-7 6 0,-5 4 0,-6 6 0,-5 5 0,-6 6 0,-4 8 0,-7 3-1,-5 8 0,-6 5 0,-6 7-1,-7 9 1,-3 8 1,-6 7-1,-6 9 1,-1 10 0,-4 6 0,-2 6 0,-2 8 1,-2 4-1,1 5 0,0 1 0,3-3 0,1-4 1,3-3-1,3-7 0,7-9 1,4-10 0,8-14 1,9-10 0,11-14 1,12-11-1,11-17 1,13-11-1,9-13 0,10-11 0,8-9-1,9-7-1,2-4 0,2 1 0,2-2-1,0 4 1,-1 5 0,-3 4-1,-4 6 1,-6 3-1,-6 6 1,-7 7-1,-8 7 1,-8 7-1,-12 7 1,-8 7 0,-7 7 0,-8 7-1,-5 7 0,-8 3 0,-5 7 1,-6 2-1,-3 6 1,-5 2-1,-2 2 1,-3 4 1,-3 1-1,-2 0 0,-1 2 0,2 0 1,1 0-1,1-1 0,3-1 0,4 0 0,1 0 0,6-1 0,2-4 0,4-3 1,6-2 0,6-4 0,4-6 1,7-5-1,7-11 1,11-8 0,8-13 0,11-8 0,6-11-1,7-5 0,7-8-1,4-2 1,2-2-1,0-3 0,0 5 0,-3 4-1,2 4 0,-3 3 1,-2 5-1,-5 6 1,-3 5 0,-4 8-1,-6 4 1,-7 8-1,-6 5 1,-9 6 0,-5 4-1,-5 5 1,-8 7 0,-3 5 0,-7 5 0,-6 6 0,-4 6 0,-4 8 0,-7 4 0,-2 4 1,-5 5-1,-1 1 1,0-2-1,1-1 0,1-4 1,4-4-1,6-7 1,4-5-1,9-10 1,8-7 1,11-9-1,12-11 1,10-12-1,11-9 1,10-11-1,10-9 0,10-9 0,5-4-1,2-7 0,2-4 1,4 0-1,2-1 0,0 0 0,-1 4-1,-3 5 2,-1 5-2,-1 8 1,-5 8 0,-6 8 0,-8 10 0,-10 7-1,-9 10 1,-8 7 0,-10 9-1,-12 9 1,-9 7 0,-9 6 0,-6 8 1,-7 5-1,-3 5 1,-5 3 0,-1 3 0,2 0-1,4 0 1,6-2 0,7-2-1,10-8 1,10-7-1,16-10 1,18-13 1,16-14-1,18-13 0,16-14 0,15-14 0,14-9-1,9-7 1,5-7-1,6-2 0,-3 1 0,-3 3 0,-3 3 0,-5 9-1,-8 7 1,-6 8 0,-12 12-1,-17 8 1,-13 11-1,-14 9 1,-18 9-1,-17 9 1,-15 7 0,-12 4 0,-11 4 0,-5 0 0,-2 2 0,0-2 0,7-5 0,8-6 1,16-11-1,19-12 1,21-12-1,22-13 0,19-13-1,18-11 1,16-10-1,13-8 0,5-2 0,0 2 0,-5 4 1,-9 5-1,-13 7 2,-14 11-1,-16 9 0,-17 11 0,-16 11 1,-16 8-1,-15 10 0,-12 5-1,-10 3 1,-8 5 0,-9 2 0,-6 1 0,-5 2 0,-3-2 1,-4-1-1,5-1 1,-1 1-1,3 0 1,6-3 0,4-2 0,8 1-1,7 0 1,8-2-1,4-1-1,7-1 0,1-5-6,2 4-16,-5-5-3,-9-10-1,-10-12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35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0 146 0,'20'1'3,"-3"-1"0,3 0 0,4 0 0,3 0 0,5 1 0,5-1 1,4 0 0,3 0 0,2 0 0,5 0 1,4 0-1,6 1 0,3-1 0,4 0 0,2 1 0,6-1 1,4 0-1,3-2 1,3 1 0,2-1-1,5 1 2,1-1-3,4-1 1,1 1-2,3 1 0,2 0 0,1 0-1,-2-1 1,2-1 0,-1 1 1,0 0-1,2-2 1,0 3-1,-2-1 1,-1 2-1,1 2-1,1 0 0,-1 1 0,2 0-1,-2 1 1,-2 1-1,1 0 1,1-1 0,-1 0 0,3 1 1,0-1-1,2 1 0,-1-3 1,4 1-1,2-3 0,5 0 0,0-2 0,3-2 1,-1-3-1,3 0 0,1 0 0,4-3 1,-6 2-1,1-1 0,-3-1 0,-2 4-1,-2-1 1,-3-1-1,-7 2 1,-6-3-1,-3 1 0,-9 0 0,-7 2 0,-7-3 0,-9 1 0,-8 3 0,-11-2 0,-4 4 0,-10-1 1,-6 3-1,-9-2 0,-4 4 0,-13-1 0,11 0 1,-11 0-1,0 0 0,0 0 1,0 0-1,0 0 0,0 0 0,0 0 0,0 0 0,0 0 0,0 0 0,0 0 0,0 0 1,0 0-1,0 0 0,0 0 1,0 0-1,0 0 1,0 0-1,0 0-1,0 0-1,0 0-6,0 0-13,0 0-4,-17 1-1,-4-13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52.9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8880-1 4,'0'0'5,"0"0"0,0 0 0,0 0 2,0 0 0,0 0 0,0 0-1,0 0-1,0 0 0,0 0-2,12-1 0,-12 1-1,13 1-2,-1-1 1,0 1-1,5 3 1,0-2-1,5 2 1,1-2 0,1 4 0,2-1 1,4 2-1,0-4 1,2 2 1,2 4-1,-2-2 2,3 3-1,-2 0 0,0 3-1,-2 0 1,1 3-2,-3 0 1,-1 1-1,-4 0-1,0 0 1,-3 2-1,-2-2 1,-5 2 0,-1 1 0,-3 1 0,-2 0 0,-1 3 0,-1 3 0,-3-1 0,1 2-1,-3-1 1,-2 0 1,-3 0-1,-2 1 0,-3-3 0,-4 2 1,-7-1-1,-4-1 2,-7 2-2,-2 2 1,-6-2-1,-4-1 0,-4 1 0,-4-2 0,-4-1 0,-1 4-1,-2-6 1,-4 1-1,-4 1 0,-3 0 1,-4-1-1,-6 2 0,-5 1 0,-5 0 0,-4 1 1,-6 1-1,-5-2 0,-6 2 1,-5 0-1,-1 0 0,-1 0 1,-6-1-1,-6 2 1,-3-1-1,-4-1 0,-3 2 0,-2-3 1,-6 0-1,-3-3 0,-2 1 0,-1-3 0,-3 0 0,-3-1 0,1 1 0,-4-1 0,0 0 0,-2 0-1,-1-1 1,0-1-1,0 0 1,1-1 0,-2-2-1,3 0 1,0-4 0,-1 2-1,2-3 1,0-1 0,0-1 0,2-4 1,1 0-1,2-1 0,1-2 0,2 0 0,3 1 1,4-1-1,4 0 0,1 1 0,3 1 0,2-1 0,5 1 0,3 0 0,0-4 0,2-2 1,3-4-1,5-4 0,3-2 1,2-4-1,7-1 0,2 0 1,6 1-1,6 1 0,6 3 0,7 0 0,5 4 0,8-1 0,8 1 0,7 1 1,12 1-1,7-1 0,7 3 0,5 1 1,9 2-1,2 1 0,10 1 1,0 0-1,-11-3 0,11 3 0,0 0 0,0 0 0,0 0 0,0 0-1,0 0-1,0 0-4,-13 0-6,13 0-7,-13 7-3,3-2 0,-3-2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7:17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0 208 6,'0'0'5,"0"0"-1,0 0 0,0 0-3,0 0 0,0 0 0,0 0 0,11-4 1,-11 4 0,19 1-1,-6 0 1,3-1 0,1 1-1,3 4 1,3-3-1,4 4 1,-3-3 1,1 2 1,0-2 1,4 3 0,6-3 1,1-2-1,2 1 1,4-1-1,3 3-1,2-3 1,3 1-1,2 0-1,2 0 0,-2-2 0,7 1 0,-1-6 0,5 2 0,1-4-1,5 3 0,-2-4 0,-1 4 0,5-2-1,-2 2-1,-1 5 1,-1-2-1,-3 2 0,2 1 1,0-1-1,3 0 0,-4-1 1,2 0 0,2-1-1,0 2 0,1-2 1,-1 1-1,-1 0 0,0 0 0,-1 0 1,1 0-1,-2 0 0,0 1 1,0 0-1,2 0 1,3-1-1,0 1 0,3-1 1,3-1 0,3 1-1,2-1 1,1 0 1,1 1-1,-3 0 1,4 0-1,-2 1 1,1 0-1,-2 0 1,1-2-1,-1 0 1,1 0-1,-1-1 0,2-1 0,0-2 0,1 0 0,1-2 0,-1 1-1,1-1 1,1-1-1,0-1 0,0-1 1,-1 0-1,0-1 0,-1 1 0,0 1 1,-2-2-1,1 1 0,-1 2 0,1-1 0,-1 2 1,0-1-1,0 1 0,-1-2 1,2 2-1,0-2 0,0 0 1,0 3-1,1 1 0,1-2 1,0 4-1,0 1 0,-1 1 0,1 1 0,1 1 1,0-1-1,0 1 0,0 1 0,-3 0 1,2 0-1,1 2 0,0-1 1,-4 0-1,1 0 1,-3 0-1,-2 2 1,0-4-1,-5 1 1,-3-1 0,-4 1-1,0-1 1,-6 1 0,-2-1-1,-1 2 1,-4-1-1,-4-1 1,-3 1-1,-7-1 0,-6-1 1,-4 1-1,-7-1 1,-6 1 1,-6-1-1,-11 0 0,13 1 0,-13-1 0,0 0 1,0 0-1,0 0 0,0 0 0,0 0-1,0 0 1,0 0-1,0 0 0,0 0 1,0 0-2,0 0 1,0 0-2,0 0 0,0 0-3,0 0-6,0 0-14,-17 1-1,-2-6-2,-3-6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8:1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314 456 0,'-13'-8'3,"13"8"-2,-13-6-1,3 5-1,-3 0-1</inkml:trace>
  <inkml:trace contextRef="#ctx0" brushRef="#br0" timeOffset="100">148 464 15,'0'0'10,"0"0"0,0 0 1,-11 4-3,11-4-1,0 0-1,0 0-3,0 0 0,0 0 0,17 7 1,5-13 3,13-2-1,12-8 0,15-1 1,12-12 0,16-1-1,8-8-1,5 0-2,1-2-2,-3 2 0,-8 1 0,-8 3 0,-11 6 1,-12 3-2,-12 3 1,-11 5-1,-7 5-2,-13-1-10,-7 6-9,-12 7-2,-12-13 2,-10 6-2</inkml:trace>
  <inkml:trace contextRef="#ctx0" brushRef="#br0" timeOffset="731">408 70 12,'0'0'10,"0"0"0,0 0 0,0 0 0,0 0 0,0 0-1,-5 10-3,5-10-1,-12 21-1,1-5-2,-2 4 0,-6 8 1,-5 8 0,-5 4 1,-5 9 1,-8 4 0,1 6 0,-4-3 0,6 2 0,2-9-2,10-5 0,5-7-1,12-7 0,12-10 0,15-7 0,11-9 0,13-5 1,7-9 0,11 0 1,5-6-1,2 2 0,-3-2-1,-2 3-1,-8 0 0,-9 6 0,-7 2 1,-7 3-2,-10 1 1,-2 2 0,-7-2 0,-11 1 0,13 2 1,-13-2-1,0 0 0,0 0-1,0 0-1,0 0-5,0 0-12,0 0-8,-12-8-1,3-7-1,-2-2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8:06.5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7 105 8,'0'0'9,"-14"-13"-1,14 13-1,-12-7-1,12 7-2,0 0 0,0 0-2,0 0-1,0 0-1,0 0 0,11-7 0,3 5 1,1 1-1,6 1 1,4-1 0,7 0 0,6 1 0,6-1-1,7-5 1,5 3-1,8-2 1,2 1 0,8-3-1,5 2 1,3-3 0,6 3 0,2 1 0,1 0 0,5 1 0,1 0 0,4 0 1,2-1 0,6 2 0,1 0 0,3 0-1,3 2 1,4 1 0,4-1-1,0 3 0,2 1 0,-3-2 0,5 1 1,2 0 1,1 1-1,-1-2 1,2 2-1,1 0 0,5 0 0,-1-1-1,-4 5-1,2 0 1,1-1 0,1 3-1,-2-4 1,1 3-1,-1 1 1,3 3-1,4-4 1,2-1-1,0 3 0,4-2 0,4 3 0,4-1 1,4 0-1,3 0 0,4 2 0,3 1 0,3 0 0,2 2 0,-1 1 0,0 2 0,0 2 1,1 4-1,-1 1 0,-2 4 0,1 2 0,-3 3-1,-1 0 2,1 2-2,-2 2 1,-6-1 0,-1-1 0,-5 3 0,-1 1 0,-5 1 0,-1 1 0,-5 2 0,-4-1 0,-4 6 1,-1 0-1,-2 0 0,-2-1 0,-8 2 0,-5-1 1,-7-5-2,-7 0 2,-7 1-1,-8-3-1,-7-2 1,-7 0 0,-6-2 0,-6 2 0,-5 0 0,-1 1 0,-4 1 0,-4 2 0,-5 1 0,-5 1 1,-2-2-2,-5 1 2,-1 1-1,-8 1-1,-2-3 2,-3-1-1,0-1 0,-4 1 0,1 0 0,-4 3 0,-2-3 0,-2 2 0,-2 2 1,-5 1-1,-7 0 1,-2 3 0,-7-1 0,-2 2 0,-6 0 1,-1-2 0,-7 0 0,-1 0 0,-6-2 0,-1 0 0,-3-4 1,-2 1 0,-4-4-1,-1 1 1,-4-6-1,1 0 1,-2-4-1,1-1 0,0-5 0,-1 0 0,2-4 0,2 0 0,4-4 1,7-2-2,1-2 2,4-1-1,3-3 0,5-1-1,1-2 0,2 0 0,0 0 0,0-1 0,0 0-1,4-1 0,2 1 0,1-2 1,3-2-1,3 0 2,11-3-2,-10 2 1,10-2-1,0 0 0,0 0-3,0 0-1,0 0-5,0 0-8,0 0-8,0 0-1,0 0-1,0 0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16.6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29 205 11,'0'0'14,"0"0"-1,0 0-2,0 0 1,0 0-2,0 0 0,0 0 0,0 0-3,0 0-2,0 0-1,0 0-2,0 0 0,0 0-1,0 0 0,0 0-1,0 0 0,-4 12 0,1 0 0,-2 3 0,0 4 0,1 3 0,1 3 0,0 2 0,1 2 1,3 0-1,3-3 0,3 1 1,3-4-2,0-3 2,3-2-1,3-6 1,1-3-1,2-5 1,1-4-1,-1-9 0,2-1 1,1-3-2,-2-5 1,-2-1 0,-2-2 0,-2-2 0,-3 0 0,-2 2 1,-4 1 0,-3-1 1,-2 4 0,-2 0 0,-1 3 1,-4 3-1,1 2-1,6 9 1,-16-12-2,6 10 0,-1 1-1,1 4-2,-3 0-2,4 5-6,-1-2-8,10-6-4,-10 13 1,10-13 1</inkml:trace>
  <inkml:trace contextRef="#ctx0" brushRef="#br0" timeOffset="621">524 250 18,'0'0'17,"-16"0"0,3 1 1,0 1-10,-5 0 0,5 4-1,-4 0-2,5 1-2,0-1-1,12-6-1,-13 14 0,11-4 0,5-1-1,2 0 0,6 3 0,3 1 0,1 1 1,5-1-1,0 4 0,-1-1 0,0-1 0,-3 2 0,-2 0 0,-6 1 1,-1-3-1,-2 1 0,-7-3 1,-2-1-1,-4 0 2,-4-3-1,-4-3 1,0 1-1,-4-3 0,0 0 0,0-1 1,2 0-1,4-1-1,2-1 0,12-1-1,-10 0 1,10 0-1,14-8 0,5 2-1,6-7 0,7 0 0,4-6 0,6 0 0,3-5 1,2 0 0,0-2 0,-5 0 0,-2 2 1,-9 3 1,-3 2 1,-8 2 0,-4 6 0,-8 1 0,-8 10 0,0 0 0,-12-4-1,-2 9 0,-2 3-1,-4 2-1,-2 3 1,1 1 0,0 2 0,3 0 0,2 1 0,2-2 0,5 2 0,5 0 0,2-3 1,5 4-1,4-2 0,9-1 1,5-2-2,6-5 1,3-3-1,5-10 0,3-1 0,1-8-2,-1-7-1,-1-4-2,-4-7 2,2-1-2,-5-4 1,-2 1 1,-3-4 1,-4 3 4,-1 1 3,-7 3 1,-2 7 1,-5 2 1,-1 8 0,-4 4-1,-1 12-3,-1-9 0,1 9-2,-9 10-1,4 1 0,0 5-1,0 7 0,0 6 1,3 7 0,1 6 1,3 7 0,2 7 0,1 3-1,2 1 1,2-1-1,-3-4 1,-1-5-1,-2-6 0,-4-6 0,-2-9 0,-3-8 0,-5-7 0,-3-6 0,-4-7 0,-3-5 0,-4-7 0,-1-3 0,-2-5-1,0-1 1,2 0 0,4 0 0,3 3 1,3 4-1,5 3 0,11 10 0,-10-15 0,10 15 0,11-9 0,1 4-1,7-3 1,5 0 0,7-3 0,5-5 0,5-2 0,2 0 0,1-2-1,-2 1 2,-2-1-2,-5-1 1,-3 4 0,-7 3 0,-4 5 0,-5 0 0,-3 2 0,-13 7 0,15-6 0,-15 6-1,0 0 1,5 12 0,-7-3 0,-2 2 1,2 4 0,-2 2 0,2 0 1,-1 0-2,5-3 2,3-2-1,4-4 1,9-3 0,0-7-1,6-4 0,1-3 0,5-3 0,-3-1 0,0 1 0,-5 0-1,-3 1 1,-6 3 0,-2 3-1,-11 5 0,11-4 0,-11 4 0,0 0 0,0 0 0,11 14 0,-6-4 1,0 4-1,0 0 1,3 4-1,3 0 1,2-1-3,7 1-2,-4-7-11,9-1-8,-2-10-1,6-5 0,-4-8 0</inkml:trace>
  <inkml:trace contextRef="#ctx0" brushRef="#br0" timeOffset="2373">2057 8 11,'0'0'9,"0"0"1,-11-10 0,11 10 1,0 0-2,0 0 0,0 0-1,0 0 0,-6 11-2,7 0-1,-4 8 0,5 6-1,-4 9 0,2 10 0,-2 6-1,2 7 1,-3 2-1,0 3 0,0-6 0,0-2-2,-1-9 1,2-5-1,1-9-2,-1-9-9,6-7-11,-4-15-2,14 3 0,-5-15 1</inkml:trace>
  <inkml:trace contextRef="#ctx0" brushRef="#br0" timeOffset="2844">2704 75 23,'3'-18'12,"-3"4"2,2 5 0,-2 9-2,1-13-1,-1 13-4,0 0-2,-4 12-3,2 3-1,1 5 0,0 9 0,-1 8 0,1 10 1,0 2 0,2 5 0,-1 2 1,3-2-2,-2-4 1,2-7-1,-1-10-1,0-7 0,1-6-1,-3-10-5,0-10-5,0 0-1,-5-17-3,-3 0 2,1-4-1,-6-5 2,2-1 1,-3-3 6,-3 1 7,-1 5 3,2 4 3,1 1 3,2 4 0,3 4 1,-1 2 0,11 9 0,-10-9-2,10 9-2,13-5-1,5 2-4,4 0 0,12-1-1,7 0-3,7-2-4,10 4-7,1-2-7,0 2-3,-4 0 1,0 2 0</inkml:trace>
  <inkml:trace contextRef="#ctx0" brushRef="#br0" timeOffset="3355">3026 437 32,'-15'0'16,"15"0"-1,-14-12 0,15 2-13,5-2-3,3 2 1,5-1 0,2 2-1,4 4 1,1 2 0,0 5 0,-2 4 1,1 3 0,-3 3 0,-2 2-1,-3 4 1,-3 0 4,-7-2 0,-1-1 2,-9-3 0,-1 4 1,-12-7 0,1 2 0,-10-7 0,-1 4-3,-5-7-1,3 4-3,-1-7 1,3-3-3,5 3-6,4-7-16,7 2-1,5-6-1,5-2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20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0 166 15,'0'0'15,"0"0"2,0 0-2,11-8-6,-11 8-1,19-4 0,-3 3-2,2 2-2,4 2-2,4 4 0,0 4 0,2 4-2,1 2 1,-1 1-1,-2 3 0,-3 0 0,-4 1 1,-3 0-1,-5-3 2,-5-2-1,-5-1 1,-3 0 0,-6-2 1,-3-1 0,-8-2-1,1 0 1,-8-5 0,1-1 0,-4-3-1,1-3 0,0-2 0,5-3-1,1-2 0,5-1-2,7-2 0,5-3-2,8 1 1,6-2-1,13-2-1,3-2 0,10 1 0,3-5 1,3 2-1,0-1 2,-2 1 0,-5 3 0,-6 2 1,-5 3 0,-9 4 1,-4 3 1,-10 6 0,0 0 0,10 8 0,-10-8 0,-3 21 1,3-3 0,-1 1 0,2 4 0,3 1 0,2 2 0,2-5 0,2 4-1,5-5 0,-1-3 1,1-3 0,0-2 1,-3-6 0,0 0 1,-12-6 1,18 3 0,-18-3 0,8-9 0,-8 0-1,1 0-1,-1-5-1,-1 1 0,1-4-2,-3 0 0,4 0-2,-1-1 0,6 3-2,2-3-1,7 2-3,-3-1-3,11 6-4,-4-1-3,6 8-2,1-2 1,1 6 2,-4 0 2,-1 7 2,-2-3 5,-4 5 6,-2-5 6,-4 3 1,-10-7 2,11 13 1,-11-13-1,4 9 2,-4-9-2,0 0-1,13-1-1,-4-3-2,4-2 1,0 2-1,5-2 1,-2 1-2,3 5 0,-2 1 1,-1 5-2,-1-1 2,0 4-1,-3-1 2,-1 5-1,-4-4 2,0 6 0,-6-4 1,-1 2 1,-6-4-2,-2 5 1,-6-5-2,-2 1 1,-6-1-2,-1-1 0,-2-4-1,3 0 0,-2-2-2,3-2 0,3-1-2,3-3-2,15 4-7,-10-12-8,15 1-5,5-4-1,11 0 2,2-6 0</inkml:trace>
  <inkml:trace contextRef="#ctx0" brushRef="#br0" timeOffset="1112">1192 169 3,'8'17'14,"-4"2"1,-3 2 1,0 5-5,-2 0 0,0 4 0,-4-5 0,4 4-2,-4-7-2,5-1-2,-1-5-2,3-4-2,-2-12-11,17 6-8,-4-15-3,0-8 1,3-7-1</inkml:trace>
  <inkml:trace contextRef="#ctx0" brushRef="#br0" timeOffset="1332">1342 61 40,'-15'-6'19,"15"6"0,-15 7 0,15-7-13,-11 12-12,11-12-10,1 14-3,-1-14 1,11 12-1</inkml:trace>
  <inkml:trace contextRef="#ctx0" brushRef="#br0" timeOffset="1552">1479 337 16,'0'0'14,"-5"9"1,5-9 0,0-15-8,5 3-3,1-2 2,8-2 2,-3 1-2,5 0 0,1 3-1,2 3 1,-2 5 0,2 5-2,-4 2-1,0 7-2,-4 0-1,-2 8 0,-3-1 1,-1 5 0,-6-3 1,-3 0 1,-4-1-1,-2-1 1,-4-4 0,1-3 1,-2-5-2,-2-4 0,-1-3-3,-1-8-3,6-2-7,-3-10-8,7-2-4,-3-8-1,7-2 0</inkml:trace>
  <inkml:trace contextRef="#ctx0" brushRef="#br0" timeOffset="1893">1604 0 6,'3'13'15,"0"8"1,-3 3 0,-1 7-2,3 8 0,-5 1 0,5 5-3,-4-2-2,6 2-2,-3-6-1,5-2-2,2-7-2,2-9-3,7-5-14,3-11-7,3-7-1,-1-8 1,4-8-1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23.1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1 315 4,'0'0'11,"2"-10"2,-2 10-6,0 0 0,0 0 0,0 0 0,0 0 0,0 0-1,-2 16 1,3 0-1,-1 3 1,0 4-2,1 2 0,1 3 0,0-2-1,2 0-1,2-8-1,6-6 1,4-7-2,5-8 1,2-6-1,1-5 0,2-2 0,2-6-1,-4-1 0,-4 3 0,-7 1 0,-2 3 1,-3 5-1,-8 11 0,6-15 0,-6 15 0,0 0 1,-3 15 0,2-5 0,0 2 0,0 0 1,2 2-1,1 0 0,3 0 1,-5-14-1,11 15 0,-11-15 1,15 6 0,-15-6 0,17-2 0,-6-5 1,-11 7 0,19-18-2,-7 5 1,-2-3-2,-1 0 0,1-2-1,-4 1-2,0 3-4,-2-4-10,0 6-6,-4 1-3,3 1 3,-2 0-1</inkml:trace>
  <inkml:trace contextRef="#ctx0" brushRef="#br0" timeOffset="621">583 261 14,'0'0'17,"0"0"0,5 10 0,-5-10-4,12 2-5,-1 0-1,-1-1-1,7 2-2,-3 0-2,3 2 0,-1 0 0,2 4-1,-4 2-1,0 1 1,-3 5 0,-1 1-1,-4 0 1,-2 2 0,-4-1 0,-2 0 0,-6-3 2,-1 0-1,-6-4 0,1-2 2,-1-3-1,-1 0 0,0-5 1,1-1-1,1-3-1,2-2 0,12 4-1,-11-17-1,11 5 0,2-5-1,4 4-1,5-5-2,5 0-4,0 0-5,6 4-7,1 0-3,2 2 1,-1 4 0</inkml:trace>
  <inkml:trace contextRef="#ctx0" brushRef="#br0" timeOffset="1493">909 280 4,'0'0'10,"0"0"-2,0 0-2,0 0 1,0 0-1,0 0 0,4 12-1,-4-12 1,-2 14 1,-1-5 0,2 4 0,-2 2 0,2 5-1,-2-1 0,2 5-1,0-1-1,1 2-2,2-4 0,1-1-1,-1-5-3,0-5-5,-2-10-10,10 8-3,-10-8 1,14-18 0</inkml:trace>
  <inkml:trace contextRef="#ctx0" brushRef="#br0" timeOffset="1843">916 77 46,'0'0'23,"-3"9"1,3-9-2,0 0-12,0 0-5,0 0-1,0 0-3,0 0-3,0 0-2,0 0-4,0 0-5,0 0-6,3 11-3,-3-11 0,7 10 1</inkml:trace>
  <inkml:trace contextRef="#ctx0" brushRef="#br0" timeOffset="6830">1061 280 3,'0'0'8,"0"0"-1,0 0 1,0 0-1,6-10 1,-6 10 0,0 0 1,0 0-1,0 0 0,3-11-1,-3 11 0,0 0-2,0 0-1,-12-6 0,2 6-2,-1 1-1,-4 1-1,-2 2-1,0 1 1,-1 3 0,-2 0 0,1 0 0,4 2 0,-1-2 0,6 1 0,1-3 1,9-6-1,-11 17 1,11-17 0,4 18-1,-4-18 1,17 15 0,-5-6-1,0 3 1,1-2-1,2-3 1,-3 4-2,1-1 1,-5 4 0,-1-3 0,-3 0-1,-2 3 1,-2-2 1,-6 3-1,0-1 1,-5-1 0,-2-1 2,-4 0-1,-2 0 0,-2-3 0,2 2 0,-2-3 0,1-1 0,2-1-1,2 0 0,4-3-1,1-2 0,11-1-4,-10-5-5,10 5-9,9-16-3,3 5 0,0-6 0</inkml:trace>
  <inkml:trace contextRef="#ctx0" brushRef="#br0" timeOffset="7511">1227 26 12,'14'-11'16,"-14"11"-1,10-8 1,-10 8-7,0 0-2,0 0 0,11 4-1,-11 6-4,0 7 0,-1 3 0,1 10 0,-3 5 0,0 7 0,-3 6-1,-1 1 0,-2 1 1,2-1-2,0-5 1,-1-4 0,0-7-1,2-6 1,1-9-1,1-5 1,4-13-2,0 0 0,-10 5 0,10-5-1,-5-21 0,1 6 0,1-5 0,-2-3 0,-1-3 0,-2 0 2,-3 1 0,3 1 1,-3 3 0,2 3 0,0 3 0,2 5 1,7 10-1,-7-11 0,7 11 0,0 0-1,16-6 0,1 4 0,9-1 0,8-3-1,7-1 0,3-1 0,8-1 0,-1-3 0,-2 2 0,-4 1 1,-9 0-1,-6 2 1,-8 3-1,-6 4 1,-6 3 0,-6 6 1,-5 4-1,-3 3 2,-4 4-1,1 5 1,-4 4 0,-1 2 0,1 0 1,1 1-1,-1-4 0,5-1-1,1-4 1,2-4-3,5-7-2,-2-12-11,13 1-6,0-10 2,2-9-2,3-7 0</inkml:trace>
  <inkml:trace contextRef="#ctx0" brushRef="#br0" timeOffset="8202">1626 0 40,'0'0'19,"-17"7"0,17-7 0,-14 10-14,14-10-2,-4 13-1,4-13 0,-2 13-4,2-13-3,2 12-4,-2-12-8,4 15-2,-4-15 1,7 16-1</inkml:trace>
  <inkml:trace contextRef="#ctx0" brushRef="#br0" timeOffset="8493">1776 277 16,'0'0'15,"8"14"0,-8-14 1,2 20-7,-1-7-3,0 2 2,1 3-2,1-3 0,3 2-1,4-6 0,7-2-1,6-6 0,6-3-2,8-9-1,0-1 1,-1-3-1,3 1 1,-9-1 0,-2 2-1,-10 3 1,-3 2 0,-15 6 0,0 0 0,0 0-1,0 0 0,4 15-1,-4-15 0,-2 17 0,3-7-2,4 3-1,-5-13-6,13 18-8,0-12-5,4-2 0,3-5-1,4-6 2</inkml:trace>
  <inkml:trace contextRef="#ctx0" brushRef="#br0" timeOffset="8873">2531 326 0,'1'13'11,"0"0"-1,-3-3 1,2 0-5,0-10 0,3 16 1,-3-16 1,0 0-1,18 3-1,-8-10 0,5-1-1,-4-3 1,4 1-3,-5-4-2,2 1 0,-4 0-1,-1 2-1,-7 11 1,3-16 0,-3 16 0,0 0 0,-13-9 0,1 9 0,0 1 1,-3 2 1,-1 1 0,-3 0 1,0 2-1,3-1 0,1 0-1,4 1 1,1 0-2,10-6 1,-12 17-1,9-8 1,4 5-1,2 1 0,3 5 1,1 3-3,6 3 2,1 3-2,1 5 1,3 3-2,0 3 1,-2 5-1,-1 3 1,-3-2 0,-4 3 0,-4-2 0,-1-4 0,-3-5 1,-6-5 1,0-6 0,-4-4 0,-1-4 2,-2-8 0,1-1 2,-1-8 0,-2 0 0,1-4 0,3-3 0,-2-6 1,1-1-2,1-8 1,2-4-2,4-6 0,7-6-1,4-10-1,10-3 1,7-6-1,9-2-1,8 0 1,4-1 0,3 4-1,3 7 0,-5 10-2,1 3-5,-46 34-12,82-45-1,-61 28-1,-10 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33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259 72 4,'0'0'11,"8"9"1,-8 2 1,2 4-6,-2 8-1,-3 4 1,3 10 1,-4 5-1,0 11-1,-1-2 1,1 2-2,0-3-2,2-3-1,0-6-4,1-9-1,3-9-3,-3-10-4,1-13-1,0 0-3,-12 1 2,2-10 0,-4-5 2,-2-1 2,-5-3 3,-1 0 4,0 0 3,-1 1 2,0 4 2,2 1 1,4 3 1,2 2 0,3 3 1,12 4 1,-13-2 0,13 2 1,0 0-1,19-6-2,1-1-2,9 1 0,7-5-3,9 1 0,6-3-1,4 0-2,2 0 1,-2 1-1,-6-1 0,-4 4 0,-7 0 0,-9 3 0,-7 2 0,-6 2 0,-5 1 0,-11 1 0,12 7 1,-10 3 0,-2 2 0,-1 5 1,-4 3 0,2 4 0,-2 2 1,0 4-1,-2-5 0,3 1-1,1-5 0,3-5-2,7-5-6,-7-11-12,23-11-2,-7-9-2,2-7 2</inkml:trace>
  <inkml:trace contextRef="#ctx0" brushRef="#br0" timeOffset="601">753 171 29,'3'-12'17,"-3"12"-1,0 0-1,0 0-4,0 0-4,-13 11-5,7-1-2,1 0-2,1 1-6,4-11-5,-7 15-4,7-15 1,0 0-1</inkml:trace>
  <inkml:trace contextRef="#ctx0" brushRef="#br0" timeOffset="771">773 229 14,'6'17'15,"-3"-2"1,-2-1-1,0 2-4,2 0-1,-2 0-1,3-1-3,-2-5-1,3 1 0,-5-11 0,11 10 0,-11-10-1,15 1 1,-15-1-2,18 2 0,-18-2 0,15 5-1,-15-5 0,14 9 0,-14-9 0,12 11 0,-12-11 1,20 6 0,-4-9-1,9-4 0,1-6 0,4 1 0,1-6-1,1 2 0,-1-2-1,-5 3 0,-6 4 0,-6 3-1,-4 6 1,-10 2-1,10 11 1,-8-1 0,0 3 0,0 2 0,2-2 0,0 2 1,2-3 0,4-2 0,3-2 0,5-4-1,0-2 1,2-3 0,1-1 0,0-2-1,0-3 1,-1 1-1,-6 0 0,-2 1 1,-3 1-2,-9 4 1,14-3-1,-14 3 1,10 12-1,-7-3 1,1 5-1,-1 0 1,1 2-1,1-1 0,3 2-1,-8-17-8,20 13-14,-7-15-1,4-4-1,0-9 1</inkml:trace>
  <inkml:trace contextRef="#ctx0" brushRef="#br0" timeOffset="1422">1674 341 4,'-3'12'12,"4"-2"1,-1-10 2,6 12-4,-6-12 1,14 6 0,-1-4 0,0-5-1,5 0-1,-1-6-1,5 1-2,-5-6-2,4 2 0,-4-3-2,-1 1-1,-2-1-1,-2 2 0,-2 1 0,-10 12 0,14-17-1,-14 17 1,4-10-1,-4 10 0,0 0-1,-11-2 1,1 3-1,0 1 0,-4 2 1,2 1 0,-1 3 1,0 2 0,-1 1 0,-1 4 0,2 1 1,2 2-1,2 0 0,2 4 0,2 0 0,5-2 0,4 2-1,8-4 1,4 3-2,5-1 1,8-2-2,4-6-4,9 0-10,0-9-9,6-3 0,-1-9 0,4-6 1</inkml:trace>
  <inkml:trace contextRef="#ctx0" brushRef="#br0" timeOffset="2053">2547 397 31,'-10'-6'18,"3"-6"-1,1 0 0,4-2-9,6-3-7,3 1 0,4-1 0,5 1 0,2 1-1,2 4 0,2 3 0,-1 4 1,-3 7 0,0 3 0,-4 4 0,-1 5 0,-2 4 0,-3 3 2,-3 1 0,-2 2 1,-6-1 1,-3 2 0,-6-8 1,1 3 0,-7-7-1,-2-1 0,-3-6-1,0-4-1,-2-5-2,1-5-1,2-3-3,-2-7-6,7 1-10,1-5-5,8-1-1,4-4 1</inkml:trace>
  <inkml:trace contextRef="#ctx0" brushRef="#br0" timeOffset="2433">2810 182 21,'0'0'12,"10"15"1,-10-15 0,-1 13-10,2-3 1,-1-10 1,-4 19 1,-1-6 2,3 3 0,-3 1 1,4 3-1,-2-2-1,3 1 0,-2-3-1,8 0-1,-1-5-1,6-2 0,0-8-2,8-2 0,3-6-1,4-4 0,3-3 0,0-3-1,0 0 0,-1-1 0,-2 3 0,-7 2-1,-5 4 1,-4 3-1,-10 6 0,12 4 1,-11 5 0,-1 4 0,-1 2-1,0 3 2,1 0 0,0 1 0,1-1 0,2 1 0,1-3-2,2-3-1,5 2-9,-1-6-12,8-2-1,-5-9-1,5-3 1</inkml:trace>
  <inkml:trace contextRef="#ctx0" brushRef="#br0" timeOffset="4426">3732 34 6,'0'0'11,"0"0"-1,0 0 1,0 0-8,8 12 1,-8-12 0,0 18 1,-1-6 1,0 4 0,-1 3 0,-1 6 1,-2 3 0,0 5-2,-3 3 0,-1 3-2,2 1 0,-1 0 0,-2-5-1,3-6-1,1-4 0,0-7-2,4-5-5,2-13-4,0 0-9,0 0 1,0 0 0,11-14-1</inkml:trace>
  <inkml:trace contextRef="#ctx0" brushRef="#br0" timeOffset="5708">3752 10 5,'0'0'8,"0"0"1,0 0 1,0 0-1,0 0 0,0 0 0,-12 0 0,12 0-1,0 0-1,0 0 1,0 0-2,0 0 0,0 0 1,0 0-2,0 0 0,0 0 0,17-2-2,-7 0-1,3 1-1,2 0 0,4 0-1,3 0 1,0 1-1,2 0 1,0 1-1,0 1 0,1 2 0,-3 0 1,3 3-1,-5-2-1,0 3 1,-1 2 0,-3 3 0,-1-2 0,-5 0 0,-1 2 0,-5 0 0,-3 2 1,-4-1 0,-7-2-1,0 2 1,-5-1 0,-3 1 1,-2-2-1,-1 0 0,-3 0-1,0-1 1,1-3-1,2 0 0,2 0 0,2-2-1,3-2 1,4-1 0,10-3 0,-11 5 0,11-5 0,0 0 0,14 7 0,-3-2 0,9 1 0,1 1 0,6 2 0,2 2 0,3 1 0,0 1-1,-4 2 1,-1-1-1,-4 3 1,0 0-1,-7 2 1,-3 1-1,-4 1 1,-5 0-1,-1 0 1,-4 2 0,-4-1 0,-6 0 1,-4-1-1,-2 0 2,-5-4 0,-2 2 0,-2-5 1,-1 1 1,-4-5 0,3 0-1,-6-6 1,3 0-1,-2-3 0,3-2 0,-2-3-2,2-2-1,1 1-2,-1-6-7,5 3-16,-4-5-1,3-3-2,-3-6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42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85 285 10,'-20'2'14,"20"-2"2,-18-4 0,18 4-3,-16-10-1,4 1 0,12 9-2,-17-16-2,16 7-2,0-4-1,1 2-3,3-2 0,4 2-1,6-1-1,0 3-1,5 3 1,-2 2-1,2 5 0,3 1 1,-3 4 0,-1 1-1,2 4 1,-3-1-1,-1 0 1,-2 0 0,-3 2-1,-2-1 1,-2 1-1,-5 1 2,-7 1-1,-1-1 1,-5 1 0,-4 2 1,-5-1-1,-1-2 1,-3-1 0,0-3-1,-3-3 0,8-2 0,-1-4-3,6-4-2,15 4-7,-13-18-6,18 4-4,5-3 0,7-3-1</inkml:trace>
  <inkml:trace contextRef="#ctx0" brushRef="#br0" timeOffset="511">341 114 12,'0'0'11,"-3"16"0,3-16-1,-8 19-6,7-6 1,-1 3 1,3 2-1,-1 0 1,4 2-1,2-4 1,4-1 1,2-3-2,7-5-1,3-9 0,3-3-1,1-7 0,2 0 1,-5-5 1,2 1 1,-10-3-1,1 5 1,-11-2 0,0 7-1,-7-2 0,2 11-1,-8-17-2,8 17 0,-13-11-2,13 11 0,-9-7-3,9 7-2,0 0-5,-9-6-4,9 6-7,0 0-4,16-9 1,-16 9 2</inkml:trace>
  <inkml:trace contextRef="#ctx0" brushRef="#br0" timeOffset="912">700 46 4,'1'12'7,"-2"1"-1,2 3 0,-3 0 0,2 0-1,1 4 1,5-1 0,-4 2 0,7 1 1,-5-3-1,5 0 0,-5-3-1,7-1 0,-8-4 1,0-2-1,-3-9 2,0 0 0,0 0 0,0 0 0,0 0-1,0 0 0,-4-12-2,3-1 0,0-4-2,2-4-2,2-2 0,2-1 0,4 0 0,2 0-1,3 3 0,2 1 1,2 6-1,-2 3 1,3 3-1,-3 2 0,0 3 0,-2 2 1,-1 3-1,-2 2 0,-2 0 0,-9-4 0,11 12 1,-11-12 0,3 14 0,-8-5 0,-3 2 0,-2-2 1,-5 1 0,-1 0-1,-3 1 1,-1-1-1,-1-1 0,2-2 0,1-1 0,3-2 0,3 0 1,12-4-1,-15 3-1,15-3 1,0 0-1,0 0 1,0 0-1,0 0 1,20 3-1,-6 1 1,1 2 0,5 3 0,3 3 0,2 2 1,-1 2-1,1 1 1,1 0-1,-4-1 0,0 0 0,-4-4 0,-3 0 1,-3-3-1,-1-1 0,-11-8 0,12 9-2,-12-9-5,0 0-13,0 0-1,5-13-2,-3 1 2</inkml:trace>
  <inkml:trace contextRef="#ctx0" brushRef="#br0" timeOffset="1743">1430 11 24,'0'0'14,"0"16"-1,1-5 1,0 6-11,-1 1-1,3 7 2,-2 1 0,3 7 0,-1-2 1,1 0 0,0-2-1,1-2-1,-1-4-1,-1-3 1,0-7-2,0-3 1,-3-10-2,0 0-2,0 0-4,7-19-3,-6 2-2,-4-4 1,0-3 0,-4-4 0,-1-2 1,-3 1 4,-3 0 4,-2 0 3,0 4 3,3 4 2,-1 3 0,5 5 1,1 4-2,8 9 2,-7-10 0,7 10 0,11-1-1,6 1-1,2-1-1,10 1 1,4-8 0,9 8-1,1-3-2,0 4 0,-1-3-2,-4 3 0,-6-2-1,-7 2-1,-7 6-1,-8-6-3,-10-1-9,3 9-7,-13-3-1,-4 1 0,-6-1 1</inkml:trace>
  <inkml:trace contextRef="#ctx0" brushRef="#br0" timeOffset="2234">1367 159 11,'-10'8'17,"10"-8"1,0 0 0,5 11-3,9-11 0,10 1-4,5-4-2,8 2-2,5-2-5,5 0-2,2 1-6,-2-1-4,3 2-8,-5 1-3,0 2 0,-4 0 1</inkml:trace>
  <inkml:trace contextRef="#ctx0" brushRef="#br0" timeOffset="2474">1961 284 2,'-18'5'12,"-3"-1"1,0-6 2,3-5-3,2 0-2,1-6 2,6 1 0,2-5-1,9 3-2,1-3-2,7 4-1,3-1-2,5 5-1,3 0-1,2 4 0,1 3-2,0 4 0,1 4 1,-2 2-2,-3 6 1,-2 1 0,-6 1 0,-2 3 2,-6 0-1,-4 0 1,-7-3 0,-3-2 0,-5-2 0,-3-2 1,-2-3-2,0-1 0,1-5-3,-2-6-4,8 2-9,1-9-8,8-3-1,3-5 1,7-2 0</inkml:trace>
  <inkml:trace contextRef="#ctx0" brushRef="#br0" timeOffset="2884">2453 20 8,'16'3'11,"-16"-3"2,13 6-1,-13-6-2,0 0 2,-6 13-1,-3-10 1,-2 6-1,-5-4-1,1 4-2,-7-1-1,2 5-3,-2 2 0,-1 4-2,-1 3 1,2 3-1,1 1 0,6 1 0,1-1-1,7-1 1,5-2-1,8-3 0,6-7 0,7-5 0,8-4-1,3-5-1,7-1-3,-4-9-6,4 0-10,-3-6-4,-1 2 0,-4-6 0</inkml:trace>
  <inkml:trace contextRef="#ctx0" brushRef="#br0" timeOffset="3395">2769 90 4,'0'0'11,"3"12"1,-1-2 2,-3 3-7,1 4 1,0 2 0,-1 4 1,3-1-1,0 0-1,4-2 0,2-5-1,4 0-2,5-9 0,3-4 0,0-9 0,4-1 1,-2-7-1,1 0 0,-5-6 0,-1 1 0,-6-3-1,-1 3 0,-7-1 0,1 3-1,-4 2 0,0 2-1,0 3 1,0 11-1,-4-13-1,4 13 0,0 0-1,0 0-2,0 0-5,-10-3-7,10 3-8,0 0-2,0 0 1,11 2 1</inkml:trace>
  <inkml:trace contextRef="#ctx0" brushRef="#br0" timeOffset="3826">3351 2 8,'10'1'13,"-10"-1"3,0 0 2,-10 6-4,-1-3-1,0 5 0,-6-4-1,5 6-1,-9-3-2,4 7-2,-3-4-2,0 4-3,1-2 0,2 1-1,2-1 0,3-1-1,3-2 0,9-9 0,-9 15 0,9-15 0,4 13 0,-4-13 1,20 13-1,-7-4 0,3 1 0,1 0 0,1 1 0,1 4 1,-2 0-2,-2 1 1,-4 1 0,0-1 0,-6 2 0,1-1 1,-5 0-1,-1 0 1,-3-4 0,-4 2 1,0 0 0,-5 1 0,-4-4 1,-4 3 0,-5-4-1,-2 2 0,-4-2 0,-2 0-1,0-2-1,-1-3-4,7 1-21,-3-8-1,8-4-1,2-15-1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0.6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451-4 8,'0'0'10,"9"-4"-1,-9 4-1,0 0-3,0 0-4,-13-2-2,13 2 1,-17 11-1,5-3 0,-4 2 0,0 5 1,-4 3 0,1 0 0,-2 6 0,-2 4 1,-2 6-1,3 4 0,1 10-1,-5 8 0,-3 11 0,5 12-1,0 13 0,3 11-1,3 13-1,-2 14-1,3 11 1,8 8-1,-2 8 1,1 6 0,3 5 2</inkml:trace>
  <inkml:trace contextRef="#ctx0" brushRef="#br0" timeOffset="260">2 2385 2,'-5'197'3,"11"6"2,-3 2 1,5 8 0,5 4 1,-1-3 1,7-3 0,4-7 1,8-7-2,5-9 1,3-7 1,0-13 0,2-6-1,8-14 0,-1-5-2,-1-13 1,-1-6-1,-2-12-1,0-9-1,-4-12-1,4-12-2,-7-12-1,1-10 1,-5-13-3,-5-13-1,-3-9-2,-5-14-6,4-15-4,-12-22-6,-4-16 0,-6-20 0,-4-17 1</inkml:trace>
  <inkml:trace contextRef="#ctx0" brushRef="#br0" timeOffset="1052">454 4148 63,'0'0'22,"0"0"-2,0 0 0,-2 9-18,2-9-4,3 15 1,1-2-1,0 9 1,0 8-1,2 12 2,-2 12 0,3 18 0,0 13 0,0 13 1,1 12-1,0 7 1,3 4 0,4-1-1,5-4 2,4-13-1,1-10 1,6-10-1,5-8 0,5-11 0,2-4 0,-1-6 1,-1-1-2,2-2 2,-2 0-1,-4-6 1,-4-4 0,-5-6 0,-3-5 0,-6-5-1,-4-7 0,-2-6-4,-13-12-12,19-5-7,-17-12-2,-4-12 1,-10-10-1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2.7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6 289 3,'-4'-17'8,"4"7"-1,-2 0 0,2 0 0,0 10 2,-1-18-1,1 18 1,2-10-1,-2 10-1,0 0-1,0 0 0,0 0-3,0 0-1,0 0-2,0 0 1,0 0-1,5 10 1,2 5 0,-4 6 0,-2 5 2,0 5 0,-1 4 1,-1 1 0,1-3-1,-1-3 0,-4-4 0,7-9-1,-2-17-1,20 6 0,-2-19-2,3-5 1,3-6-1,1-3 2,7-3-2,-5 0 2,-1 6-1,-4 3 0,-1 6 1,-5 7 0,0 5 0,1 6 0,-8 3 1,7 6-1,-7 1 2,6 7-1,-6 1 2,5 8-1,-7-1 1,3 4-1,-3 1 0,1 0 0,0-2-1,-3-6-4,5-3-9,2-15-12,1-10-1,-1-13-1,3-9 1</inkml:trace>
  <inkml:trace contextRef="#ctx0" brushRef="#br0" timeOffset="591">676 447 70,'-5'13'21,"5"-13"-2,-13 4-5,13-4-16,2-18-1,8 6 1,-4-3-2,6 0 1,-5 1 1,8 3 1,0 4 0,2 4 1,0 3 0,-5 5 1,3 2-1,-2 5 1,4 1 0,-7 5 1,-2 3 1,-6 3 1,-1 4 1,-6-1 1,0 4 0,-9-4-1,2 2 0,-3-7-1,-1-2 0,-3-10-3,4-6 0,1-7-3,3-7 0,7-6-2,-1-10-2,9-3-3,2-8-3,12-2-4,-1-6-3,9-4-4,5-2 2,3-1 1</inkml:trace>
  <inkml:trace contextRef="#ctx0" brushRef="#br0" timeOffset="961">1153-6 31,'13'0'18,"-13"0"0,14 19-2,-11 1-1,-4 4-5,2 8-3,-4 5-2,-3 9-1,-1 1 0,-2 7-1,-4 2 0,3 3-1,-2-3 1,1-2-2,1-9 0,1-9-3,5-4-7,-4-14-11,8-18-2,-10-5-1,5-14 0</inkml:trace>
  <inkml:trace contextRef="#ctx0" brushRef="#br0" timeOffset="1212">1010 263 71,'0'0'22,"0"-11"0,0 11-3,10 6-14,0-2-2,4-1-3,6-1 1,6 1 0,6-2-1,11 2-10,0-5-11,4-3-1,4-2-3,-4-4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4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40,'7'16'19,"-2"-1"-1,1 3 3,-1 1-9,-2 3-9,1 1-1,-1-1 0,0-1 1,-1-2-2,-2-3-5,2-6-11,-2-10-4,0 0-1,-3-10 0</inkml:trace>
  <inkml:trace contextRef="#ctx0" brushRef="#br0" timeOffset="321">262 0 67,'0'0'23,"6"14"-1,-6-14 0,0 0-18,4 11-2,-2-2 0,-1 7 0,3 6 0,-4 5 1,1 6 0,-2 1 0,3 2 0,-4-3-1,2-4 1,-1-5-2,1-7 0,0-17 0,9 8-1,0-15 1,4-4-1,1-3 0,3-1 1,-1 0-1,1 1 0,-4 3 2,-1 3-2,-3 4 0,-9 4 1,14 6-1,-14-6 0,14 16 1,-5-2-1,3 3 0,-1 5 1,0 2-1,1 2 1,-2 1-1,1 0 0,-2 2-3,-3-9-15,5-5-8,0-11-1,1-9 0,0-17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5.4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134 0 22,'12'9'15,"-5"0"1,2 7-1,-3 1-5,1 8-2,1 8-1,-1 6 0,-1 9-1,-5 6 0,1 8 0,-5 2-1,1 3 0,-3-7-3,-1-5-1,3-7-7,-4-13-9,2-14-5,5-21-2,-14 1 1,5-19-1</inkml:trace>
  <inkml:trace contextRef="#ctx0" brushRef="#br0" timeOffset="250">-3 378 48,'-4'13'18,"11"-2"1,4-3-2,2 2-12,7-4-5,4-2 1,3-4 0,4-5 0,5-6-1,0-7 1,1-4-1,0-5 0,-3-3-1,-1-2 0,-3-2 1,-3-1 0,-5 5 0,-4 1 2,-3 4 1,-5 2 0,-2 9 1,-4-1 0,-4 15-1,7-15 0,-7 15-1,0 0 0,0 0-2,0 0 1,1 10-1,-2 9 1,0 8-1,-2 7 2,0 9-1,-2 8 2,2 3 0,0-1 0,2-1 0,1-9-1,4-7 0,4-11 0,6-11-2,6-12 1,3-10-1,1-5 0,3-4 0,-2 0 0,-1 0 0,-3 3 0,-3 4 1,-5 8 0,0 8 0,-4 4 0,3 3 1,-4 4-1,3-1 1,0-1 0,1-2-1,3-7 0,1-6-1,2-4 0,2-6 0,1-1 0,-2-3 0,0 1 0,-2 1 0,-4 4 0,0 3 0,-13 5 0,17 8 0,-8 3 1,0 4 0,-1 3 1,2 5 0,-3-1 0,2 3-1,1-3 1,-4-3-2,2-3-1,-8-16-3,23 14-7,-11-23-14,5-6-3,-2-13 1,2-5-2</inkml:trace>
  <inkml:trace contextRef="#ctx0" brushRef="#br0" timeOffset="1031">1142 59 93,'-4'12'25,"0"-3"-2,4-9-5,0 0-25,0 0-8,0 0-3,13 11-6,-13-11-3,13 8 3,-13-8 2</inkml:trace>
  <inkml:trace contextRef="#ctx0" brushRef="#br0" timeOffset="1262">1442 316 65,'14'5'23,"-14"-5"-1,0 0 0,-12-4-13,3 5-8,-4 2-1,-4 3 0,-3 4 1,1 3 0,0 3 1,0 1-1,1 2 1,4 0-2,4 0 0,5-3 0,5 2-1,0-4 0,7 2 0,3-2 0,4 1 0,2-1-1,2 3 0,-1-2 0,1-1 0,-2 0 2,-2-1 0,-2 1 1,-5-3 1,-2 4 2,-7-6 0,-1 4 0,-8-2 0,0 1-1,-6-1-3,-1-4-2,0 3-6,-6-7-13,7 0-3,-2-6-2,7-2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8:2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29 520 6,'13'-9'7,"8"-4"1,9-3-1,11-5-1,9-5 0,8-3 0,7 2 0,2-5 0,4-1 0,-4 2-1,-1 1 0,-8 3-2,-6 4 0,-8 2 0,-5 4 0,-8 1-2,-6 5 1,-7 1 0,-5 4-1,-13 6 1,10-15 0,-10 15-1,-6-16 0,-5 6-1,-6 1-1,-2 0-1,-7-3-3,-1 3-2,-4 0-2,1 1-3,-3 1-1,1 1-1,1 0 0,-1 0 1</inkml:trace>
  <inkml:trace contextRef="#ctx0" brushRef="#br0" timeOffset="400">190 132 1,'0'10'5,"0"-10"0,0 0 1,13 6 0,-13-6 2,0 0-1,-2 18 0,-10-1-1,-6 8-1,-4 4-1,-6 6 0,0 0-2,0 6 0,4-2-1,3-1 0,7-4 0,7-1 1,8-3-1,6 0 1,2 2 0,2-2-1,1-1 1,0-2 0,0-3 2,5-2 1,4-8-1,10-6 0,11-9 0,12-6 1,6-9-1,8-1 0,-1-8 0,-1 3 0,-10 0-1,-8 6 0,-15 1 0,-10 7-1,-12 2 0,-11 6-1,0 0 0,0 0-1,0 0-1,0 0 1,0 0-2,0 0-2,0 0-9,-13-7-8,3 2-1,-3-10 0,-2-2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7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238 112 22,'10'0'15,"-10"0"0,0 0 1,10-1-2,-10 1-4,0 0 0,0 0 0,0 0-1,-12 2 0,3 4-1,-7-1-1,0 4-3,-4 1-2,-2 5-1,-4 3 0,2 2 0,1 5 0,2 2 0,0 2 0,4 1 1,4-2-1,4 1 0,1-4 0,7-2-1,3-3 0,7-7-2,7-2-6,3-8-11,10-4-6,2-8-1,7 0 1,-1-8 0</inkml:trace>
  <inkml:trace contextRef="#ctx0" brushRef="#br0" timeOffset="360">468 404 44,'-11'0'17,"-1"-8"-1,3-1 1,3-6-6,3 1-10,2-2-1,2 1 3,4 6 1,1 0 3,7 7 1,-3-2 0,7 7-1,-4-1-1,7 5-3,-1 0 0,3 5-1,-4 0-1,-1 4 2,-4-2-1,-3 4 1,-6-2 1,-3 2-2,-9-3 1,-3 0-1,-5-4 0,-2-4-2,0-3 0,-3-6-2,2-2-2,-3-10-8,8 0-13,-1-9-2,9 1-1,-1-6 1</inkml:trace>
  <inkml:trace contextRef="#ctx0" brushRef="#br0" timeOffset="731">755 167 37,'13'13'19,"-3"2"1,-3 3 0,-3 1-6,0 6-8,-3 0-2,2 6 1,-1-3-1,3 3 1,-1-6 0,6 0 1,0-11-1,8-7-1,3-11-2,7-10 0,3-11-1,1-7-1,1-5 1,0-5-2,-3 0 2,-3 5 0,-7 4 0,-4 8 1,-6 5 1,-2 7 0,-8 13-1,6-13 0,-6 13-2,0 0-1,0 0-5,0 0-3,0 0-11,0 0-6,0 0-1,0 0 0,12 1 1</inkml:trace>
  <inkml:trace contextRef="#ctx0" brushRef="#br0" timeOffset="1121">1374 30 67,'15'19'24,"-10"-8"-1,1 3-1,-5 1-13,3 7-8,1 8-1,2 6 1,-2 1 2,0 2 0,2-2 0,-1-1 0,-1-7 0,1-3 0,-3-13-1,-1-3-1,-2-10-1,0 0 2,0 0-1,0 0 0,5-15 1,-4-1-1,-1-5 1,0 0-1,2-6 0,0-2 0,2 1-1,2 3 0,0 2 1,0 5-1,2 1 1,2 5 0,-1 3 0,4 3-1,1 3 0,2 2 0,4 1-2,1-3-3,11 4-10,-4-8-12,7 0-1,-2-7 0,6 0 0</inkml:trace>
  <inkml:trace contextRef="#ctx0" brushRef="#br0" timeOffset="1562">2170 0 66,'0'0'23,"0"0"-1,-12 11-1,0-10-13,0 5-3,-5 0-1,0 3 1,-5 0 0,4 5 0,-4-2-1,4 4 0,-2 0-3,4-1-1,4 1-1,3-1 0,5 3 0,3-1-1,4 1 0,4 3-1,5 0 1,2 0 0,2 1 0,0-1 1,1-2 0,-2 0 0,-1-3 1,-3-2 3,-6-4-1,-1 1 1,-4-11 0,-8 15-1,-5-11 2,-3-3-3,-4-2-2,-4-6-6,5 1-9,-5-7-10,6-2-1,2-7 0,9 1 0</inkml:trace>
  <inkml:trace contextRef="#ctx0" brushRef="#br0" timeOffset="1982">2382 169 39,'27'7'18,"-2"-4"-1,-3-7 1,0-8-6,0 2-8,0-8 0,0 2 0,-5-3 0,2 4 2,-7-2 1,0 6 0,-8-1-1,1 2-2,-5 10-2,-13-12-1,1 10 0,-5 2-1,-3 3 0,-3 3 0,-4 2 0,-3 4 0,-1 1-1,-1 2 1,0 1 0,2 2 0,2 2 0,1 0 1,5 3 0,4 0 1,6 3 0,8 2 1,2 1 0,10 1 0,3-2 1,11 4-1,6-5-1,7 0 0,4-5-1,8-5-2,8-3-7,-3-11-19,4-3 0,-5-11-1,1-4-1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9:13.9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2753 235 16,'-10'-8'8,"-2"-3"0,1 3 1,-1-3-2,-3 2-2,0 1-2,-3-3-2,-4 1 0,-1-1-1,-4 1-1,-3-3 0,-5 1 1,-1-3-1,-3-1 1,-3 2 0,-2 0 0,-4 1 1,0 1 0,-4 2 0,-2 3-1,-3 2 1,-4 3-1,-3 1 0,-2 3 0,-2 1-1,-6 1 0,1 0 0,-3 1 1,1 1-1,-3 1 1,1 1 0,-1 0 0,0 1 1,5 4-1,-4 1 1,7 2-1,2 1 1,4 4-1,1 0 0,2 3 0,3 3 0,0-1 0,4 2 0,-1 1 0,2 0 0,3 0 0,3 0 0,3 0 1,2 0-1,5 1 1,2 0-1,2 2 1,2 2-1,2 0 1,3 1-1,2 1 0,5 2 1,2 0-1,4 2 1,3 0-1,4 0 1,4 1 0,2 0-1,4 0 1,3 2-1,3-1 1,3-2-1,2 0 1,2-1-1,1 1 1,4-1 0,-1-1-1,3-3 2,2-3-1,2 1 0,3-1 1,4-2 0,3-2 0,3-1 2,8-1-2,1-2 0,3 3 0,3-3-1,3 0 1,4-3-2,0 0 1,3-5-1,1 2 1,1-2 1,5-3-1,1-3 1,3-2 0,1 0 0,5-3 0,2 3 0,6-6 0,2-1 0,3 0-1,0-7 0,5 4-1,-1-5 1,2 2-1,-2-4 1,-3 1 0,-4-6 0,-2-1 0,2-2 0,-5-5 1,-4-6 0,-2-4-1,-4-3 1,-2-3 0,-2-2-1,-4-1 1,-7 1-1,-4 0 0,-6 0 0,-8 1 0,-7 1 0,-7 0 1,-10 0-1,-5 0 0,-7-3 0,-3 0 0,-4-4-1,-2-4 0,-3-3 0,-3 1 0,-1-1 0,-2-1 0,-5 2-1,-1 2 1,-5 4 0,-5 3 0,-3 3-1,-5 3 1,-2 3-1,-4 0 1,-4-1-2,-3 1 2,-3 1-1,-4-1-1,-4 1 2,-2-1-1,-4 3 0,-6 4 1,-5 2-1,-3 1 1,-4 4-1,-1 1 1,-2 5 0,-3-1 0,-2 1 0,-1-1-1,-1 1 1,0 3-1,-2 2 1,-3 2-1,3 2 0,0 3 0,-1 3 0,5 5 0,3 1 1,5 0-1,4 2 1,3 1 0,6 0 0,3 1 0,6 1 0,1-1 0,3 2-1,-2 3 1,1 3 0,1 0 0,2 3 0,0 1 0,2 3 0,2 4 0,2-1 0,4 2 0,3 3 0,5 3 0,4 2 1,1 3-1,4 5 1,2 2-1,3 4 0,1 2 1,1 1-2,1 2 2,2 0-2,3 2 1,2 1 0,4 0 0,4 1 0,4 1 0,6-1 0,7 0 0,3 0 0,8-4 0,6-1 0,7-3 0,8-6 0,8-4 0,7 0 0,9-2 0,9-6 1,6-1-1,5-3 0,6-2 0,7-1 1,5-2-1,4-7 0,0-1 1,5-1-1,3-5 0,5-3 1,1-2 0,0-5-1,2-4 1,0-4-1,0-6 1,-1-5-1,-2-4 1,-4-5-1,-4-3 1,-4-7-1,-4-1 1,-6-2-1,-8-3 1,-8-1-1,-7-4 0,-8-1 0,-5-2 1,-13 0-1,-6-4 0,-9-2 0,-4 0 0,-7-2 0,-5 1 0,-6 0 0,-7 0 0,-5 2 0,-4 0-1,-4 1 1,-8-2 0,-9 1 0,-4 0-1,-4 1 0,-5-1 1,-5 2-1,-5-2 1,-7 1-2,-3 3 2,-1 1-2,-5 4 2,-3 4-1,-4 1 1,-5 4-1,-4 5 0,-8 3 1,-8 2 0,-5 4-1,-8-1 1,-6 3 0,-4 2-1,-5 2 1,-3 3-1,5 4-1,1 2-2,7 9-4,1 4-9,5 9-3,0 0-1,5-2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7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-7 50 9,'0'0'7,"0"0"0,0 0 1,0 0-2,0 0-2,0 0-1,-2-9 0,2 9-1,0 0-1,0 0 2,0 0-1,0 0 1,0 0 1,0 0 0,0 0 0,0 0 1,0 0-2,0 0 0,0 0-1,0 0 0,0 0-2,0 0 1,0 0-2,18-11 1,-4 9 0,5 0 0,4-1 0,7 0 1,5 0 0,7-1 0,3 1 0,3 0 0,4 1 1,3 0-1,2 0 0,-2 2 0,2 1 0,-2 1 0,0 1 0,-2 2-1,-3 0 1,-7 3-1,-5 0 0,-5 3 0,-7 0 0,-7 1 0,-5 1 1,-6 2-1,-2 1 0,-5 3 1,-1 3-1,-6 2 1,1 2-1,-5 2 1,-4 1-1,-1 2 1,-4 2-1,-3 0 1,-3 1 0,-2-1 0,-3 2 1,-5 1-1,-2 1 1,-5-1 0,-2 3 0,-3-1-1,1-1 1,-3 0-1,3-3 0,0-2 0,6-3 0,7-5-1,4-4 0,6-6 0,5-3 0,8-3 0,10-8 0,0 0-1,0 0 1,0 0 0,25 4-1,1-4 1,6 0 0,5 1 0,5 1 0,6 3 0,1 2 0,-4 3 0,-2 1 1,-5 3-1,-7 1 0,-3 1 0,-4 1 0,-6-1 0,-6 1 0,-5-1 1,-6-1 0,-4 2 1,-4 0-1,-6-1 1,-8 2-1,-4-2 2,-4 2-1,-7-3 1,-1 2-2,-5-2 2,-4-1-2,-1 0 1,0 0-1,1-3 0,2 0-1,5-1 0,4-2 0,7 0 0,8-3-1,6-2-1,4-2-2,10-1-3,0 0-6,0 0-10,0 0 0,19-8 0,-8-4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9.8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13 8,'0'0'11,"0"0"0,-15-10-2,15 10-2,0 0 0,-11-4-1,11 4 0,0 0 0,0 0-1,0 0-1,0 0 1,0 0-3,0 0-2,0 0 0,21 2 0,-5 0 0,6 1 1,1 1 0,7 1 0,5 1 0,5 1 0,1 2 0,2 1 0,0 0-1,3 3 1,2-1-1,-2 0 0,-4 2 0,-3 0 1,-4-1 0,-4 1 0,-4-1 0,-6 1 2,-8-2 0,-2 4 1,-10-2 1,-4 5 0,-11 0 1,-6 4-1,-12 0 1,-1 4-1,-11-1 0,-1 2-2,-4-2 0,5 1-1,3-6 0,3 0-1,11-5-1,4-2 0,12-2-1,10-1 0,1-11 1,23 14-1,1-8 1,9 1 0,4 1 0,8 0 0,0 0 0,-2 4 1,-1 0-1,-7 3 0,-5 0 0,-7 2 1,-7 0 0,-8 4 0,-12 1 1,-7 2 0,-10 1 0,-9 3 0,-7 0 0,-5 2 1,-7-3-2,-4 4 0,0-3-1,2-3 1,5-5-1,6-1 0,5-5 1,8-2-1,6-3 1,7-5-1,5-1-1,9-3-2,0 0-6,0 0-11,0 0-7,0 0-1,21-11 0,-11-7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18.08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3237 3555 9,'0'0'27,"-10"8"1,10-8 0,0 0-14,11 11-11,1-8-2,1 2 0,6-1 1,5 0 1,9 1 0,6-4 1,10 1 0,6-5 0,9 1 0,6-5 1,7-1-2,1-2 1,2 0-1,0-3 0,1 2-1,-2-2 0,0 2-1,-3 0 0,-2 2-1,-5-1 0,-5 3-1,-4 3-1,-9-2-4,-5 7-4,-12-5-5,-3 6-6,-11-3-5,-7-3-7,-1 3 1</inkml:trace>
  <inkml:trace contextRef="#ctx0" brushRef="#br0" timeOffset="460">4280 3038 2,'-17'-9'24,"17"9"-1,-1-20 1,5 10-19,7 3-2,7 4 2,6 5 0,6 3 0,7 8 1,4 3-1,9 8 1,1 2-1,1 6-2,0 1-1,0 3 0,-7-1-1,0 0-1,-7-3 1,-3-3-1,-6-4 1,-4-4-1,-8-7 2,-2-2 1,-5-5-1,-10-7 1,4 10 0,-4-10 1,-24 17-1,2-3 0,-9 5 0,-5 6-1,-11 5-1,-5 7 1,-2 1-1,1 4 1,-1-2-2,5 0 1,4-1 0,7-6-1,5-5 0,8-5 0,6-6-1,5-4 1,2-4 0,12-9 0,-9 8 0,9-8 0,0 0 0,0 0 1,0 0 1,0 0-1,0 0 2,0 0-1,0 0-1,0 0 1,0 0-1,0 0 0,0 0-1,0 0 0,0 0-2,0 0 0,0 0-7,0 0-21,0 0-5,-3-14-2,0-12 2</inkml:trace>
  <inkml:trace contextRef="#ctx0" brushRef="#br0" timeOffset="2023">2857 3420 9,'0'0'19,"-15"-10"-1,4-4-9,-4-5-8,-6-3 0,0-4 3,-7-6 1,-4-2 3,-7-8 1,1-5 2,-6-7-2,2-4-2,-5-10-1,4-1-3,-1-10 0,3-6-1,4-6-1,0-6 0,2-7 0,1-4 0,3-6-1,0-3 0,1-2-1,4-1 0,-4 4-1,2 2 1,-1 7-2,-2 8 1,-2 4 0,-3 5 1,-4 7 0,-5 2 1,-5 2 1,-6 7 0,-4 0 1,-2 5 0,-5 4 0,-4 7 0,-6 6-2,-2 9 2,-3 6-2,-4 5 1,-3 5-2,-4 6 1,2 2-1,-2 2 1,2 3 0,3 2 0,8-1 0,6 2 0,11 1 0,12 1 0,4 0 1,14 1-1,10 1 1,7 1-1,5 2 0,11 2 0,-9-4-2,9 4 0,0 0-2,0 0-4,0 0-12,20 1-11,-10-4 2,9-1-1</inkml:trace>
  <inkml:trace contextRef="#ctx0" brushRef="#br0" timeOffset="3495">167 399 6,'13'10'5,"7"3"0,3 6 0,6 5-1,4 5 1,2 9-2,2 4 0,4 5 1,-2 2 0,1 4 1,0 3 0,1-1 1,-2-2 1,-1-8 0,1-3 1,-8-7 1,0-5-2,-10-11 0,-3-3-1,-6-9 1,-2 0-1,-10-7-3,0 0-3,-5-15-9,-5-2-16,-10-16-5,3-6 0,-13-15-2</inkml:trace>
  <inkml:trace contextRef="#ctx0" brushRef="#br0" timeOffset="3925">56 382 5,'-16'-2'17,"-2"-5"-2,6 3-4,2 0-4,10 4-4,0 0-2,0 0-3,0 0 0,26-8-1,6-1 1,16-5 0,13-5 1,13-7 2,7-4-1,5-8 2,0 1 1,-8-1 3,-5 4 2,-20 0 3,-3 11 1,-21 0 0,-6 11-1,-11 0-1,-12 12-2,9-8-3,-9 8-4,0 0-1,0 0-2,0 0-1,0 0 0,0 0 1,0 0 0,0 0 1,0 0 1,0 0 0,0 0 0,0 0 1,0 0-1,0 0 1,0 0-1,-16 11-2,-1 1-12,-11 9-17,-4 8 0,-19-14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5:12.49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4530 0 5,'-25'-1'6,"-5"2"-1,-2 3-2,-5 4-1,-1 1-3,-1 5-1,-3-1-1,4 4 1,1-4 0,5 1 1,4-5 3,6-3 2,7-1 2,2-3 1,13-2 1,-13 1-1,13-1-1,0 0-2,0 0-2,0 0-3,0 0-2,0 0-1,0 0 1,-7 10 0,7-10 1,-7 14 0,1-3 2,0 4 0,-1 3 0,0 0 0,-1 7 0,2 2 0,0 8-1,1 4 1,1 6 0,0 5 0,-2 7 0,0 7 1,-2 2-1,-5 2 0,3-3 1,-2 0-1,-1-3 1,0-5-1,-2-8 0,3-9 1,2-6-1,3-8-1,0-6 1,2-5-2,5-15 1,-8 14 0,8-14 0,0 0 1,0 0 0,0 0 0,0 0 1,-11-11 1,11 11-1,-14-19 0,4 9-5,-4-2-4,-5-4-2,-3 3-1</inkml:trace>
  <inkml:trace contextRef="#ctx0" brushRef="#br0" timeOffset="981">3374 1826 4,'85'2'3,"4"-1"-1,5 1 1,3-1-1,7-1-1,-2-1 0,1-2 3,-3-1-1,-2-2 2,0-1 1,-4-1-1,-3-1 1,-3 1 0,-4 1-2,-4 3-1,-6 1-1,-8 1-1,-5 1 0,-6 1-1,-6 0 1,-6-1-1,-8 0 1,-3 0-1,-1-1 1,-4-1-1,0-1 1,-1 1-1,1 1 0,-1-1 0,2 1 1,-4-1-1,0 0 0,1 1 0,-2-1 0,-2 0 0,-2 1 0,-1 1 0,-5 0 0,1 3-2,-2 3 1,-1 2-1,0 1-1,1 3-2,-1 0 1,2-2 0,-1 2 0,-1-4 2,-2-4 1,0-2 0,-9-1 0,17-9-1,-7 1-5,-1-4-2,4 2 0,-2-5 0</inkml:trace>
  <inkml:trace contextRef="#ctx0" brushRef="#br0" timeOffset="1482">5824 1251 0,'-6'-55'1,"-2"3"-1,1 9 1,2 6 0,0 3 0,3 7-1,0 3 2,2 5 2,-1 4 1,-1 5 0,-2 1 0,4 9 0,-19-2 1,2 6-2,-4 3 0,-4 2-2,-3 0-1,-3 0-1,-4 3 1,-4-5 1,-1-2 0,-5-4 0,-5-3-1,-6-3 1,-5-2 0,-6-4-1,-6 1 0,-7-1 0,0-1 0,0 3-1,0 1 0,8 2 0,5 1 0,7 3 0,10 1-1,10 1-1,7 3-7,1-3-13,16 9 1</inkml:trace>
  <inkml:trace contextRef="#ctx0" brushRef="#br0" timeOffset="2574">1397 864 4,'62'-10'2,"3"1"-1,1 2 0,-6 2-1,-3 2 1,-11 2 1,-6 1 0,-7-1 0,-5 1 1,-7-1 0,-1 0-1,-8 0 2,6 1-1,-3-1-1,-1 0 0,-14 1 0,10 0 0,-10 0 1,0 0-1,0 0-1,-18 6 1,-2-4-2,-5 2-4,-1 2-7,-20-1-7</inkml:trace>
  <inkml:trace contextRef="#ctx0" brushRef="#br0" timeOffset="2994">1055 1126 3,'5'19'0,"5"-6"0,3 6 0,6 5 0,4 6 0,2 5 0,1 7 1,1 7-1,-6 2 2,-9 6 1,-5 2 3,-7 1 1,-8-2 2,-8-3-1,-2-6 0,-4-2 0,4-5-1,6-2-2,0-2-2,4-6-2,2-2-1,1-4 1,1-2-1,-1-5 1,-5-4 0,-5-5 0,-5-1 0,-10-5 1,-7-1-1,-6-2 1,-4-1 0,-7-1 0,-2-1 0,-7-2 0,3 0-1,-2-3 1,-1-4-1,-2 1-1,-1-3 0,1-2 0,4-2-1,-3 2 0,8-1 1,6 4-1,11 4 0,9 0-3,4 6-7,7 5-12,11 10-1,8-13-1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5:36.569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6204 295 0,'0'0'1,"0"0"1,0 0 2,0 0 2,0 0 2,0 0 2,0 0 3,0 0 2,0 0 0,0 0 0,0 0-3,0 0-2,0 0-3,0 0-2,-11 1-3,11-1-1,-16 2 0,16-2-1,-17 3 0,7-2 0,0 0 1,-1 0-1,-2 0 1,0 1-1,-1-2 2,-3 2 0,-1-3 0,1 3 1,-1-2 0,1 0-1,5 0 1,1 0-2,11 0 0,-16 1-1,16-1 0,0 0-1,0 0 0,0 0 0,0 0 0,0 0 1,-6 9 0,6-9 0,0 0 0,0 0 1,0 0-1,0 0 1,-6 11-1,6-11 0,-4 10 0,4-10 0,-4 14 0,1-4-1,-3 0 1,4 0 0,-1 1 1,2-1-1,0 0-1,1 0 1,0-10 0,12 14 0,-1-10 0,0-1 0,7-1 0,-1-1 0,3 0 1,0 2-1,0 0 0,-3 2 1,0 1-1,-1 3 1,0 4 0,-1 2 0,2 2-1,4 2 1,1 1-1,1 0 1,1-1-1,-1-1 0,-4-5 0,-1 0 1,-6-5 0,-12-8 1,10 13 0,-10-13 0,-14 11 1,-2-4 0,-7-2-1,-4 5 1,-10-2 0,-3 1-2,-8 0 1,0 0-1,0-1 1,5-1-1,7 0-4,-1-6-17,13 0-15,10-2-2,10-10 0,7-3 0</inkml:trace>
  <inkml:trace contextRef="#ctx0" brushRef="#br0" timeOffset="8522">4312 247 5,'-10'2'24,"10"-2"0,0 0-1,-12 4-18,12-4-4,0 0 0,0 0 3,-13-2-1,13 2 0,0 0 0,0 0 1,0 0 0,0 0-1,-4 12-1,4-12-2,12 20-2,-5-7 0,1 7 1,2 4-1,-1 8 0,1 5 1,-3 10 0,-1 6 1,-1 10 0,-1 10 0,0 5 2,0 11 0,-2 6 0,1 7 1,-3 3-1,-2 5 1,-3-1-1,-5 1-1,-8-4 0,3-4-1,-4-9 1,0-9-1,-2-8 2,5-9 1,0-11 2,9-6 0,3-15 0,2-4 0,-1-12 0,6-2-2,-3-17 1,10 12-3,1-14 0,3-3-1,3-3 0,3-3 1,5-2-2,4-3 2,9 0-2,7-1 1,6 2-1,9 1 1,8 5 0,9 2-1,8 4 1,11 3 0,7 5 0,3 3 0,6 3 0,-1 0 1,1 1 0,-2 0 0,1-5 0,-4 0-1,-6-4 1,-2-1 0,-3-3 0,-1-1-1,-5-2 0,-5 0 0,-9 2 0,-7-1 0,-10 1 1,-11 0 0,-11 0 0,-9-1 0,-7-3 0,-6-2 0,-5-3-1,-3-7 0,-2-6 0,-2-8-2,1-4 0,-2-9-1,2-4 1,-4-6-2,3-2 1,0-4 1,4-2-1,3-3 1,3-4-1,2-8 1,1-4 0,-2-9 0,0-5 0,-6-6-1,-4 0 1,-5-3-3,0 3-2,-2 2-4,2 10 1,1 4 0,2 13 1,-1 9 5,0 11 2,-3 11 4,-7 7 4,-6 13 4,-6 4-2,-6 8 2,-5 2-3,-2 3-3,-5 2-3,-2 2 0,-4 4 0,-8 2-1,-7 3 1,-7 2-1,-14 4 1,-9 1 0,-9 2 1,-6-1 0,-2-6 0,2-2-2,7-8-8,8-13-21,-1-21-1,18-9 0,2-24-2</inkml:trace>
  <inkml:trace contextRef="#ctx0" brushRef="#br0" timeOffset="10154">6506 731 15,'-15'9'19,"-11"-3"-8,-3-1-11,-7 0 0,-7 1-1,-4-3 1,-11-1 1,-8-1 2,-10-1 1,-9 0 0,-12 0 0,-10-1 2,-13 0 1,-13 2 1,-12-3-1,-8 2 1,-12-3-1,-8 2 0,-9-4-1,-8 4 0,-8-1-3,0 0-1,-7 1-1,-2 0-2,2 2 0,-2 1 0,-1 1-2,2 2-8,6 1 0,-5-2 0,10 3-3,3-2 0,5 0 2,5-5 1,11-1 5,4-3 12,9-3 1,9 0 3,5-4 0,11 3 2,9 0-3,9 3-8,11 2-13,14 8-12,5-3-2</inkml:trace>
  <inkml:trace contextRef="#ctx0" brushRef="#br0" timeOffset="10575">10 839 7,'-10'4'11,"10"-4"-17</inkml:trace>
  <inkml:trace contextRef="#ctx0" brushRef="#br0" timeOffset="10895">296 155 18,'178'-28'14,"22"-9"-7,30-10-19,35 4-5</inkml:trace>
  <inkml:trace contextRef="#ctx0" brushRef="#br0" timeOffset="12998">436 126 3,'0'0'13,"0"0"-12,0 0-9</inkml:trace>
  <inkml:trace contextRef="#ctx0" brushRef="#br0" timeOffset="13088">424 95 1,'0'0'7,"0"0"-1,13-11-1,-2 10-3,6 1 0,6 1 0,8 1-1,9 0 1,10-1 0,7 0 0,7-1-1,10-1 1,7-2-1,10-2 0,4-1 0,5 0-1,2 1 1,4 1-1,4 2 0,2 2 0,1 3 0,-1 3 0,2 1 0,2 1 2,8 3 1,1-3 1,5-1 1,1-2-1,5 0 1,6-6-1,5-2 1,2-2-3,-1-1-1,2-1-1,0-2-1,-1-3 0,-2 0-1,-4 1 1,-3 1 0,1 2 1,-4 2 0,1 0 0,0 5 0,-1 2 1,2 2 0,-1 1-1,0 0 0,-1-1 0,0 0-1,-7-1 1,-5-1-1,-6 0 1,-8 0-1,-8-1 1,-7 0 0,-11 0 0,-10 1 0,-9 0 0,-12 0 1,-12 1-1,-9-2 0,-7 1 0,-10 0 0,-16-1 0,12-1-1,-12 1 0,0 0-1,0 0 0,-15-7-2,15 7 1,-13-3-2,13 3 1,-14 1-3,14-1 2,-15 9 0,6 0 1,5 4 0,-4 7 1,1 7 0,-1 7 0,2 8-1,-1 6-4</inkml:trace>
  <inkml:trace contextRef="#ctx0" brushRef="#br0" timeOffset="13870">6344 875 5,'-63'-9'0,"-11"-3"0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3:50.55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409 0 16,'-6'52'11,"1"9"0,1 9-2,-2 10-1,2 10-2,-7 11-1,-3 11-2,-2 9 0,-4 8-1,-3 8-1,-7 8 0,5 6-1,-5 4 0,7 3 0,0 5 0,4 2 0,-4 4 0,8 3 1,5 4 0,-2 2 1,8 5 0,1 5 1,-2 1-1,3 1 1,2 3-1,-2-3 0,4-1-2,-5 0 0,-8 1 1,-4-1-1,-1-3-1,3 1 1,1 2 0,5 1 0,-2-7 1,10-5-1,9-5 1,8-9 0,3-7 1,-3-12-1,1-13 0,-1-12-1,0-7 1,-2-9 0,-3-10-1,-5-10 0,-7-11-1,2-9-1,-5-12-3,2-52-14,0 62-8,0-62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3:51.658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0 272 5,'82'-5'4,"4"-4"0,10-1 0,5-1-1,12-5 0,-1 3-2,8 0 0,5 5-1,7-2 2,4 1-2,6 0 2,2 1-1,4 1 2,6-2-1,3-2 1,4 2 1,5 0 0,2 1-1,2 5 0,1 4 0,0 4-1,-2 2 1,-2 2 0,-1 2 0,-3-4-1,0 1 1,0-4-1,-1-2 1,0-2-1,-1-1 0,-3-1-1,-2-1 0,-5-1 0,-3 0-1,-7-1 2,-4-1-1,-7 1 0,-4 0 1,-4-3-1,-2-1 0,-7-1 1,-6 0 0,-10-2 0,-4 2 0,-11-1-1,-8 4 1,-6 1-1,-8 2 0,-7 2 0,-3 2-1,-4 0 0,1 1 1,-2-1-1,-2-1 1,-4-2-1,-3 1 0,-5 0 1,-2-1-1,-6 1 0,-5-1 0,-2 1 0,-5 0-2,-1 1 0,-10 1-4,11-5-18,-11 5-3,0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03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47 4,'0'0'5,"0"0"-1,0 0-3,0 0-5,0 0 0,-6-8 1,6 8 2,0 0 2,4-9 1,-4 9 1,0 0 0,12-8 0,-12 8-1,14-2 0,-14 2-1,19 0 0,-6 1 1,0 0 1,2 2 2,2-1-1,3 1 2,3 0 1,4-1-1,4 0 1,7 1-1,4-2 0,9 0-1,2-1 0,8 0 0,1 0 0,7 1-1,1-1 0,6 2 0,0-1-1,5 1 1,3-1-2,4-1 0,3-1 0,3 0-1,3-3 1,0 1-1,3-1 1,-1 1 0,0 2-1,2 1 1,0 0 0,-1 1 0,-2 0-1,-2 2 1,-2-1-1,-1 1 0,-5-2 0,-3 0 1,-6-1 0,0 0-1,-7-2 1,-2 2 0,-4-2 0,-1 0-1,-7 0 1,-5 0-1,-7 1 0,-6 1 0,-9-1 0,-5 1 1,-11 0-1,-3 0 0,-12 0 0,0 0-2,10 1-7,-10-1-17,0 0 0,-23-16-3,-2-1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02.37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231 108 2,'0'0'4,"0"0"-2,0 0-1,-7 9-1,7-9-1,-7 14 1,7-4 0,-2 1 0,-1 4 0,1 0 0,2 5 0,-5 1 1,0 4 0,-2 2 1,-3 6-1,-2 3 0,-1 6 1,-3 5 0,-3 8 0,2 7 1,2 8-1,0 4 0,1 8 0,1 3 0,3 6 0,-2 2-1,7 2 0,2 1-1,-2 0 1,2-2-1,-7-2 0,13-3 0,-7-4 0,9-3 0,-3-4 1,-1-6-1,3-3-1,3-3 1,7-4-1,-3-4 1,7-1-1,-2-4 0,-4-3 1,7-3 0,-8-3 1,-1 0-1,1-3 2,-11-1-1,3-3 0,-8-2 1,4-5-1,-6-3 0,8-3 0,-5-6 1,3-5 0,3-2 0,-2-11 1,0 15-1,0-15 0,1 15 0,-1-15 0,-3 15-2,3-15 0,-2 14 0,2-14 0,4 14 0,-4-14 0,14 8 0,-14-8 0,21 5 1,-8-3 0,7 0 0,-2-1 0,4 1 0,1 0 0,4 0 1,7 0-1,3 0 0,9 0 0,-1 0-1,4 1 1,-2-1-1,11-1 0,2-2 0,2 0-1,2-1 1,7-1 1,2-1-1,8-2 0,1-2 0,4 2 1,-1-1-1,5 1 1,-1-1-1,2 2 0,-3 2 0,2 1 0,0 0 0,-5 2 1,-1 1 0,-2 1 0,-3 1 0,-3-1 1,-2 1 0,-6-2 2,-1 1-1,-7-3 0,-3 0 0,-1-1-1,-4-1 0,-7 0 0,-3 0-1,-5 0 0,-4 1-1,-4 1 0,-6 1 1,-9 0 0,-5 0 0,-9 0 0,0 0 0,0 0 0,0 0-1,0 0 0,0 0 0,0 0 0,0 0 0,0 0-1,9-3 1,-9 3 0,6-10 0,-6 10 0,10-21 0,-3 2 0,2-4 0,3-6 0,0-6 0,2-7 0,1-6-1,0-5 1,1-4-1,-3-3 1,0-3 0,-1-2 1,-1-2-1,-3 0 0,-3-2 0,0-4 0,-4-6 0,-4-3-1,-1-4 1,-1-4 0,-1 0-1,-2 1 1,-1-3 1,-1 7-1,3 5 0,1 3 0,2 2 0,-2 6 0,3-3-1,-1 1 1,3 0-1,-2 1 1,0-3-1,-2 2 1,-1-1 0,-1 4 0,-2 4 0,1 4 0,-1 5 0,0 6 1,-1 7-1,0 0 0,0 13 0,-2 3 1,2 6-1,-1 5 0,0 4 1,1 1-2,10 10 2,-11-4-2,11 4 1,0 0 0,0 0 0,0 0 0,-9-2 0,9 2-1,-11 1 1,11-1 0,-17 2 0,4-2 0,-4 3 0,-4 2 1,1 0-1,-2 2 1,-3 0-1,-5 4 0,-4-1 0,-5 2 1,-5-1-1,-4-1 0,-9 2 0,-6-2 0,-5-1 0,-7-1 0,-2 2 1,-7-3-1,-7 0 0,-2-2 0,-3-2 1,-7-1 0,2 0 1,-7-5-1,1 2 0,1-1 0,7 0 0,2-1 0,5 1 1,7 3-2,6 0 0,12 2-1,6-1-3,9 6-10,9 3-14,5-2 1,14-1-1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04.50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319 313 8,'-9'1'17,"9"-1"-2,0 0-18,0 0-2,0 0-1,0 0 1,0 9 1,0-9 2,0 9 1,0-9 1,1 14 0,-1-14 0,3 16 0,-1-5 1,0 3-1,1 3 1,2 5-1,0 6 0,3 5 1,0 9 0,2 5 0,1 5 2,-1 9 0,0 9 1,-1 8 0,-1 8 0,-1 9 0,-2 4-1,1 6 0,1 8 0,-2 1-3,-2 2 1,-2-4-1,-4-1 1,-5-5 0,-5 0 0,-3-5 2,-4-6 0,-2-6 1,-4-9 2,2-2 0,3-6-1,4-7 1,5-8-2,2-5 0,3-4-1,2-3-2,5-4-1,1-8 1,1-5-1,-1-5 0,0-6 1,-1-4 0,0-13 0,-1 12-1,1-12 1,0 0 0,0 0 0,0 0 0,0 0-1,0 0 0,0 0 0,0 0 0,0 0-1,0 0 0,0 0 1,0 0-1,12 1 1,-1-2 1,5 1-1,7 0 0,4 0 1,8 0-1,4 1 0,3 0 0,4 1 0,3 0 0,2 1 0,4-1-1,6-1 1,7 0 0,4-3 1,7 0-1,6-1 0,6-1 0,6-1 0,3 0 0,2 2 1,3 2-1,3 2 0,1 1 0,1 3 0,-2 0 0,-1 0 1,-4 1-1,-6-2 2,-3-2-1,-10-2 1,-5-2 0,-6-2 0,-3-1-1,-3-1 1,-4 1-1,-1-2 0,-4 4-1,-5 1 0,-5 1 0,-3 1 0,-7 2 0,-8-1 1,-5 2-1,-6-1 0,-4 0 1,-3-1-1,-12-1 1,14 4 0,-14-4 0,0 0 0,12 1 0,-12-1 1,0 0-1,0 0 1,0 0-1,0-15-1,-2-4 0,-3-8-1,1-12 0,1-12 0,0-18 0,2-14 0,2-12 1,1-8 0,1-5 0,0-4 0,0-4 0,0 2 0,-3-1 0,0 4-2,-3-1-1,2 1-1,-2 1 1,0 5 0,-3 1 1,-1 5 0,-5 7 2,-3 4 1,-3 9 1,-2 5 0,-1 7 1,-1 3-2,3 3 0,3 3 0,1 2-1,5 1-1,0 3 0,1 4 1,2 2 0,-1 3 0,0 6 0,-5 3 1,2 5-1,-1 2 0,0 4 0,-1 3-1,0 0 0,2 4 1,-2 2-1,3 2 0,-3 3-1,-1 3 1,-1 2 1,-2 3-1,-3 1 0,-2 2 1,-4 1 0,-3 0-1,-4-1 2,-4-2-1,-5 1 0,-5 0 0,-6 1 0,-5 1-1,-4 2 1,-5 3 0,-4-1 0,-2 2 0,-3 1-1,-3-2 1,-3 0 0,0 1 0,-5-3 0,-1 1-1,-4-1 1,0 1 0,0-1 0,-1 0 0,-1 1 0,1 2 0,3 1 0,2 3-1,-1-1 1,4 5 0,-1 0 0,3 3 0,3 0 1,2 1-1,2-2 0,5-3 1,9 0-1,3-5 0,4-2 0,14-2 0,5-3 0,13 0-4,4-5-2,19 1-13,0 0-7,6-17-2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45.00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4928 296 0,'-82'-9'7,"-1"2"-1,-7 0-1,-1 2-2,-4 4-2,-5 1 1,-2 4 0,-6 6 1,-6 3-1,-6 4 0,0 6 0,-3 3 0,-1 4-1,-2 3 0,-1 2-1,0 2-1,4 4 2,3 0-1,0 2 1,1 3 0,1 5 0,2 7 0,5 6 1,0 5-1,0 4 0,-1 9-1,4 3 1,3 4-1,-1 1 1,4 1 0,5 1-1,0 2 0,1 0 1,0 0-1,-1 1 0,-6 1 1,12 3-1,1 1 0,-4-3 0,4 3 0,11 2 0,3 4 0,8 1 0,11 2 0,5 2 0,-2 4-1,10 7 1,7 7-1,-1-1 1,8 4-1,8 2 1,2 2-1,3 4 0,5 0 0,0 1 0,4-1 1,-2 6 0,4 4-1,-2 3 1,7 3 0,-1 2 0,8 1 0,3 0 0,7 3 1,4-2-1,-3 1 1,2 1-1,-1 4 0,0 4 1,-4 5-1,0 6 1,-5 4-2,4 2 2,1 4-3,-3 0 2,3 0 0,-5-5-1,1-2 1,6-5 0,4-8 1,4-9 1,5-8 0,7-8 0,-1-9 0,13-5 0,6-10-1,6-4 0,-1-4-1,6-2 0,-6-1 0,4-2 0,0-3-1,-1-4 1,1-4 0,-3-8 0,8-8 0,-2-5-1,9-8 1,1-3 1,12-5-1,1 1 2,8-1-1,4 4 0,2-2 0,3-1 1,9-3 0,1-2-1,3-7-1,2-5 0,1-9 0,4-5 0,1-3 0,-1-2 0,-1-4 1,0-1 0,1 0 0,0-2 1,0 1 0,0-3 0,1 0 0,5-4-1,2-2 1,1-4-1,2-2 0,3-3-1,1-1 0,-1-2 0,-3 1 0,-3 0 2,-3 1-4,2 0 4,-5 0-2,-3-1 0,-1-1 0,-1 0 1,4-3-1,0 0 0,-1-2 1,-3 1-1,-1-2 1,0 2 0,0 1 0,0 0 0,-4 0 0,2 0 0,1-2 0,2-2 0,1-1-1,0-3 0,0-2 0,0-1 0,1-3 0,0 2 1,-7-4 1,-3 4 0,-5-3 0,-1-1 1,-2-3-2,-3 1 2,-4-5-2,0-2 1,-3-3-1,2-7-1,-3-4 0,0-2 0,-5-6 0,-2-2 0,-6-2 0,-6-6 1,-1-3-2,-7-5 1,-2-7-1,-5-5 1,-3-5-1,-4-4 1,-1-4-1,0-1 0,-6-2 1,0 0 0,-3 1 0,-4 2 1,-6-1-1,-3-1 1,-5-5-1,-6-5 0,-2-4 0,-6-5 0,-1-4 0,1-4 0,0-4 0,1-3 1,-1-2 1,2 3 1,-3 0-1,1 3 2,-5 0-1,-2 2 0,-6 0 0,0 0 0,-4-3-1,-3-7-2,-4-8 1,0-10-2,-1-10 0,0-8 0,2-6-1,-4 3 2,0-5-1,-3 2 1,1 5 0,-5 6 1,-3 3 0,-3 4 0,-3 2 0,-2-7 0,0 0-1,-2-3-1,1-6-1,2-4 0,4-8 0,3-6-1,1-2 0,1-4 1,0 2 1,-1 3 1,-3 5 0,-5 8 1,-8 7 0,-5 11 0,-10 5 1,-3 10-1,-4 4 0,2 4-1,-2 5 0,-5 4 0,2 5 0,3 1 0,0 5 1,1 3-1,-6 6 0,0 5 1,-4 4-1,2 5-1,-7 2 1,-4 3 0,-5 3 0,-6 6 0,-3 3 0,-6 10 0,-8 6 0,-5 7-1,-9 10-1,-9 10 0,-3 9 0,-6 3-1,-3 9-1,-9-4-2,-1 13-7,-3 4-16,-9 1 1,-1 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9:58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0 952 9,'0'0'9,"0"0"-1,2-13 1,-1 0 1,0-6-1,5-6-1,3-11 1,5-7-2,3-12 1,5-3-1,0-8-2,5-2-1,1-2-1,0 4 0,-3 4-2,-1 6 0,-4 6 0,0 5-1,-1 5 0,-2 6 0,-1 4 1,-2 5 0,-3 2 1,-1 8 0,-4 2 1,-6 13-1,7-11 1,-7 11-1,0 0-1,10 8 1,-4 1-2,2 4 0,4 6 1,1 8 0,4 11 0,1 10 0,3 9 1,2 7 0,0 6-1,2 2 0,0 0 0,-1-5 0,-1-7-1,-4-9 1,-1-7-1,-3-9 0,-4-8-1,-3-9-1,1 0-5,-9-18-12,0 0-4,0-13-1,-3-4 1</inkml:trace>
  <inkml:trace contextRef="#ctx0" brushRef="#br0" timeOffset="540">167 621 63,'0'0'23,"13"-6"0,-13 6-1,17-3-20,-6-1-3,5 1 1,4-3 0,5 1 1,8-3-1,6 2 0,8-1-1,7-2-2,14 6-17,9-1-1,9 2-2,4 0 0</inkml:trace>
  <inkml:trace contextRef="#ctx0" brushRef="#br0" timeOffset="1261">1687 45 39,'0'0'16,"3"12"1,-3-12-1,1 21-15,1 0-1,0 11 1,2 12 1,1 10-1,0 10 2,3 5-1,1 4 0,1-2 1,1-2-1,-2-9 0,-1-11-2,0-12 0,-2-9-4,-2-14-5,-4-14-8,-11-14-2,1-12 1,-3-11 0</inkml:trace>
  <inkml:trace contextRef="#ctx0" brushRef="#br0" timeOffset="1492">1640 268 20,'-2'-41'18,"3"2"-1,7 6 0,7 1-1,9 5-4,4-1-4,10 7-2,1 0-1,4 8-3,-3 3 0,0 8-1,-4 6-1,-7 8 1,-5 4 0,-8 5-1,-4 4 1,-6 1 0,0-2 0,-5 0 0,-7-3 1,5-4-1,-6-2 1,3-3 0,-6-2-1,10-10 0,-20 14 0,20-14-1,-13 8-1,13-8 0,-7 11 0,7-11 0,16 9 0,0-3 0,7 0 0,4 4 1,3 1 0,3 1 0,3 3 0,2 1 1,-2 2-1,-3 2 0,-1 2 0,-3 0 0,-5 1 0,-9 1 1,-7 0 0,-9 1 1,-11 3 0,-9 1 0,-10-4 1,-6 1 0,-11-2 0,-3-1-1,-4-4 1,-1 0-1,0-6-1,5-3-1,6 2-7,2-7-17,12 3-1,2-7-2,9 0 0</inkml:trace>
  <inkml:trace contextRef="#ctx0" brushRef="#br0" timeOffset="2383">994 715 26,'-1'9'16,"1"-9"2,-1 15 0,0-5-11,3 7-1,-3 0 1,3 8 1,-5 2-1,4 8 1,-5 1-2,2 7 0,-3-2-1,1 2 0,-3-1-2,1-1 0,-1-2-2,1-2-1,2-3-2,-3-5-9,5 2-13,-2-4 0,2-1-2,-3-8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22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11,'0'0'8,"0"0"1,0 0-2,0 0-2,12-4-3,-12 4-1,0 0-1,13-2 0,-13 2 0,11 4 0,-11-4 1,15 9-1,-2 1 2,3 1-1,6 5 2,6 4 0,6 5 0,4 7 0,6 6 0,7 7 0,1 9-1,4 12-1,2 8 1,2 6-1,0 8 0,0 1-1,-4 2 1,-5 0 1,-6-1 1,-5 1 0,-11 0 1,-6 3 0,-9-2-1,-2-1 0,-6-4 0,0-6 0,-2-11-1,0-11 1,-2-19 1,2-9 0,-1-16 1,1-5 0,-4-10-2,0 0-3,-9-13-7,0 2-12,-2-4-3,-3-2-1,-1-1 0</inkml:trace>
  <inkml:trace contextRef="#ctx0" brushRef="#br0" timeOffset="670">756 1613 9,'-11'-3'12,"11"3"0,-10-2 0,10 2-6,0 0-2,0 0 0,0 0 0,0 0 2,0 0-1,1 17-1,1-5 1,1 7-1,3 5-1,0 4 0,2 5-1,3 0 0,3 4-1,2-5 1,3-2 0,2-5 0,3-7 1,1-5 0,2-7-1,1-10 2,3-5 0,-3-10 0,2-2 1,-5-8 0,3-1 1,-8-3-2,1 5 1,-9 1-2,0 5 0,-4 4-2,-2 6 0,-6 12-1,3-13-2,-3 13-7,0 0-14,0 0-1,0 0-2,-14-5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05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265 494 16,'-13'-9'11,"13"9"0,-14-10-1,3 8-2,-4 2-1,-3 5-3,-2 4-2,-1 2-1,-4 7 0,1 4 0,-2 2 1,3 4 0,1-1 1,8 2 1,1-5 1,7 2-1,7-6 1,7-2 0,9-8 0,8-3-1,5-8-1,6-4 1,-1-5-1,1-4 0,-3-5 0,-5-1-1,-8-5 1,-6 0-1,-10-4-1,-2 5 1,-7-1-1,0 2 0,-3 2-1,-2 4 1,-2 3-1,0 6 0,-6 8 0,-4 4-3,-4 10-4,-5-4-6,-1 6-9,4-5-2,3-4 2,4-6 0</inkml:trace>
  <inkml:trace contextRef="#ctx0" brushRef="#br0" timeOffset="430">407 109 54,'12'-2'19,"-12"2"2,0 0-1,3 15-15,-6-5-4,-2 6 0,-1 9 2,-2 5-1,0 8 1,-5 9-1,1 5 1,-1 6-1,0 5 0,2-1-1,3-4 0,4-4-3,3-12-6,10-6-13,4-13-2,8-19-1,1-12 2</inkml:trace>
  <inkml:trace contextRef="#ctx0" brushRef="#br0" timeOffset="751">507 723 35,'-16'-20'15,"11"3"0,2-8 0,7 1-13,3-2-2,5 0 4,3 2 0,4 1-1,5 3 1,3 2 1,5 10-1,0 1-1,2 8 0,-3 7-2,-1 7 0,-5 5 1,-6 3-1,-9 4 3,-7 3 0,-11-3 1,-5 4 1,-10-8 1,0 0-1,-8-9 0,2 1-1,-2-10-1,2-1-1,1-4-2,5-6-4,9 1-5,0-10-14,13 3-3,3-9-2,9 2 1</inkml:trace>
  <inkml:trace contextRef="#ctx0" brushRef="#br0" timeOffset="1182">1003 542 19,'0'0'17,"-3"9"1,3-9 1,0 0-6,1 12-2,-1-12 0,4 18-4,-1-6-2,-1 5 0,-1-1-1,0 2-1,-1-2-1,0-3 0,1-3 1,-1-10-1,15-1 0,6-11 0,7-9-1,7-3 1,4-5-2,5 1 1,-1 0-1,-3 4-1,-5 6 0,-10 7 1,-8 11 0,-8 5 0,-8 12 0,-4 3 0,-3 1 1,1 3-1,1-1 2,4-2-1,7-7 0,13-6 0,9-12 0,8-8 1,3-2-2,5-5 1,-4 0-1,-1 2 1,-7 1-2,-9 5 1,-8 3 0,-16 8-1,7 12 2,-13 4-1,-3 6 1,-1 6-1,1 4 1,0 2-1,2 3 0,3-1-3,9-5-21,1-11 0,8-11-2,0-15 0</inkml:trace>
  <inkml:trace contextRef="#ctx0" brushRef="#br0" timeOffset="2123">2378 0 43,'-1'13'19,"1"-13"1,-13 18 0,-2-4-10,-6 9-9,-7 12 0,-9 14 1,-9 12 0,-3 15 0,-5 8 1,0 9 0,2 0 0,11 1 0,8-5-1,16-9 1,15-11-2,19-15-1,20-11-13,11-15-9,14-14-1,4-16 1,3-11-1</inkml:trace>
  <inkml:trace contextRef="#ctx0" brushRef="#br0" timeOffset="6679">2364 775 18,'0'0'18,"0"0"3,0 0-1,0 0-1,0 0-6,-7-9-1,7 9-3,5-28-2,3 9-2,-1-13-2,6 1 1,0-7-3,3 0 0,1-5-1,1 4 1,0 5-1,0 2 0,-2 7 1,-2 1-1,-3 6 0,-2 2 0,1 4 0,-10 12 0,9-13 0,-9 13-1,0 0 1,0 0-1,0 0 0,0 0 1,9 7-1,-7 2 1,0 4 0,2 4 0,-1 6 0,1 5 1,0 9-1,1 3 1,0 5-1,1 2 1,2-1-1,-1-1 0,-1-6 0,1-5 0,-1-9 0,-2-7-2,1-8-3,-5-10-3,2-11-6,-7-10-5,2-3-5,-8-10 0,1 1 1,-7-5 0</inkml:trace>
  <inkml:trace contextRef="#ctx0" brushRef="#br0" timeOffset="7140">2426 519 17,'-10'6'16,"10"-6"1,-5 11 2,16-6-5,6 1-4,12-1-2,5 2 0,11-3-1,5-4-2,7-1-4,2 2-9,-3-2-10,-5-5-4,-6 1 1,-8-2 1</inkml:trace>
  <inkml:trace contextRef="#ctx0" brushRef="#br0" timeOffset="7701">2788 4 20,'0'0'15,"17"13"0,-6-6-3,5 5-5,1 2 1,6 6 0,0 1-2,4 7-1,0 4 0,-1 5-1,-3 7 0,-1 6-1,-8 7-1,-3 7 0,-6 2-1,-5 5 0,-3 0 0,-3-1-1,-3-5 1,0-2 0,-2-11 0,0-6 2,-1-7 0,1-5 0,-3-10 0,2-2 1,-3-9-1,2-4-1,2-3-5,-2-9-12,13 3-7,-10-23-3,9-1 2,0-8-2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15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70 659 3,'0'0'10,"-15"-1"-1,15 1-3,-9 0 0,9 0 3,0 0 2,0 0 0,0 0 0,0 0 1,0 0 0,0 0-1,0 0-2,0 0-2,24-1-2,-3-3-1,9 0-2,7-2 1,7 0-2,2-1 0,0 0 0,-4 1-2,-6 0 0,-7 3-1,-10 0-3,-5 3-4,-14 0-12,0 0-3,-15-2 2,0-1-1</inkml:trace>
  <inkml:trace contextRef="#ctx0" brushRef="#br0" timeOffset="351">0 415 64,'20'8'23,"-3"-7"-1,5-1 0,2 0-21,5 1 0,1-2 1,2 3 0,1-1 0,1 2 0,-2-3 1,0 1-2,-3-1 0,-1-2-5,0 2-15,-4-2-4,-8-3-1,-7-7-1</inkml:trace>
  <inkml:trace contextRef="#ctx0" brushRef="#br0" timeOffset="2093">1073 33 14,'0'0'10,"3"-14"0,-3 14 1,0 0-1,0-11-1,0 11-1,0 0-1,0 0 1,-10-4-3,10 4-1,-13 4-1,3 3-2,-3-1 0,2 4-1,-2 5 0,-3 2 0,4 7 0,-2 2 0,4 6-1,1 2 1,0 4 0,1 4 0,1 0 0,0 1 0,-3-3 0,0-2 1,-4-3 0,3-5 0,0-6 0,1-6 0,2-6 0,8-12 1,0 0-2,0 0 1,22-8-2,-7 2 1,5-1-1,0 4-1,-3 5 0,-3 7 0,-6 5 1,-6 6 0,-9 3 0,0 3 1,-6 6 0,-1 0 1,-2-2 1,4 3 0,-2-2 0,4 1 0,1 0 1,1-1 0,0-1-1,2 0 1,1-4-1,1-2 1,2-5-1,4-1 0,3-6 0,7-2 1,9-6-3,7-6-3,11-1-13,6-7-5,6-5-1,3-9 0,0-6-1</inkml:trace>
  <inkml:trace contextRef="#ctx0" brushRef="#br0" timeOffset="2804">1406 666 48,'-19'-9'19,"1"-8"1,2-6-3,4 0-14,4-3-2,8-1 0,7-2-2,6 0 1,7 2-1,3 3 1,4 6 0,4 1 0,-3 7 0,1 7 0,-3 7 0,-5 7 0,-3 7 1,-5 6 0,-8 5 1,-2 5 1,-7-1 1,-2 3 1,-10-4 2,3 2-1,-10-5 1,2-1-1,-3-7 0,-1-2-1,-2-8-2,2-4-1,2-6-5,0-10-7,12-3-15,1-8 0,10-3-2,2-6 0</inkml:trace>
  <inkml:trace contextRef="#ctx0" brushRef="#br0" timeOffset="3215">1803 661 48,'4'30'20,"-6"1"0,-5 0 1,-5 6-17,-3 5 1,-2 4 0,-4 0 1,1 2-2,-1-7 1,6-4-2,2-5-5,5-11-15,8-21-5,9-5-2,9-22 0</inkml:trace>
  <inkml:trace contextRef="#ctx0" brushRef="#br0" timeOffset="3485">2135 540 34,'2'14'18,"-2"-14"1,0 0 1,18-5-12,-3-8-4,5-2 1,2-7 1,4 1-1,2-5-2,0 2 0,-4 6 0,-2 0-1,-7 6-1,-4 2 0,-11 10-1,12-6-1,-12 6 1,0 0-1,2 15 0,-4-3 1,3 5-1,0 4 1,0 8 0,2 3 0,0 4 0,0 0 1,1-1-1,2-2 0,-3-3 1,-1-4 1,-2-6-1,-1-5 2,-3-5-1,4-10 1,-18 10-1,6-8 0,-5-3 0,-3 1-1,-3-1 0,1 0-1,1 1 0,4 1 0,1 0-1,6-1 0,10 0 1,0 0 0,21-6 0,3 3-1,7 0 1,8 1 0,8 2-2,6-2-4,6 4-14,-2-2-3,-1-3-2,-9-6 2</inkml:trace>
  <inkml:trace contextRef="#ctx0" brushRef="#br0" timeOffset="4597">2756 56 29,'19'-9'16,"-7"0"0,3 1 0,2 1-10,2-3-1,1 5 0,-3-1-1,0 4 0,-3 2 0,1 3 0,-4 2-1,-2 6 0,-4 2-1,-3 6 0,-2 6-1,0 5 2,-8 5-2,7 5 2,-8 0-1,2 4 0,0-5-1,5-2 1,-4-4-1,7-7 1,6-7 0,0-7-1,8-6 0,2-5 1,0-4 0,0-2 0,-1 0 0,-3 0-1,-13 5 0,11-9 0,-11 9-1,0 0 0,-12-3-1,12 3 0,-9 9 0,6 1 0,3 5 0,0 2 0,3 9 1,1 4-1,2 4 1,1 5 1,0 3-1,2 3 0,-3 4-1,-1 3 0,1-2 0,-2-2 1,0 2-1,-2-5 0,-4-1 1,-3-4 1,-2-6 0,-2-3 1,-4-4 1,-1-2 0,-7-6 1,-1-2 0,-2-4 0,3-1-1,-2-7 2,4 4-3,-1-7 1,6 1-2,2-2 0,12-1 0,-12 1-2,12-1-6,0 0-20,-10-8 0,10 8-1,-9-27-1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5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354 401 27,'0'0'16,"-4"-12"0,-7 11 0,-6 2-8,-6 0-1,-2 2-2,-8 2-1,-1 4 1,-6 3 1,2 3-1,1 2 0,6 3 0,1 1-3,8 2 0,12 1-2,12 2 1,10-1-2,13 1 1,11 1 0,9 1 0,10 3 0,2 1 0,-2 0 0,-3-1 0,-6-1 0,-9-5 2,-11-3 1,-7-1 0,-12-9 0,-7 0 1,-10-7 0,-2-5 0,-7-6 0,0 3-3,-3-6-2,-5-1-2,2 1-3,-3-7-1,5 2-4,0-6-4,8-2-4,4-14-4,10-8 2,8-9 2,13-7 2</inkml:trace>
  <inkml:trace contextRef="#ctx0" brushRef="#br0" timeOffset="380">522 229 5,'46'-49'10,"-6"10"1,-6 4 0,-8 8-1,-5 10-1,-8 5-1,-4 10 0,-9 2 0,3 24 2,-5 6-4,1 14 0,-2 11-1,4 14 2,0 7-1,5 8 0,3 0-2,5-3-1,3-11-1,3-11 0,-2-12-1,1-13 1,-4-12-1,-3-12 0,-12-10-1,-1-14 0,-13-6 0,-7-4 0,-9-4 1,-4-3-1,-4 0 0,-3 1 1,-1 6 0,4 5 1,4 4 0,6 5-2,10 3 1,7 1-1,11 6 0,15-19-1,12 4 1,11-1-1,10-4 0,7 0 1,7-3 0,5 0 0,-1 4 1,-4 3-1,-8 6 0,-2 5 0,-6 4-1,-3 6 1,-5 4-1,-1 7 1,-2 4-1,-3 3 1,-2 3 0,-5 1 0,-5 0 0,-5 0 1,-10 1 0,-10-2 0,-10-3 0,-5-1 1,-9-5-1,-3-3 1,-4-5-1,1-2-1,4-6 1,6-5-2,8-6 1,5-3-1,12-8 0,9-5-1,9-2 0,6-8 0,11 0 0,6-3 0,4 1 0,4 1 0,1 8 1,1 5 0,0 6 1,-3 10-1,-1 7 1,-5 9 0,-1 11 0,-4 7 0,-5 6 0,-5 5 0,-7 3 1,-4 1 1,-8 0 0,-3-4 0,-6-5 1,-1-5-1,-5-9 1,-1-6 0,-5-12-2,2-11 0,0-11 0,3-13-1,3-8 0,3-8 0,5-4-1,4-4 1,7 2-1,4 0 1,3 7-2,3 5 1,2 5-1,4 2 0,2 5 0,1 3-1,2 3 1,-3 3 1,-1 5-1,-5 4 1,-2 8 1,-7 5-1,-2 8 0,-5 8 1,0 7 0,-1 7 0,2 7 0,2 8 0,2 3 1,1 5 0,-1 1 1,5-1 0,-3-3-1,2-5 1,-4-9-1,-3-6 0,-1-9 0,-2-10-2,-9-9-4,2-9-3,-9-8-2,-11-8 1,-5-2 2,-9-7 1,-7 0 2,-9 1 1,-5 5 3,0 8 5,-2 4 2,7 9 0,7 2-2,11 7-1,9 1 1,21-3 0,11 10 1,23-8-1,19-5-1,21-4 0,12-2 1,14-3-1,11-2-6,2-5-18,6-1-4,-4-8-1,-6-6-2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39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8 511 3,'-10'-14'8,"10"14"0,0 0-2,-1-11-2,1 11 0,0 0 1,2-12 2,-2 12 2,0 0 1,0 0 0,0 0 2,0 0-1,0 0-3,0 0-3,0 0-2,0 0-1,0 0-1,2 18-1,1-3 0,0 7 0,0 7 0,1 7 1,3 5 0,-1 5 0,0 0 0,1 0-1,1-4 1,-1-3-1,-1-7 0,-1-7 2,-1-5-1,-2-7 1,0-3 0,-2-10 0,0 0 0,0 0 0,-13-20-1,6-1 0,-2-7-1,1-8-1,-1-9 1,1-5-1,2-1 0,3-1 1,3-1-1,4 5 1,5 5-1,4 8 1,5 6-1,5 8 0,0 5 0,5 9-1,0 4 0,1 7 0,-2 2 0,-2 5 1,-4 1 0,-6 4 1,-3 3 2,-6-1 1,-5 3 2,-8-6-1,-5 5 1,-8-5 0,-1 2 0,-8-5-2,-1-1 0,-3-6-1,2-2-1,3 0-2,3-5-4,10 0-5,1-5-7,14 7-6,1-17-2,12 4 1,7-5 0</inkml:trace>
  <inkml:trace contextRef="#ctx0" brushRef="#br0" timeOffset="691">439 353 39,'12'12'16,"-12"-12"0,1 15 1,-1-15-13,5 20-3,-1-7 1,4 3-1,1 2 1,0 3 0,4 0 0,-2 0 0,1-1 0,0 1 0,-1-2 1,-2-1-2,-1-2 1,-2-3-1,-1 0 2,-5-13 1,4 17 1,-4-17 0,0 0 0,-14-11 0,9-3-1,-3-10 0,3-4-1,3-4-2,5-5-2,5 0 0,8 1 0,8 3 0,3 6-1,6 8-1,0 5-2,3 9-2,-7 3-2,3 10-3,-9 2-7,0 3-4,-5 2 1,0-2 1</inkml:trace>
  <inkml:trace contextRef="#ctx0" brushRef="#br0" timeOffset="1101">914 523 41,'-17'1'19,"0"-8"1,7-5 0,8-8-7,10-1-10,2-3 1,8 3-2,6-3-1,3 5 1,4 3-1,-2 7 0,-5 3 1,-4 7-1,-3 3 1,-5 5-1,-4 6 0,-2 2 0,-6-1 2,0 4 0,-4-3 1,0 2 1,-5-4 0,0 0 0,-6-5-1,0-1 0,-4-4-1,0-4-3,2-1-5,-2-7-4,9 0-9,0-8-8,10 1 0,1-7-1,8 3 2</inkml:trace>
  <inkml:trace contextRef="#ctx0" brushRef="#br0" timeOffset="1472">1315 363 24,'5'27'14,"-4"-1"-1,-2 4 1,0 3-9,-2 2 0,2 4 2,-1-1 0,3 3 0,0-6 1,4 2-1,-1-7 1,4-2 0,-2-9-3,1 1 1,-7-20 0,7 15-1,-7-15 0,-7-14 0,-5-9-1,0-7-1,-4-11-1,3-4 0,0-6-2,1-3-3,6 1 3,4 5-1,9 8 0,6 9 0,4 9 0,3 6 0,3 8 0,-3 7 0,1 9 0,0 3 0,-4 7 0,0 2 0,-5 4 1,-1-1 0,-3 2 1,-1-1 0,-4-4 1,-2-3 0,-6-4 1,-3-1 0,-8-3 1,0-1-2,-5-3-1,-1-3-2,3-3-5,-3-5-6,12 5-10,1-12-4,12 1-2,6-8 2,12 1 0</inkml:trace>
  <inkml:trace contextRef="#ctx0" brushRef="#br0" timeOffset="1983">1696 447 53,'-6'15'19,"-3"-6"0,9-9-1,-16-6-17,13-4 0,2-7 0,4-2 1,3-6-1,4 2-1,4 0 1,4 4 0,1 6-1,-1 4 0,1 6 1,-5 7 0,-1 6 1,-4 6 0,-5 4 1,-2 6 0,-5-1 1,0 5 0,-6-4 1,0 1 0,-5-7 0,3 0 0,-7-8-2,0-4 1,0-6-3,-2-6-1,4 1-5,-2-10-7,9 1-13,0-7 0,11-1-2,5-4 2</inkml:trace>
  <inkml:trace contextRef="#ctx0" brushRef="#br0" timeOffset="2423">2296 243 47,'0'0'21,"-17"0"1,4-1 1,-6-3-13,2 9-4,-4-5 1,-1 6-3,-2-1-1,0 7 0,1-3-2,5 3 0,3-2-1,4 0 0,5 1-1,6 0 1,6 1-1,4 0 0,5 1 1,0-1 0,0 3 0,-1 1 0,-3 2 1,-4 1 0,-5-3 0,-4 0 1,-4-2-1,-1-3 0,7-11 0,-11 12-2,11-12 0,0-11-1,9 0 0,4-5-1,6 2 0,4-5 0,6-2 0,2 1 2,1 3-1,-1 2 2,-4 2 0,-3 4 1,-4 2 1,-3 6-1,-3 8 1,-2 5 0,-3 4 1,2 7-1,-3 3 0,2 3 0,-1-1-1,-1 0-1,1-3-2,0-8-6,5-7-13,0-14-2,7-10-2,0-13 2</inkml:trace>
  <inkml:trace contextRef="#ctx0" brushRef="#br0" timeOffset="2934">2794-3 50,'5'-11'21,"-5"11"0,0 0-1,3 13-7,-2 5-11,-1 5-1,1 6 1,1 8-1,4 5 1,0 5 1,1 3-1,0-2 0,1 0 1,-1-4-1,-3-3 0,-3-8 1,-2-6-1,-6-10-1,-4-8 0,-5-9 1,-3-6-1,-4-6 0,3-2 0,-2-1 0,2 1-1,4-2 1,5 1-1,8 2 0,10 1-1,7 1 1,8-3-2,10 0 1,4-1 1,4 3-1,2 2 1,-3 4 0,-2 3 1,-6 5-1,-4 6 1,-8 4 0,-5 6 0,-3 3 0,-2 2 0,-2 2 0,-1-2-1,0 0-1,-1-7-2,5 0-9,-10-16-12,20-7-1,-10-13-1,5-8 1</inkml:trace>
  <inkml:trace contextRef="#ctx0" brushRef="#br0" timeOffset="3475">3315 473 78,'0'0'26,"6"-14"-2,-6 0 0,-5-3-17,5-1-8,2-1 1,1 2-1,3 3 1,1 4 0,3 3 0,4 4 0,-1 2 0,2 3 0,1 3-1,1 3 1,-2 5 0,0 2 0,-4 1 1,-1 2 1,-6 0 1,-3 3 0,-9 1 2,-2 0-2,-9-3 0,-3 3 0,-6-6-1,-1-3-1,-2-4-1,2-4-1,5-6-2,2-7-2,14-3-6,0-12-8,13 3-7,2-9-1,11 4 0,1-6 1</inkml:trace>
  <inkml:trace contextRef="#ctx0" brushRef="#br0" timeOffset="3885">3623 330 72,'0'0'26,"1"9"-3,-1-9-1,0 0-15,0 0-8,1 13 1,-1-4 0,1 4 0,-1 2 1,1 1 0,1 0 1,3-1 1,1-5 0,7-5 0,4-11-1,8-4-1,1-5 1,3-3-1,0-2 1,-2-2-2,-2 4 0,-7 7 1,-5 4-1,-13 7 0,9 12 0,-9 1 0,2 4 0,0 3-1,4 2 1,5-1-3,5 3-2,3-12-8,10 3-12,2-10 0,3-5-1,2-11 0</inkml:trace>
  <inkml:trace contextRef="#ctx0" brushRef="#br0" timeOffset="4286">4559 137 89,'0'0'25,"-23"10"1,-7-5-2,-5 1-21,-8 8-2,-6 4 1,-6 1 0,1 2-1,0 1 0,6 1 1,4-3-1,9-2-1,8-4 1,11-3-2,12-1 1,4-10-1,18 18 1,4-9-1,5 2 1,3-1 0,1 2 0,-1 0 0,-3-1 0,-4 2 1,-7 0 0,-5 1 1,-5-2 0,-5 4 1,-7 1 0,-2 6 0,-6 0-1,-2 3 1,-6-1-1,1 1-1,-3 2-2,-5-8-8,3 3-21,-8-12 1,-2-8-1,-9-16-1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52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3335 511 33,'-13'11'18,"13"-11"-1,0 0 0,-9 4-6,9-4-10,0 0-2,0 0 0,0 0 0,16-2 1,-5 3 0,5-1 1,5 2 1,3 0 0,10 1-1,3 2 0,4 0 0,6 0 0,5 0 0,0-1 0,4-1 1,0-2 0,3 0 1,-1-4 1,5 1 0,-2-2 1,2 2-1,-1-1 0,3 2 0,1-1-1,1 2-1,2-1 0,3 1 0,1 0-1,3-2 0,1-2 0,1-2 0,0-1 1,1-3 0,-2-4 0,-2 0-1,-2-1 1,0 1 0,-3-1 0,1 3-1,-6 1 0,-2 3 0,-1 1 0,-3 1-1,-4 1 1,-2-2-1,-5 2 2,-2 0-2,-4 1 0,-2 1 1,-6 1-1,-5 1 0,-2 1 1,-2 1-1,-1 2 1,1 2-1,0 0 1,-1 0-1,-3 2 1,4-1-1,-5 0 1,2 0-1,-4-1 0,-2 1 0,-1-1 1,-1 0-1,-1-1 0,-2 0-2,2 1-1,-13-5-12,12 8-11,-12-8-1,-19-5-1,-17-11-1</inkml:trace>
  <inkml:trace contextRef="#ctx0" brushRef="#br0" timeOffset="17686">121 137 1,'9'-8'4,"1"6"-2,5 0 0,4-1-1,3 0 0,6 1-1,4-1 1,5 1-1,6-3-1,1 0 1,2-2 0,3-1 0,3 0 1,2 0 0,0 1 0,2 3 3,1 1-1,2 3 1,2 1 1,3 4-1,2 1 1,4-1-1,7-1 0,4-3 1,5-2-1,4-3-1,6-2 0,0-4 0,4 1 0,2-2-1,-1 0-1,-3 3 0,-1 3 0,-1 1 0,-1 4 0,1 0 1,2 2 1,-1-1 0,2 0 2,3-1-1,2 0-1,1-2 1,4 2-1,0-1-1,0 2 0,0 2-1,1 3-1,-2 4 1,1 2-1,0 1 0,-4 0 2,0-3 1,0 1 0,-1-7 1,1 1 1,3-6 0,3 0-1,-1-3 1,5 4-2,1 0-1,4 3-1,1 3 0,0 1-1,-2-1 0,2 0 1,0-2-1,2-3 0,-3-3 1,0-3-1,-3-2 1,4-3-1,-1-1 0,0-2 1,-3 2-1,0 1 0,3 0 0,1 2 1,3-1-1,1 1 0,-1 1 0,-2 1 0,4 0 0,0 2 0,0-1 0,0 3 0,-4 1 0,2 1 0,0 1 0,0 1 0,-2 0 0,-1 2 0,-1 0 0,1 0 0,-1 0 0,-2-1 0,-2 0 0,0 0 0,1-1 0,2 1 0,0 1 0,-2 0 0,3-1 0,1 2 0,-1 0 0,1 1 0,0 0 0,-3 0 1,-1-1-1,0 0 0,0-1 0,0-1 0,-1-1 0,-2 0 1,1-1-1,2 0 0,1 1 0,3-1 1,-3 1-1,0-2 1,0 0-1,1-1 0,-1-1 1,-1-1-1,0 0 0,-3 0 1,-1 1-1,2 1 1,2 2-1,-3 2 0,3 2 0,-2 3 1,0 0-1,1 0 0,0-1 0,0 1 0,0-1 0,2 2 0,2 0 1,2 0-1,-1-1 0,0-1 0,-2 1 0,-3-4 0,-2 0 0,-6-2 0,-10-2 0,-6 0 0,-7 0 0,-7 1 0,-7 1 1,-6 2-1,-12 0 0,-6 3 0,-6-1 0,-10-1 0,-5 0 0,-8-2 0,-4 1-3,-14-4-1,15 4-6,-15-4-7,0 0-8,-9-1-1,-6-8 1,-10-11 0</inkml:trace>
  <inkml:trace contextRef="#ctx0" brushRef="#br0" timeOffset="19759">9 1188 4,'0'0'7,"-9"0"-3,9 0-2,0 0-4,0 0-2,0 0-1</inkml:trace>
  <inkml:trace contextRef="#ctx0" brushRef="#br0" timeOffset="19899">190 1210 7,'49'3'6,"8"0"1,7-1 0,7 0 1,10 0-1,6-2 1,4 1-2,6-2 0,5 0-1,3-1 0,3 1 0,2-2 0,2 3 0,0-3-1,4 2 0,0-1 0,8 1-1,0-2 1,2 3-1,0 0-1,7 0 0,0 0-1,2 0 1,-3 0-1,-2 0 1,0-1 1,1-1-1,-4-2 1,0 1 0,-7-1 0,1 1 0,-1-2 0,2 3-1,-2-1 0,-1 1-1,0-1 1,2 2-1,3 0 1,0 1-1,0 0 0,0 0 0,3 2 0,2 0 0,1 1-1,1 2 1,-2 0 0,5 2-1,-1 0 1,3 0-1,0-1 0,0-1 1,3-3-1,5-4 1,2-2-1,-1-3 1,1-2-1,2 1 0,-2-1 1,-1 0-1,-2 3 0,0 0 1,1 2-1,0 3 0,-1 0 1,2-1-1,2-3 0,2-1 0,0-1 0,-1-2 1,-1-2-1,1-1 1,-3-1-1,0 1 1,-5 4 0,4 2 0,0 2 1,0 2-2,-3 2 0,0 1 1,0 0-1,-1 1 0,-3-2 0,-5 0 0,-5-1 1,-1-1 0,-3-1-1,-3 0 1,-2 1 0,-2 2 0,-2 1 0,2 2 0,-1 1 0,-4 2-1,0 0 1,-3 1 0,-1-2-1,-1-1 0,-3-1 1,-3-2 0,-5-1-1,-1 0 1,-3-1-1,-2 2 0,-4 1 1,-1 1-1,-4 0 0,0 1 0,-3 1 0,-4-2 1,0 3-1,-2 0 0,-2-2 0,1 0 0,-2 0 1,0 0-1,0 1 0,0 0 0,-1-3 0,-2 0 0,-1 1 0,-1 0 0,-3 0 1,-2 1-1,-1-2 0,0 0 0,0 0 0,-1 1 0,0-1 0,1 0 0,0 2 0,1 1 0,-2 0 0,-1 0 0,-3 0 0,-2-1 0,-6-1 0,-1 0 0,-4-2 0,-1 0 1,-2-2-1,0 1 0,1 0 0,-1 0 0,0 1 0,0-1 0,-2 0 0,-4 0 0,-2-1 0,-3 0 1,-4 0-1,-2-1 0,-6 1 1,-2-1-1,0 1 1,-2 0-1,-9 1 0,19-1 1,-9 1-1,3-1 0,-4 1 0,5 0 0,0-1 0,-3 1 1,-1 0-1,-10 0 1,10-1-1,-10 1 0,0 0 1,0 0-1,0 0 0,9-2 0,-9 2 0,0 0 0,0 0 0,0 0 0,12 0 0,-12 0 0,0 0 0,9-1 0,-9 1 1,0 0-1,0 0 0,9-1 0,-9 1 1,0 0-1,0 0 0,0 0 1,0 0-1,0 0 0,0 0 0,0 0 0,0 0 0,0 0 0,0 0 1,9-1-1,-9 1 1,0 0-1,0 0 1,0 0-1,0 0 1,0 0-1,0 0 1,0 0-1,0 0 0,0 0 0,0 0 0,0 0 0,0 0 0,0 0 0,0 0 0,0 0 1,0 0-1,0 0 0,0 0 0,0 0 1,0 0-1,0 0 0,0 0 0,0 0 1,0 0-1,0 0 0,0 0 0,0 0 0,0 0 0,0 0 0,0 0 1,0 0-1,0 0 0,0 0 0,0 0 0,0 0 0,0 0 0,0 0 0,0 0 0,0 0 0,0 0 0,0 0 0,0 0 0,0 0 0,0 0 1,0 0-1,0 0 0,0 0 0,0 0 0,0 0 0,0 0 1,0 0-1,0 0 0,0 0 0,0 0 0,0 0 0,0 0 0,0 0 0,0 0 0,0 0 0,0 0 0,0 0 0,0 0 0,0 0 0,0 0 0,0 0 0,0 0 0,0 0 0,0 0 0,0 0 0,0 0 0,0 0 0,0 0 0,0 0 0,0 0 0,0 0 0,0 0 0,0 0 0,0 0 0,0 0 0,0 0 1,0 0-1,0 0 0,0 0 0,0 0 0,0 0 0,0 0 0,0 0 0,0 0 0,0 0 0,0 0 0,0 0 0,0 0 1,0 0-1,0 0 0,0 0 0,0 0 0,0 0 0,0 0-1,0 0 0,0 0-3,0 0-8,-10 4-20,-4-15 1,0-12-1,-9-24-2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48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555 216 7,'0'0'7,"-14"15"-4,14-15 0,-9 7-1,9-7 2,0 0 1,-15 6 1,15-6 1,-18 3 0,7 1 2,-4 0-1,-8 5-1,-6 0-1,2 4-1,-3 0-2,-3 2 1,-4-2-1,2 3 0,-5-5 1,9-1-1,0-3 1,1-1-1,2-3 1,4-1-1,3-3 0,6 1-2,3 0 0,12 0 0,-15-1-1,15 1 0,-10 0 0,10 0 0,0 0-1,0 0 0,0 0-2,-10 6-3,10-6-5,0 0-7,19 2-3,-5-10 2,4-6-1</inkml:trace>
  <inkml:trace contextRef="#ctx0" brushRef="#br0" timeOffset="581">294 9 7,'0'0'9,"0"0"1,0 0 1,0 0 0,-8-10-2,8 10-1,0 0-1,0 0-2,0 0-1,0 12-2,0-12 0,4 12-2,-4-12 0,8 13 1,3-7-1,5 0 1,5-3-1,1 0 1,7-1-1,0 2 1,7 0-1,-5 4 0,-1 2 1,-7 4-1,-4 5 2,-2 1-1,-8 2 2,-6 2 0,-8-2 1,1 2 1,-7-4 1,4 2-1,-9-5 1,3 0-2,-1-1 0,1 1-1,2 0 0,0-2-2,0 0 1,0 1-1,1-4 0,2 2 1,-1-3-1,4-1 0,5-10 1,-11 12-1,11-12-2,0 0-5,0 0-17,0 0-1,-6-15-1,-7-7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1:49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10 2,'0'0'1,"0"0"3,0 0 6,-1-10 4,1 10 4,0 0 0,-12-1 1,12 1-7,-11 0-4,11 0-3,-9 0-3,9 0-2,0 0 0,-12 2 0,12-2 0,0 0-1,-10 5 0,10-5 0,-5 11 0,5-11 0,-7 23 0,2-7 0,-2 7 0,-1 5 1,-2 10 0,-2 5 2,-7 6 0,0 5 2,-3-3 0,3 4 1,-4-5-1,6-3 0,-1-7-1,8-7 0,8-7-4,4-7-1,7-2-1,-1-5 0,5-2 0,-3-3-1,2-2 2,0-1 1,-3 0 1,3 1 0,-2-1 1,4 1 1,5 1-2,3 3 1,0 3-2,2 3 1,-3 7 0,-4 6 1,-5 7 0,-7 7 1,-10 3 1,-7 6 1,-7-2 1,-3 4-1,-6-1 1,1 0 0,-3-7-2,5 1-1,3-7 0,4 0-1,4-6-1,4-2 0,8-7 1,6-5-2,6-3 2,4-3 0,5-4 0,5-2 0,3-2 0,0-1 0,2 0-1,0-7-15,5 1-10,-2-12-1,-2-8-1,-7-14 0</inkml:trace>
  <inkml:trace contextRef="#ctx0" brushRef="#br0" timeOffset="1021">754 992 39,'-5'19'20,"1"-9"1,4-10 0,-2-13-5,8-7-11,2-11-3,4-6 1,6-11-1,5-4 1,1-8-1,5 4 0,-1 0 0,0 8-1,-2 6 1,-2 7 0,-7 7 0,-2 9 0,-5 5 0,0 7 0,-10 7-1,17-3 1,-3 8-2,0 3-1,3 5 0,2 1 1,2 7 0,1 5 0,-2 4 1,-3 6 0,-4 7 1,-1 6 0,-4 4 0,-3 2-1,-1-3 1,0-5-1,-2-6-2,-1-9 0,1-7-3,-2-25-6,0 0-5,-25-10-3,7-9 2,-11-12 0,-2-3 3,-9-7 2,-2 2 5,-2 1 6,-2 4 8,6 8 2,6 4 0,7 7-2,8 4-1,19 11-1,-5-14-2,25 9-1,13-1 0,13 2 0,8-2-2,10 1 3,6 2-2,2 3-6,2 2-15,-4 3-1,-8-3 0,-8-3-2</inkml:trace>
  <inkml:trace contextRef="#ctx0" brushRef="#br0" timeOffset="2563">1624 979 38,'0'0'19,"0"0"1,0 0-1,0 0-7,0 0-8,0 0-1,0 0-1,20 0 0,-4-1-1,3 1 1,5-1 0,4 1-1,3-1 0,1-1 0,5-1-1,0-2 0,1-2-1,-2-4-2,0 2-5,-6-6-9,-5 2-5,-5-3 2,-13 1-1</inkml:trace>
  <inkml:trace contextRef="#ctx0" brushRef="#br0" timeOffset="2864">1663 724 63,'7'11'24,"9"-9"-1,9-8 1,13 1-17,9-5-4,11 0 1,10-5-5,3-2-19,4-4-3,-3-4-2,-8-4 0</inkml:trace>
  <inkml:trace contextRef="#ctx0" brushRef="#br0" timeOffset="3254">2501 774 46,'0'0'20,"0"0"1,13-17-4,4 0-9,4-11-3,7-4 0,4-7-1,5-1-1,-1-2-1,1 2 0,-3 5 0,-3 7 1,-10 5 2,-5 10-1,-6 3-1,-10 10 1,11-5-1,-11 5-1,3 17-1,-1-3-1,2 7-1,1 4 0,-3 7 1,3 4 0,-5 2 1,0 2 0,-7-2 1,1 1-1,-5-5 1,1-1 0,-5-6 1,-1-4-2,-3-4 0,1-3-1,-2-3 0,-4-3-1,-1-3 1,-1-1-1,0-2 1,2 0 0,3 0 0,3-1 0,5 0 0,13-3-2,0 0 2,11 3 0,15-4 0,9-2-1,13 3-1,8-5-2,13 8-13,2-5-8,5 6-1,-6-3-1,-2 2 1</inkml:trace>
  <inkml:trace contextRef="#ctx0" brushRef="#br0" timeOffset="3805">3420 890 86,'-7'33'25,"-4"2"0,1 6-1,-1 8-23,-3 7-4,1 10 1,0 5 0,2 3-3,0-4-19,10-11 0,0-20-2,7-28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1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172 491 41,'1'16'19,"-1"4"-1,1 6 2,-1 5-5,3 13-6,-4 2-2,4 11-2,-3 3 0,2 6 0,-6-5-1,2-1 1,-3-10-2,0-9-1,-2-13-8,-7-22-15,3-16-4,-6-17-1,2-10 0</inkml:trace>
  <inkml:trace contextRef="#ctx0" brushRef="#br0" timeOffset="180">9 724 44,'-6'-31'24,"1"5"1,4 9-3,2 0-5,10 9-7,5-2-4,11 3-4,5-1-2,8 1 0,7 2 1,4 1-1,-1 4 0,-1 4 1,-9 1 1,-6 4 0,-10 2 1,-8 6 0,-14-2 1,-6 6 1,-11-3-1,-2 1-1,-3-3-1,1-3-1,2 0-3,3-8-1,14-5-1,0 0-1,0 0 0,17 7 0,2-3 0,1 2 2,3 4 3,0 5 0,-4 5 2,1 7 0,-6 3 0,0 5 1,-8 0 1,0 3-1,-9-1 2,-1-1-2,-9-6 1,-4-2 0,-9-10 0,-5-5-1,-7-7-1,-4-4-1,-1-2-2,-7-4-3,6 5-4,-8-7-8,13 9-13,0-6 0,13 4-1,2-9 2</inkml:trace>
  <inkml:trace contextRef="#ctx0" brushRef="#br0" timeOffset="741">922 1122 65,'12'4'25,"-1"-3"-1,-11-1 1,20-11-12,-20 11-10,20-11-1,-8 7 1,3 6 0,4 0-1,4 2-3,4 3-4,-3-7-8,5 6-8,-5-8-5,0 1-2,-10-8 2</inkml:trace>
  <inkml:trace contextRef="#ctx0" brushRef="#br0" timeOffset="971">863 863 53,'-10'3'23,"10"-3"1,2 10 0,12-5-6,8-4-14,11 3-1,10-2 0,10 3 0,9-1-3,2-5-11,10 2-13,2-7-1,-2-5-1,-4-10 0</inkml:trace>
  <inkml:trace contextRef="#ctx0" brushRef="#br0" timeOffset="1402">1911 1115 72,'-28'-5'26,"3"-6"-2,2-11 0,9-2-15,2-5-8,7-5-1,2-1 1,6 2 0,3 1 1,6 8 1,-1 3 0,2 6 1,0 5-1,1 8 0,1 4-1,0 9-1,2 8-1,-1 5-1,1 7 0,-1 3 1,-3 1 0,-1 0 0,-3-1 1,-3-3 1,-8-6 0,-4-2 2,-9-9-1,-6-1 1,-8-7-1,-5-3-1,-4-7-1,-7-9-5,8-4-25,-5-16-1,6-3 0,0-14-2</inkml:trace>
  <inkml:trace contextRef="#ctx0" brushRef="#br0" timeOffset="2654">2371 3 7,'0'0'10,"0"0"-2,0 0 0,9-2 2,-9 2 0,0 0-1,0 0 1,0 0-2,0 0 0,0 0-4,11-2 1,-11 2-2,0 0 0,11-2 0,-11 2 0,14 2 0,-5 0-1,1 2 0,2 1 0,-3 3 0,4 2 2,-3-1 0,2 3 0,-5-1 1,1 0-1,-8-11 0,8 20-1,-8-20 1,4 15-3,-4-15 0,2 16 0,-1-7 0,-1 3 0,-2 4 0,0 2 1,-1 5 0,-1 6 1,0 4-2,0 6 1,-2 3 1,4 1-2,0-1 0,2 2 0,0-4 0,2-3 0,2-5 0,4-3 0,1-3-1,2-1 1,2-4-1,1-1 1,3-2-1,-1-2 0,-1-1 0,-2-2-1,-1-4 1,-12-9 0,14 12 0,-14-12 0,0 0 1,0 0 0,0 0 1,0 0-1,0 0 1,0 0 0,0 0-1,0 0 0,0 0 0,0 0-1,-12 8 0,12-8 0,-11 5 0,11-5 0,-10 16 0,5 0 0,0 5-1,0 4 2,0 7-2,3 6 1,1 6 0,1 5 0,1 4 0,0-1 0,1 4 0,1-2 0,-1-1 0,-2-3 0,0-2 0,-2-2 0,-2-3 0,1-6 0,-2-3 0,-1-3 0,0-4 0,-2-4 1,-1-3 0,0-5 0,-4-3-2,-5-4-3,0 6-21,-14-9-3,-1 0-1,-9-15-2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9:12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290 421 6,'0'0'9,"0"0"-1,-10 2-2,10-2-1,-14 2 0,5-1-1,-1 3-1,0-2 0,-1 1-1,1 1 0,-3 1 1,2 0-1,-2 3-1,1 0 1,0 2-1,-2 3 0,0 2 1,-1 0-1,-1 3 0,0 3 0,-1 1 1,1 0-1,1 1 1,3-1-1,3-1 1,1 1-1,5-4 0,5-3 0,5-2 0,5-4 1,6-5-1,5-4 1,4-5-1,3-6 0,3-3 1,2-3-2,-3-5 1,-1-3 0,-4-1 0,-6 2-1,-3 0 1,-5 3 0,-3 3-1,-5 1 1,-2 4-1,-2 3 0,-1 10-1,-6-12 0,6 12 0,-18-5-2,6 5 0,-5 0-3,0 2-3,-3 0-4,-1 1-2,2 3-1,-1-2 1</inkml:trace>
  <inkml:trace contextRef="#ctx0" brushRef="#br0" timeOffset="641">509 0 14,'0'0'11,"0"0"0,0 0-4,0 0-6,-3 12-1,3-12 1,-2 17-2,2-3 1,-1 2 0,-1 6 1,2 3 0,-2 6 0,-1 2 0,0 8 0,0 2 1,-1 5-1,0 2 0,0 1 1,0-6-1,-1 4 0,0-4 0,-1-5 0,-1-5 0,0-6-1,0-4 1,0-8-1,2 1-1,5-18-3,-5 10-7,5-10-1,12-16-1,-2-1 0</inkml:trace>
  <inkml:trace contextRef="#ctx0" brushRef="#br0" timeOffset="1082">646 673 0,'-17'11'9,"17"-11"1,-12-5-3,12 5-1,-5-22 1,6 2 1,4-2-2,4-3 0,4-3 0,4-2-2,4-1-1,2 2-1,4 3-2,0 5 1,0 3-1,-2 4 0,-1 5 0,-2 6 0,-5 5-1,-1 4 1,-6 7 0,0 2-1,-6 3 1,-2 0 0,-1 2 1,-3 0 0,0-1 0,-4-2 1,-1-2 0,-1 0 0,-1 1 1,-6-1 0,1 2-1,-5-2 1,0 1-1,-3-2 0,-1 1-1,0-3 0,-1-2 1,3-3-2,1-2 0,5 0-4,0-7-4,15 2-8,-11-9-1,14-4-1,7-6 1</inkml:trace>
  <inkml:trace contextRef="#ctx0" brushRef="#br0" timeOffset="1632">1097 430 7,'0'0'12,"0"0"-1,0 0-2,0 0-1,0 0 0,0 0-2,0 0-1,1 11-1,-1-11-1,1 15 0,0-5-1,-2 1 1,1 4 1,0 0-2,1 1 1,0 2-2,1-8 1,2 3 0,3 0-1,1-4 1,2 0-1,1-8 2,2-1 0,1-10 1,3 5-1,1-7-1,0-4 1,2-2-1,2-1 0,0-1-1,1 3-1,-2 5 1,-2-1-1,-4 4 0,-1 2 0,-4 4 0,-10 3 1,14 1-1,-14-1 0,11 11 0,-11-11 0,7 17 0,-4-8 1,0 2-1,1-2 1,-2 0-1,-2-9 1,10 14 0,-10-14 0,18 5 0,-4-5 0,3-3 0,0-1 0,4-3 0,-2 1-1,0-1 1,-3 1-1,-1 2 0,-2-1 0,-2 2 0,1 2 0,-3 0 0,1 1-1,-1 1 1,-9-1-1,15 5 1,-15-5 0,9 14-1,-9-5 2,0 7-1,-2 0 0,0 4 0,0 1 0,0 0 0,-1 0-1,6-1-2,-3-3-9,6-5-8,-6-12-2,15 9 0,-5-14 1</inkml:trace>
  <inkml:trace contextRef="#ctx0" brushRef="#br0" timeOffset="2534">2205 150 9,'7'-18'13,"2"4"0,-5 5-2,-4 9-2,1-11-1,-1 11-2,0 0-2,-16 8-1,16-8-1,-19 14 0,6-4-1,1 2 1,-3 2 0,0-1 0,-1 3-1,1 0 1,0 2 0,0 3-1,0 2 1,0 0 0,0 6 0,1 3 0,-2 3 1,2 3-1,-1 6 0,2-1 1,3 5-2,1 0 1,4 3 0,3-2-1,4-1 0,3-4 0,5-4 0,2-2-1,6-6 1,0-5 0,6-8-1,2-2-4,2-10-10,4-5-5,2-7-2,-1-8 1,0-9-1</inkml:trace>
  <inkml:trace contextRef="#ctx0" brushRef="#br0" timeOffset="3085">2329 478 23,'-6'-10'14,"6"10"0,0 0-1,3-10-9,-3 10-2,0 0-1,0 0 0,0 0 0,0 0 0,0 0 1,0 13 1,-1 0-1,2 2 2,-3 6-1,1 5-1,-1 1 0,2 3-1,-1 0 0,2-2-1,0-4 1,1-1 1,0-9 1,1 0 1,-3-14 2,3 9 0,-3-9 0,3-11-1,-5-3 0,4 1-1,-4-6-1,2-5-2,0-1-1,0-2 0,-1-1 0,1 2-1,-1-1 1,1 1 0,2 1 0,0 4-1,2 1 1,-1 1-1,2 4 1,1-1 0,2 2-1,3 1 1,2 1 0,2-1 0,1 3 0,2 0 0,2 2 0,-1 3 0,1 4-1,-1 2 1,-2 4 0,-2 3-1,-4 1 1,-2 2-1,-2 2 1,-3 1-1,-1-1 1,-3 0 0,-3 1 0,-2-1 0,-1 2 1,-3-1-1,-4 0 1,0-1-1,-4 1 0,-1-1 1,0-4-1,1 2 0,1-4 0,3-1 0,2-2 0,11-4 0,-13 5 0,13-5 0,0 0-1,0 0 1,17 1 0,-5-1 0,3 0-1,3 0 1,1 4 0,2-2 0,1 4 0,-2-3 0,-1 6-1,-1 0 1,-1 4 0,-4 0-1,1-1 1,-4 4-1,-4-3 1,-3 7 0,-4-4 0,-3-1 1,-7 2 0,-3-1 0,-6 0 1,-3-1-1,-4 1 1,-1-3 0,-2-1-1,1-3 0,2-3 0,1-2 0,3-5-1,5-3-2,3-2-3,2-6-9,7-1-8,2-4-2,5-4 1,4-4 1</inkml:trace>
  <inkml:trace contextRef="#ctx0" brushRef="#br0" timeOffset="4156">2661 123 47,'0'0'18,"0"0"0,0 0-3,0 0-11,14-8-3,-14 8-1,15 1 1,-5 3-1,1 3 1,2 2 0,-1 3 0,2 5 1,2 5-1,1 4 1,-1 3-2,2 4 1,-4 1 0,3 4 0,-1 1-1,1 0 1,-3 2 0,0 0-1,-2 1 1,0 0 0,1 2 0,-4-3 0,-4 2 1,1-3-1,-6-2 2,-1-1 0,-6-2 0,-1 0 0,-7-3 0,-2 2 0,-5-4-1,1 1-1,-2-1 0,0-2 0,2-4-1,3-4-1,3-2-1,1-8-6,7 0-14,7-10-1,0 0-1,-8-9 0</inkml:trace>
  <inkml:trace contextRef="#ctx0" brushRef="#br0" timeOffset="16223">3159 799 7,'0'0'9,"0"0"0,0 0 0,0 0 0,0 0-1,0 0 0,0 0-3,0 0-1,0 0-1,0 0-2,0 0 0,0 0-1,0 0 1,0 0 0,0 0 0,10-6 0,-10 6 1,13-3 0,-13 3-1,16-3 2,-4 3-2,-1 2 0,4 0 0,0 0-1,3 1 0,1 0 0,1 1 0,3 1 0,-1 0-1,0 0 0,-2-1 0,-1-2-2,-4 1-1,0-2-7,-5-3-4,1 0 0,-11 2 0,14-17 0</inkml:trace>
  <inkml:trace contextRef="#ctx0" brushRef="#br0" timeOffset="16834">3232 583 0,'13'2'6,"-13"-2"1,14 2 2,-4-1 0,1-1 0,3 0-1,2 0 1,1-1-1,3 1 0,-1-2-2,4 2-2,0-1 0,-1 1-2,0 0 0,0 0-2,0 0 1,-3 0-1,-1 1 0,-5-1 0,2 3-4,-15-3-10,15 8-2,-15-8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9:23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19 300 7,'0'0'8,"8"11"-1,-8-11-1,10 1-4,-10-1 0,17-1 2,-4 0 0,2-1 0,3-3 1,3 1 0,3-4 0,4-1-2,0-2 0,2-2-1,1-3 0,-1-1-1,-1-1 1,-3-3 1,-3 1-1,-4-3 2,-4 2 0,-5 2-1,-3-1 1,-5 1-1,-3 3-1,-4 1-1,-5 3 0,-2 2-2,-6 2-1,-2 5 0,-1 3 0,-3 5-1,-1 4 1,0 2 0,0 4 0,1 2 1,1 3 1,1-1 1,1 3 1,1 3 0,1-1 0,-2 2 0,4 1 1,0 0 0,2 2 0,0-1 0,5 1-1,1-5 1,5 1-1,4-4 0,5-1-1,6-4 1,6-5 0,5-5-1,5-3 0,5-6 1,4-2-1,3-5 0,3-4-1,-1-1 0,0-3-4,1 1-9,-2-5-6,-2 2-2,-3-4 1,-6-1 0</inkml:trace>
  <inkml:trace contextRef="#ctx0" brushRef="#br0" timeOffset="741">681 179 18,'-6'20'15,"0"-5"1,5 2-2,0-1-4,4-1-3,4-4 0,3-2-2,3-6-1,2-6-1,1-3 0,3-6 1,0-3 0,-4-2 1,0-1 0,-7-2 0,1 3 0,-9-4-1,0 7 0,-7-3-1,-1 3 0,-4-2-1,-2 3-1,-2-1-1,3 2 1,-2 3-1,3 0 0,2 3 0,10 6-1,-15-7 0,15 7 0,0 0-1,0 0 0,-7 13 1,9-1-1,1 2 0,1 4 1,3 4 0,2 2 1,2 5 0,3 1 0,2 2 0,4 3 0,2 1 0,3 1-1,2 4 1,1 1-3,2 1 0,-3-1 0,-1 2 1,-4-2-1,-3-1 1,-5-4 1,-6-2 0,-5-5 2,-7-5 1,-4-2 0,-7-5 0,0-4 1,-8-4 1,0-5-1,-5-8 1,1-2-1,-1-12 1,3-5-2,1-9 0,4-7 0,7-6-1,6-6-2,8-4 1,7-5-1,8 2-1,7-4-1,12 5-3,-1 1-4,6 8-7,-1 5-5,-1 7-1,-2 6 1,-4 8 0</inkml:trace>
  <inkml:trace contextRef="#ctx0" brushRef="#br0" timeOffset="1492">1253 281 88,'10'14'29,"-10"-14"-2,0 0 1,0 0-20,0 0-5,0 0-2,0 0-2,0 0-1,10 5-5,-10-5-20,1 10 0,-1-10-1,0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9:27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302 16 44,'0'0'20,"0"0"2,0 0-3,-10 6-6,10-6-12,0 0-3,0 0 1,14 1 0,-5 0 0,2 2 2,6-1 1,5 3 0,4-2 1,9 3-1,3-2 1,6 0-1,4-1 0,3 0-1,-3-1 0,2 1 0,-6 1-1,-3 1 0,-7 1 0,-4 2 0,-3 7 0,-4 3 0,-2 4 1,-1 7-1,-2 5 1,2 7-1,1 8 1,-1 8-1,1 5 0,0 4 1,0 9-1,-1 2 0,-1 3 0,-3 4 0,1 1 0,-4 3 1,-1 1-1,-3 0 0,-1-3 0,-2-1 0,1-5 1,-2-4-1,0-5 0,1-8 0,-2-8 1,0-6 0,-3-9 0,2-3 0,-7-7 1,0-4 0,-7-7 0,0-2 0,-9-2 0,-3-3 1,-6-1-1,-2-2 0,-6-2 0,-4 1-1,-7-5 1,-5 2 0,-6-2 0,-5 1 0,-5 0-1,-7 3 0,-2-1 0,-1 2-1,2 2 1,1-1 0,6-1-1,6-1-1,6-2-3,5-10-11,14-3-12,4-11 0,15-8-1,7-13 0</inkml:trace>
  <inkml:trace contextRef="#ctx0" brushRef="#br0" timeOffset="1412">1494 629 1,'2'-13'4,"-2"13"0,1-9 4,-1 9 0,0 0 3,0 0 0,0 0 1,-10-10-1,10 10 0,0 0-1,0 0-4,0 0-1,0 0-1,0 0-2,0 0 1,3 11-2,-3-11 0,8 17 0,-4-3 0,1 2-1,-1 1 1,0 1 0,1 1 0,-2-1-1,1-2 2,-1-3-1,3 0 0,-2-3 0,-4-10 1,13 11-1,-13-11 1,11 4 0,-11-4 0,15-7 0,-6 1 0,2-9 0,4 1 0,1-3-1,4-4 0,1-2-1,0-1 1,2 1-1,-1 0 0,-1 3 1,-3 3-1,-2 2 0,-4 5 1,-12 10-1,18-14 0,-18 14 1,10-3-1,-10 3 0,0 0 0,6 16 0,-5-6 1,1 3-1,-1 2 1,1 3-1,0 2 1,1 0-1,-2 1 1,0-3 0,2 0-1,-1-2 0,3-4 0,1 0-5,-6-12-8,13 4-10,-2-9-1,5-4-1,1-5 1</inkml:trace>
  <inkml:trace contextRef="#ctx0" brushRef="#br0" timeOffset="2053">2122 657 29,'-6'13'17,"-1"-3"0,7-10 1,-12 10-5,12-10-6,-10-4 0,5-5 0,5-1 0,-1-3-1,6-2-1,1-3 0,4 0-3,3 1 0,6-1-2,2 2 0,1 3 0,1 2 0,-2 4-1,-2 5 1,1 5-1,-5 4 1,-5 5-1,-3 2 1,-4 5 0,-2 0 1,-2 2 0,-4-3 0,-3-1 1,-2-1 0,-2-2 0,0-4 0,-1-1 0,1-4-1,-1-3-1,4-1-1,-1-7-6,10 6-9,-10-20-7,12 3-2,1-8 1,5-4 0</inkml:trace>
  <inkml:trace contextRef="#ctx0" brushRef="#br0" timeOffset="2493">2443 171 15,'0'0'11,"0"0"1,0 0-2,0 0-2,9 7-1,-4 5 2,-3-2 1,4 9 2,-3 3-2,5 13 0,-4-1-2,4 11-2,-2 1-2,4 3-2,-2 0 0,1-1-1,1-4-1,-3-6 1,2-6-1,-2-8 0,-1-5-1,-5-7 0,-1-12-1,0 0-1,0 0 0,-13-8-1,3-8 0,-2-7 1,-1-1 0,-3-6 0,0 1 2,0 1 2,-2 0 1,4 5 0,0 3 1,4 7 1,-2 2 1,12 11 0,-12-10 0,12 10 0,0 0-1,0 0-1,0 0 1,11-5-2,1 1 1,9-2-2,5-1 1,8-2-2,4-2 0,5 0-1,2 0-3,-3-2-8,4 2-12,-6-1-1,-4 1-1,-5-3 1</inkml:trace>
  <inkml:trace contextRef="#ctx0" brushRef="#br0" timeOffset="3154">3212 417 48,'0'0'19,"10"-8"1,-10 8-2,0 0-12,0 0-4,0 0 1,4 12 0,-7-1-1,2 4 1,1 2 0,1 4 1,-1 2-1,4-1-1,-2-3 0,2-1-2,2-2-3,-6-16-9,15 11-10,-6-17-1,0-9 1,-2-8-1</inkml:trace>
  <inkml:trace contextRef="#ctx0" brushRef="#br0" timeOffset="3415">3269 103 45,'0'0'20,"0"0"2,0 0-2,-5 14-5,5-14-13,1 10-2,-1-10 0,1 18-2,1-7-4,-2-1-8,4-1-6,1 1 0,-5-10-1,13 16 1</inkml:trace>
  <inkml:trace contextRef="#ctx0" brushRef="#br0" timeOffset="3625">3422 375 12,'4'12'13,"-4"-12"0,3 11 1,-3-11-4,0 0-3,0 0 1,2 9 2,-1 2-2,-3-2 1,4 7 0,-3-2-2,2 6 0,-1-3-2,3 4-1,0-6 0,8-2-1,3-6 0,5-2 0,3-7-1,6-3 1,3-5-1,3-1-1,0-1 0,-4-2 0,-1 2 0,-4 1-1,-3 3 0,-7 3 0,-2 3 1,-3 3-1,-10-1 0,13 13 0,-9 0 0,-1 1 0,-1 5 0,0 2 1,1 1-1,-2 0 0,2 0-2,-1-4-3,5-1-12,1-5-8,4-7 0,2-10-1,5-7 0</inkml:trace>
  <inkml:trace contextRef="#ctx0" brushRef="#br0" timeOffset="4156">4457-10 21,'0'-10'15,"0"10"1,0 0-3,0 0-4,0 0-3,0 0-1,-3 19-2,3-6-1,2 7 2,-2 4 0,7 10 0,-2 3 1,1 7-1,4 3 0,-1 3-1,-3 1 0,1 1-2,0-4 0,-3-4 0,-1-6-1,-2-3 0,-3-9 1,0-5-1,-3-8 1,-4-3-1,-2-8 1,-6-5-1,-1-5 0,-6-5 1,-2-4-1,-1-2 0,0-4-1,2-1 1,3 2 0,3 1 0,1 4 1,8 3-1,2 3 1,5 1 0,3 10-1,3-15 1,-3 15-1,22-12 1,-4 3-1,6-2 0,4-1-1,7-2 1,4-3 0,5-2-1,0-2 1,2-1 0,-1-2-1,-1-2 1,-2 2-1,-7 1 1,-3 4 0,-5 2 0,-6 2 0,-8 5-1,0 0 2,-13 10-1,0 0 0,12-8 0,-12 8 0,0 0 0,0 0 1,0 0-1,0 0 0,0 0 1,-5 13-1,5-13 0,-10 23 1,5-5-1,1 9 1,-1 3 0,-1 3 0,0 5-1,4 1 2,0 1-2,6-2 1,1-4 0,1-4-1,4-4 2,4-6-1,2-6 0,2-7 0,3-6 1,0-4-1,4-5 1,0-6-1,1-2 0,0-4 0,-2 0-1,-2-1 1,1 4 0,-6 0-1,-4 3 0,-5 4 1,-8 10-1,11-10 0,-11 10 0,0 0-1,0 0 1,0 0 0,2 16 0,-1-5 0,-3 2 0,2 3 1,1 3 0,-1-1-1,2 1 1,2-2-1,0-3 0,3-1 0,5-4-1,0-4 0,1-5-1,5-5-1,0-3-1,2-3-1,2-5 1,1-2 0,-1-2 1,0 1 0,-2 0 1,-1 2 3,-3 3 0,-5 2 1,-1 4 0,-10 8-1,12-7 1,-12 7 0,0 0-1,2 9 0,-2-9 0,0 21 0,2-6 0,0 0 0,2 3 0,4 0 0,2-1-1,4 1-2,0-8-6,6-4-13,-2-7-1,3-3-1,-2-13 0</inkml:trace>
  <inkml:trace contextRef="#ctx0" brushRef="#br0" timeOffset="5377">5503 63 36,'0'0'11,"0"0"-2,0 0-5,4 14-16,-4-14-4,21 14 1,-9-6 0</inkml:trace>
  <inkml:trace contextRef="#ctx0" brushRef="#br0" timeOffset="5538">6008 188 16,'10'11'14,"-11"0"1,-9-4-3,-4 1-3,-7-2 1,1 2 1,-6-4-1,0 3-1,-1-3 0,3 2-2,5-2-1,0 2-1,8-3-2,1 3-1,10-6-1,-11 8 0,11-8-1,5 12 0,-5-12 0,24 17 0,-7-5 0,4-1 0,3 3 0,2-1-1,-1 3 0,-1-1 0,-6-2 0,-3 2 0,-7 0 1,-3 0-1,-3 1 1,-3 1 0,-5-1 1,-3 3 1,-6-2-1,-1-1 1,-2-1 0,0 0 0,-6-5-1,1-1-2,3-1-15,-8-5-6,-2-4-2,-7-6 0,-5-4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9:33.5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262 200 37,'0'0'19,"9"-10"0,-9 10 1,-4-14-9,4 14-5,-8-12-1,8 12 0,-16-4-1,5 5-1,-2 0 1,-2 5-2,-2 1 1,-2 5-2,-2 0 0,-1 7 0,-1-1 1,1 5-1,0 0 0,3 0 0,2 1 0,5-2 0,3 1 0,8-3-2,7-2 0,5-7-4,11 4-4,1-11-6,13 0-7,3-7-2,5-2 1,1-5 1</inkml:trace>
  <inkml:trace contextRef="#ctx0" brushRef="#br0" timeOffset="300">471 381 15,'7'11'18,"-7"-11"2,-9 15-1,9-15-1,-16 11-4,6-12-2,10 1-3,-10-7-3,12-2-2,2-6-1,6 0-1,4-3-1,3 1 0,4 0 0,2 3 0,2 3-1,-2 4 1,0 4 0,0 4 0,-2 4-1,-2 4 0,-2 4 1,-3 4 1,-6 2-1,0 4 1,-9 0 1,0 0 0,-8-2 0,0-2 0,-5-3 0,-1-3 1,-1-6-2,-2-3 0,1-6-2,-2-5-1,2-3-2,1-10-6,5 4-7,-2-10-9,6 2-2,-1-5 0,8 2 0</inkml:trace>
  <inkml:trace contextRef="#ctx0" brushRef="#br0" timeOffset="731">771 201 13,'9'8'15,"2"1"1,-4 3-2,-1 0 0,0 5 0,-2-2-1,3 5-1,-2-4-2,6 3-2,-5-4-1,9 0-2,-1-7-1,9-1-2,0-6 0,7-3 0,2-5-1,0-2 0,0-4 0,0 1 1,-7-4 0,-2 3 1,-8-2 0,-4 4 0,-6-1 1,-5 12-1,2-17-1,-2 17 0,-9-12-1,9 12-1,-9-8 0,9 8-1,0 0-1,-13-9-2,13 9-3,0 0-3,0 0-8,-7-12-8,7 12-2,8-15 3,-1 6 0</inkml:trace>
  <inkml:trace contextRef="#ctx0" brushRef="#br0" timeOffset="1111">1297 118 19,'10'7'14,"-10"-7"0,8 13 0,-8-13-5,5 15-4,-3-4 1,-1 2 1,1 2-1,0-2 1,2 7 0,-2-3 1,5 5-1,-4-2 0,5 0-2,-4-1 0,4-1 0,-3-5-2,0 1 0,-5-14-1,6 16 1,-6-16-1,0 0 1,0 0 0,0 0 0,0 0 0,0 0 0,2-19-1,-1 2-1,1-2 0,2-4-1,2-1 0,2-4-1,1 3 0,2 3 0,2 1 0,3 3 1,2 5-1,-1 0 0,3 4-2,0-1 0,5 4-3,-5-4-7,9 3-10,-7-4-2,6 3-2,-3-3 2</inkml:trace>
  <inkml:trace contextRef="#ctx0" brushRef="#br0" timeOffset="1562">2007 1 49,'13'12'19,"-13"-12"2,0 0-2,-8 12-12,-1-10-2,-2 5 1,-2-3 0,-1 3-1,-1-3-1,1 5 0,0-5-1,2 2-1,1 0-2,11-6 1,-11 10-1,11-10 0,0 15 0,0-15 0,11 19 0,-3-6 0,4 2 0,-1 0 0,2 2 0,0 0-1,-2 2 1,1-2 0,-5-1 0,0-2 0,-5-1 0,-3 0 2,-4-4 0,-2 1 1,-7-5 0,0 1-1,-5-4 1,2-1-1,-2-5-2,0-5-4,7 1-7,0-9-13,9-1-1,3-6-2,10 0 1</inkml:trace>
  <inkml:trace contextRef="#ctx0" brushRef="#br0" timeOffset="1962">2152 98 27,'32'9'16,"1"5"0,-4-2 0,0 0-5,2-3-6,-2-2-3,-2-2 2,0-8 1,-4 0 0,-2-7 2,1 2 1,-9-8-1,4 5 1,-8-5-1,0 2-2,-6 1-1,3 2-1,-5-2-1,-3 4-1,2 9 0,-13-14 0,2 8-1,-2 3 0,-2 3-1,-3 1 1,-2 4 0,1 0 0,-2 3 0,1 1 1,0 5 0,1 0 1,-2 4 0,5 4 0,-2 0 1,5 3-1,2 2 0,2 1 0,5-1-1,3 2 0,5-4 1,9 0-1,3-4-1,8-2 1,7-4-1,4-5 0,5-3-1,4-5-3,6-2-4,-12-8-17,4 0-3,-9-8 1,-5 0-2</inkml:trace>
  <inkml:trace contextRef="#ctx0" brushRef="#br0" timeOffset="3254">774 210 6,'0'0'11,"4"-10"0,-4 10 0,0 0-1,0 0 0,0 0 0,0 0-1,0 0 0,0 0-1,0 0-2,0 0 0,0 0-1,0 0-1,0 0 0,0 0-2,0 0-2,0 0 1,0 0-1,0 0 0,0 0-1,0 0 1,0 0 0,0 0 0,0 0 0,-5 11 0,5-11 0,-1 10 0,1-10 1,1 17 0,-1-4-1,-1 0 2,2 2-1,0 2 1,2 0-1,-1 1 1,1 0-1,5-1 1,-2-1-1,3-1 0,1-3 0,2-1-1,0 0 1,2-4 0,3-1 0,-3-3 1,5-2-1,-1-3 0,0-1 0,2-2 0,-2-2 0,0-3-1,-2 2 0,-1-1 0,-2 2 0,-1-1 0,-2 1 0,-10 7 1,18-11-1,-18 11 1,15-10 0,-15 10 1,7-13 0,-7 13 0,3-14 0,-4 5 1,-1-1-1,-2-1-1,0 0 1,-2 0-1,2-1-1,-1 1 2,0 1-2,0 0 1,5 10 0,-8-14-1,8 14 1,-4-10 0,4 10 0,0 0-1,-2-13 1,2 13 0,0 0-1,-1-9 1,1 9-1,0 0 0,0 0 0,0 0 0,-2-9 0,2 9 0,0 0 1,0 0-2,0 0 1,0 0-3,0 0-2,0 0-17,12-3-5,0 2 0,0-7-1,7-3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0,'0'0'1,"0"-15"0,0 15-1,0 0 1,0 0-1,12-9-1,-12 9 0,17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7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52 593 22,'-19'29'18,"3"0"0,5 1 0,6 1-2,10-3-8,13-2-2,12-10-2,11-5-1,11-11-1,6-7 0,1-9 1,-1-4 0,-10-7 2,-3 2 0,-17-5 1,-9 6 0,-13-1-1,-8 6 0,-9 0-1,-5 7-2,-6 2-2,-3 3-1,-2 6 1,-2 2-1,3 5 0,0 2 0,6 3 0,3 4 0,9 6 0,6 3 1,10 7-1,11 8 1,4 7-1,7 6-1,5 7 0,1 5 0,3 5-1,-2-1 0,-5 1 0,-5-6 2,-6-9 2,-4-4 1,-10-10 2,-6-7 1,-11-12-1,-5-6 1,-9-13-1,-3-5 0,-3-9-3,-1-9 0,2-10-2,9-11-1,8-6-3,8-8-3,18 2-7,5-9-8,16 3-2,8 0 0,9 8 0</inkml:trace>
  <inkml:trace contextRef="#ctx0" brushRef="#br0" timeOffset="530">891 769 40,'0'0'17,"13"-22"0,-4 0-1,4-1-7,1-7-3,4 2-4,-2-1-2,2 5 1,-4 6 1,0 9 0,-14 9 0,12 3-1,-13 8 1,-4 7 0,-5 1 3,-3 3 1,-6 1 0,-1 1 1,-5-5 0,7 0-1,-4-12 0,6-3-3,5-9-4,5-8-4,12-3-7,0-8-11,14-3-2,0-10-2,11 1 2</inkml:trace>
  <inkml:trace contextRef="#ctx0" brushRef="#br0" timeOffset="841">1420 351 69,'30'23'24,"-3"7"-1,2 6-2,-3 0-18,3 6-2,-2 2 0,-6-1-1,-4 2 1,-9-4-1,-5-7 1,-4-2 1,-8-6 2,-2-2 0,-8-7 1,-2-3 0,-7-10 2,-2 2-1,-4-6-2,4-3 0,0-4-1,5 2 0,3-5-2,7 0 0,6 0 0,12 0-1,5-2-1,7 1 0,5 1-1,12-4-1,12 4-2,-1-7-7,15 6-13,-6-8-3,9 3 0,-4-9 0</inkml:trace>
  <inkml:trace contextRef="#ctx0" brushRef="#br0" timeOffset="1292">1998 0 73,'0'0'23,"0"0"0,0 0-1,10 26-20,-1 1-1,-1 12 1,2 12 1,-1 9 1,-3 12 0,-3 7 1,3 6-1,-3-3 1,6 0-2,-3-8-1,2-11-6,5-8-22,0-22-1,0-20 0,-4-23-2</inkml:trace>
  <inkml:trace contextRef="#ctx0" brushRef="#br0" timeOffset="2383">916 831 12,'-11'5'10,"-2"-5"1,0-1-1,1-2-4,-2-3 2,4-1 2,-3-5 2,4 1 0,-2-5 0,3 1-1,0-5-2,8 1-2,1-4-4,11 0-1,7-3-2,6 1-1,6 1 1,3-1 0,3 6-1,-2 1 1,-2 8 0,-3 5 1,-6 5-1,-6 4 0,-2 6-1,-6 7 1,-3 3 0,-4 8 0,-3 3 0,-3 6-1,-4 1 1,-2-1 1,-5 0 1,1-1 1,-6-6 0,4-3 2,-7-11 0,0-2 0,-4-11 0,2-1 0,-4-9 1,4-4-4,4-6-3,3-7-2,11 2-11,1-8-12,12 0 0,1-8-2,8-2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6:25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2061 1383 1,'0'0'3,"0"0"0,-7-10 0,7 10 0,0 0 1,0 0 0,0 0 2,0 0 0,0 0 0,0 0 1,11-1-1,-11 1 1,0 0-2,11-5 0,-11 5-2,13 0 0,-2 2-1,1-1 0,2 1 0,3 1 0,4 2 1,1-2-1,6 0 1,1 2 1,4-3-1,4-1 1,3 1-1,-1-1 1,5 0-1,-2 1 0,3 2 0,-3-4-1,0 6 0,-1-2-1,-3-1 1,3 1-1,1 1 1,-1-1-1,3-2 0,-2-1 1,4-1 0,-1-3-1,3 2 1,-5-3-1,3 2 1,-1-3-1,-1 3 0,3 0 0,-1 2-1,0 3 1,2 0-1,-2 1 0,0 1 0,-3 0 1,2 1-1,-2-4 0,5 2 1,-3-1-1,3-3 0,4 0 1,0 0-1,3 0 0,2 0 0,-3 1 0,-3-1 0,-3 0 1,-4 2-1,-4 0 0,0-2 1,-3 0-1,-4 0 0,-5-2 0,-3 1 1,-4-1-1,-2 1 1,-4-3-1,-15 4-1,16-4 2,-16 4-1,0 0 0,9-4-1,-9 4 1,0 0 0,0 0 0,0 0 0,0 0 0,0 0 0,0 0 0,0 0 0,0 0 0,11 6 1,-11-6-1,10 0 0,-10 0 1,9 2-1,-9-2 0,11 2 0,-11-2 0,12 0-1,-12 0 1,13 4 0,-13-4 0,17 2 0,-8-2 0,1 1 0,1 0 1,-2 1-1,1-2 0,0-1 0,0 0 0,-10 1 0,14-2 0,-14 2 1,12-2-1,-12 2 0,0 0 1,0 0-1,0 0 1,6-9-1,-6 9 1,0 0-1,-9-17 0,5 7 1,2-4-1,-1 0 0,1 0 0,-3-3 0,3-1 1,0 2-1,0-2 0,-2-1 0,2 2 0,0-6 0,0-1 0,2 0 0,-2-3 0,0-12 1,2 39-1,0-67 0,0 67 0,2-70 0,-2 70 0,4-71 0,-4 71 0,7-52 0,-7 52 0,8-53 0,-8 53 0,0 0 1,7-55-1,-7 55 0,0 0 0,6-55 0,-6 55-2,0 0 2,0 0-3,4-45 3,-4 45-1,0 0 1,0 0-1,0 0 1,0 0 0,0 0 0,0 0 1,0 0-1,0 0-2,0 0 2,0 0-1,0 0 1,0 0 2,0 0-2,0 0-1,0 0 1,0 0 1,0 0 0,0 0-2,0 0 1,0 0 0,0 0 0,0 0 0,-42-10 0,42 10 0,-44 3 0,44-3 1,-51 4-1,51-4-1,-58 0 0,58 0 1,-62 0 0,62 0-1,-69-11 1,69 11 0,-82-8 0,40 2 2,-4 5-2,-3-1 0,-2 3 0,-2 4 0,-4-3 0,2 0 1,-2-1-1,-3 1 0,-1-1 0,-2-2 0,1 1 0,-1 0 1,2-3-1,1 2 0,1 0 0,2-3-2,1 2 2,1 3 0,-1 0 0,0 2-1,-2 2 1,-2-1 0,0 5-1,-1 4 3,2-3-2,1 0 1,3 1 0,2-4-1,2-1 0,1-1 2,2-3-3,1-4 1,2 0 0,1 2 0,1-4 0,43 4 0,-75-4 0,75 4-2,-59-6 3,59 6-1,0 0 0,-57 6 0,57-6 0,0 0 0,0 0 0,0 0 1,0 0-1,-44 11 0,44-11 0,0 0 0,0 0 1,0 0-1,0 0 0,0 0 0,0 0 0,0 0-1,0 0 1,0 0 0,0 0 0,0 0-1,0 0 1,0 0 0,0 0 0,0 0 0,0 0 0,0 0 0,0 0 0,0 0 1,0 0-1,0 0 0,0 0 0,0 0 0,0 0-1,0 0 1,0 0 0,0 0 0,0 0-1,0 0 1,0 0 0,0 0 0,0 0 0,0 0 0,0 0 0,0 0 0,0 0 0,0 0-1,0 0 1,-41 43-1,41-43 1,0 0 0,-13 55-1,13-55 1,0 56-1,3-19 1,1 5 0,5 2-1,1-3 1,0 1 0,-1-2 0,0-2-1,-3-10 1,-3-1 0,-1-7 0,-4-2-1,0 0 1,0-1 0,1 0 0,-3 1 0,6-2 0,-1 0-1,-1-2 1,3 0 0,-3-3 0,0-11 0,4 18 0,-4-18 0,0 0 0,3 9 0,-3-9-1,0 0-9,0 0-12,0-21-1,-7-3-2,-5-6 1</inkml:trace>
  <inkml:trace contextRef="#ctx0" brushRef="#br0" timeOffset="3976">150 241 5,'0'0'4,"0"0"-1,0 0-1,0 0-1,0 0-1,0 0 0,0 0-1,0 0 1,0 0-1,0 0-2,0 0-3</inkml:trace>
  <inkml:trace contextRef="#ctx0" brushRef="#br0" timeOffset="4487">58 213 6,'0'0'5,"0"0"0,0 0 1,0 0 0,0 0 0,0 0-1,0 0-1,0 0 0,0 0 0,0 0-1,0 0-1,0 0 0,0 0-2,0 0 1,0 0-1,0 0 0,0 0 1,0 0-1,0 0 0,0 0 2,0 0 1,0 0-1,3 43 1,-3-43 1,8 54 1,-8-54 2,6 67-2,-6-67-1,4 76 0,-4-76 0,4 74-2,-4-74 1,2 54-3,-2-54 1,0 0 0,11 48 0,-11-48 0,0 0 1,0 0 0,0 0 0,58-27 0,-58 27 0,56-54 0,-56 54-1,68-64 0,-68 64-1,62-62 1,-62 62-1,41-37 0,-41 37 0,0 0-1,0 0 0,43 6 1,-43-6-1,0 0 1,23 49 0,-23-49 0,15 44 1,-15-44-1,16 44 0,-16-44 0,0 0 1,15 57 0,-15-57 1,0 0-1,0 0 0,-4 51 0,4-51 2,0 0-1,0 0-2,0 0-2,0 0-5,0 0-12,0 0-1,0 0-3,3-43 1</inkml:trace>
  <inkml:trace contextRef="#ctx0" brushRef="#br0" timeOffset="5819">55 421 4,'0'0'5,"0"0"1,0 0 0,0 0 1,0 0 1,0 0-1,0 0-1,0 0-1,0 0-1,0 0-1,19-43-1,-19 43 0,0 0 0,3-59 0,-3 59-1,-1-50-1,1 50 0,-7-56 0,7 56 0,-11-63 0,11 63 0,-17-49 1,17 49 0,0 0 1,-26-57-1,26 57 1,0 0-1,0 0 0,0 0 0,-15-44 0,15 44-1,0 0 0,0 0-1,0 0 0,0 0 1,0 0-1,0 0-2,15 43-6,-15-43-4,0 0-1,-8 56 0,8-56 0</inkml:trace>
  <inkml:trace contextRef="#ctx0" brushRef="#br0" timeOffset="19759">710 702 6,'0'0'9,"0"0"-1,0 0-4,0 0 1,0 0 1,0 0-1,0 0-1,0 0 0,0 0 2,0 0-1,0 0-1,0 0 1,32-46-3,-32 46 1,0 0 0,49-58 1,-49 58 0,0 0 1,40-59-1,-40 59 0,0 0 0,0 0 0,26-46-2,-26 46 0,0 0 0,0 0-1,0 0 0,0 0-1,0 0 0,0 0 0,0 0 0,0 0 0,0 0-1,0 0 1,0 0-1,0 0 1,0 0 0,0 0-1,0 0 1,0 0-1,6 52 2,-6-52-1,0 0 1,0 69-2,0-69 2,3 62-1,-3-62 0,11 65 1,-11-65-1,11 60 0,-11-60 0,9 55 0,-9-55 0,0 0 1,0 0 0,7 45 1,-7-45-1,0 0 0,0 0 0,0 0 1,0 0-1,0 0 0,-49-13-1,49 13 0,0 0 0,-50-3 0,50 3 0,0 0 0,-49-5 0,49 5 0,0 0-1,0 0 1,0 0 0,0 0-1,0 0 1,0 0 0,0 0-1,0 0 0,0 0 2,0 0-1,67-31 1,-67 31 0,82-11 0,-40 5 0,-42 6 0,68-7 0,-68 7 0,49-1-1,-49 1 0,0 0 1,0 0-1,0 0 2,43-2-1,-43 2 0,0 0-1,0 0 0,0 0-4,0 0-7,0 0-10,0 0-1,0 0 0,0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0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1159 396 4,'0'0'8,"0"0"-2,0 0 1,0 0-7,13 3-3,-13-3 1,0 0 2,14-5 3,-14 5 2,0 0 1,10-3 0,-10 3 1,0 0 0,0 0 0,0 0-1,0 0-2,0 0-1,0 0 0,0 0 0,0 0 0,-9-7 0,9 7-2,0 0-1,-10-11-1,10 11-2,0 0 1,-13-13-2,13 13 0,-11-8 0,11 8-1,-16-7 0,16 7-6,-15-6-2,1 1 1,3 3 0</inkml:trace>
  <inkml:trace contextRef="#ctx0" brushRef="#br0" timeOffset="1181">260 596 12,'10'2'10,"-10"-2"0,0 0-1,0 0-8,0 0-1,0 0 0,10-12-1,-10 12 1,0 0 0,0 0 0,11-11 1,4 6 1,0-3 1,6-4 0,9-7 1,10-5 0,15-8 1,14-7-1,4-5-1,-1-4-1,8-2-1,-4 1-1,1 3 1,-13 6-1,-6 6 0,-15 8 2,-11 7 0,-10 5 1,-7 7 1,-15 7-3,0 0-5,0 0-6,-14 16-4,-1-8-1,-10-1-1,0 0-1</inkml:trace>
  <inkml:trace contextRef="#ctx0" brushRef="#br0" timeOffset="1592">778 102 4,'11'-7'8,"2"-3"0,8-3-2,3-1-4,7 2 1,2-2-1,4 4-1,-1 0 0,2 5 0,-6 0 1,-2 4 1,-6 1 0,1 3 0,-3 1 0,-3-1-1,0 3 1,1-2-1,0 1-1,-4-1 0,0 3 0,-6-2 1,-10-5-1,10 16 1,-13-4 1,-5 3 0,0 3 0,-4 4 0,-2 5 0,-3 3-1,2 2 2,-3 4-3,3 2 0,-1 2 0,0-2 0,1-3 0,1-3-1,2-4 1,3-4-3,4-8-8,6-5-6,-1-11 0,0-27-1,-7-14-1</inkml:trace>
  <inkml:trace contextRef="#ctx0" brushRef="#br0" timeOffset="13499">44 1747 36,'0'0'15,"0"0"1,0 0-1,-45 21-8,45-21-4,0 0-1,0 0-1,0 0 1,0 0 0,0 0 0,0 0 0,0 0-1,0 0 0,0 0 0,0 0-1,0 0-1,0 0 1,0 0-1,52-43 0,-15 21 2,1-4-1,11-3 1,-2-2 0,4 3-1,-11 0 0,-8 6 0,-2 5 0,-4 1 0,-4 6-4,-8 2-6,-1-1-8,-1 2 1,-2-3-1,-1-4 1</inkml:trace>
  <inkml:trace contextRef="#ctx0" brushRef="#br0" timeOffset="13910">335 1318 41,'0'0'15,"0"0"0,0 0 1,11-3-13,3 1-3,4-1-1,3 1 1,7 0 0,0-1 0,2-2 1,2-1 1,2 0-1,2-1 1,-5 0-1,5-2 0,-8 2 0,3 1 0,-7 3 0,-1 3-1,-2 2 1,-6 3-1,-3 2 3,-5 4-1,1 1 2,-6 1 1,-1 4-1,-7 0 1,-3 3 0,-1-2 0,-4 7-1,-3-1-1,0 5-1,-5-1 1,1 1-1,0-1 0,3-1 0,0-3-1,5-6 0,1-3-1,2-5 0,10-10-3,-7 11-2,7-11-10,0 0-8,0 0 0,8-23-2,-13-5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13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148 664 5,'0'0'9,"0"0"0,0 0 0,0 0-1,0 0-2,0 0 0,0 0-1,0 0 0,0 0-1,0 0 0,0 0 0,0 0-1,0 0 0,0 0 2,0 0-2,0 0 0,0 0 1,0 0-1,0 0 0,0 0 0,0 0-1,0 0 0,0 0-1,0 0 0,0 0-1,0 11 1,0-11 0,-2 15 0,1-5 1,-3 9-1,-1 7 1,-3 8 0,-4 11 0,-3 7 1,-2 10-1,-2 4 1,1 4-1,2-6 0,2-3 0,5-9 0,3-8 0,3-13-1,5-9-1,0-8 0,-2-14-1,6 10-3,-6-10-5,7-14-13,-2-3-2,4-8 1,2-10 0</inkml:trace>
  <inkml:trace contextRef="#ctx0" brushRef="#br0" timeOffset="600">944 550 55,'-12'6'18,"-3"1"1,-3 0-5,-1-2-11,0 2 0,-3 0-1,1 0 2,-4-2-1,2 1 0,-3-2 0,3 3 0,-1-2-2,0 0 0,4 1-1,-1 0 0,2 1 0,4-2 0,1 1 0,5 0 0,9-6 0,-15 13-1,15-13 1,-10 16 0,6-6 1,-2 4-1,-2 1 1,0 1-1,0-2 2,3 0-2,-2-3 1,2 0-1,5-11 1,0 0-1,0 0 0,21 2 0,-4-5-1,0 1 1,6 1-1,2 1 1,3 2-1,0 3 0,-2 4 1,1 3 0,-2 4 0,1 2 0,-1 2 0,-1 3 1,-3 1-1,-3 1 1,-5 0 0,-2 2 0,-8-1 0,-5 3 1,-11-2 1,-3 2 1,-12-2-1,-2 3 1,-11-5 0,2 0 0,-4-8 0,1-2 1,2-6-3,4-3 0,5-7-1,4-6-2,12-2-6,-1-12-13,14 0-7,5-9 0,10-4-2,3-9 2</inkml:trace>
  <inkml:trace contextRef="#ctx0" brushRef="#br0" timeOffset="1502">1302 1177 37,'-21'0'16,"2"-6"1,0-7 1,4-9-13,6-6-2,5-7 0,9-3 0,10-5 0,8 2 0,7-2 1,7 3-1,4 5 0,4 7 0,-2 6 0,0 9 2,-10 6-1,0 13 0,-9 5 0,-5 12-1,-18 7 0,2 10 0,-11 5-1,-3 7 0,-9-3 1,-1 2 0,-8-7 0,2-1 1,2-12 1,-6-5-2,1-10 0,0-5-2,2-7-1,-1-6-2,7-2-5,-4-12-17,14-2-3,2-10-1,13-6 0</inkml:trace>
  <inkml:trace contextRef="#ctx0" brushRef="#br0" timeOffset="2003">1936 1151 74,'24'-28'24,"6"-6"-1,1-8 0,6 1-20,5-1 0,-5 8-1,-5 8 1,-8 9 0,-8 4-1,-2 7-2,-4 5-7,-10 1-13,0 0-6,-17 3 0,2-2 0</inkml:trace>
  <inkml:trace contextRef="#ctx0" brushRef="#br0" timeOffset="2193">1976 792 39,'-9'15'19,"5"0"0,5 4 1,4 4-4,2 0-13,5 5 1,2 1 1,3 5 1,-4 0-1,4 4 1,-3-2 0,2 2-1,-6-6-2,5-1-2,-3-4-1,-1-5-3,1-3-7,-5-5-12,0-4-2,-7-10-2,0 0 1</inkml:trace>
  <inkml:trace contextRef="#ctx0" brushRef="#br0" timeOffset="2593">1950 1250 33,'3'-22'21,"0"-5"1,4-4 2,3-7-8,6 2-3,-1-7-1,5 9-2,-5-3-3,2 10-2,-3 2 0,-2 8-2,-4 4-3,-8 13-3,7-10-5,-7 10-8,-11 1-9,2 2-1,9-3-2,-22 7 3</inkml:trace>
  <inkml:trace contextRef="#ctx0" brushRef="#br0" timeOffset="2824">1888 927 55,'-13'12'20,"6"0"2,1 0 0,6-12-14,8 19-2,9-14 0,14 1 0,5-6 0,12 1-1,4-3-3,9-3-3,6 2-10,-3-4-13,-2 2-1,-9-6-2,-4 0 2</inkml:trace>
  <inkml:trace contextRef="#ctx0" brushRef="#br0" timeOffset="3154">2738 540 70,'-2'21'23,"0"3"0,0 3 1,1 10-19,-2 8-2,1 14-1,-6 10 1,2 13 0,-5 2 0,1-1 0,-4-6-2,3-9-1,5-8-4,-6-21-12,12-16-9,0-23 0,15-19-2,-4-19 1</inkml:trace>
  <inkml:trace contextRef="#ctx0" brushRef="#br0" timeOffset="3705">3098 1230 69,'-19'-1'24,"-2"-9"0,3-7 0,1-11-17,7-6-4,4-8 0,6-6-1,5-2 0,7 0-1,4 1 0,7 4 0,7 4-1,7 8 0,1 8 0,1 9 1,-2 9-1,0 10 0,-4 8 1,-3 11-1,-7 9 1,-10 9 0,-5 9 0,-8 6 0,-8 2 0,-9 1 2,-5-4-1,-5-3 1,-4-8-1,-3-7 1,-2-13-1,0-11-2,5-14-3,1-21-9,11-7-14,5-15-2,12-11-1,7-17 0</inkml:trace>
  <inkml:trace contextRef="#ctx0" brushRef="#br0" timeOffset="4556">3492 11 24,'5'-11'13,"-5"11"0,0 0 0,0 0-2,0 0 1,0 0-3,0 0-1,0 0-1,9-1 0,-9 1-1,0 0 0,0 0 0,0 0-1,0 0-2,9 3 1,-9-3-1,0 0-1,0 0 0,9 3 0,-9-3-1,14 4-1,-2-1 0,3 1 0,1 1 0,3-1 0,2 0 1,0 1-1,-5-2 0,-1 0 0,-4-1 1,-2-1-1,-9-1 0,0 0 1,0 0-1,0 0 0,0 0 0,0 0 0,0 0 0,0 0 0,0 0 1,0 0-1,0 0 0,0 0 0,0 0 0,0 0 0,0 0 0,0 0-1,0 0 1,0 0 0,0 0 0,0 0 0,0 0 0,0 0 0,0 0 0,0 0 0,0 0 0,0 0 0,0 0-1,0 0-2,0 0-4,0 0-8,10-2-9,-10 2-1,7-12 0,-5 0 0</inkml:trace>
  <inkml:trace contextRef="#ctx0" brushRef="#br0" timeOffset="5868">3537 27 11,'0'0'9,"0"0"2,0 0-1,0 0 1,0 0-1,0 0-2,0 0-1,0 0-1,10 7 1,-10-7-3,14 0-1,-4 0 1,4 0-1,3-1 0,2 0 0,1 0-1,3 1-1,0-2 0,-3 2 0,-5 2-1,1-2 1,-6 1-1,-10-1 1,12 2-1,-12-2 0,0 0 0,0 0 1,0 0-1,0 0 1,0 0-1,0 0 1,0 0 0,0 0-1,0 0 1,0 0-1,0 0 1,0 0-1,0 0 0,0 0 0,0 0 0,0 0-1,0 0 1,0 0 0,0 0 0,0 0 1,0 0-1,0 0 1,0 0-1,0 0 1,-4 9 0,4-9 0,0 0-1,0 0 1,0 0-1,-11 13 0,11-13 1,-13 17 0,3-3-1,-3 5 0,-6 5 1,-2 1 0,-4 2 1,1 0 0,-3-4-1,3 0 1,2-6 0,6-5 0,1-5 1,15-7-2,-12 5 0,12-5 0,0 0-1,10-14 0,5 8 0,-1 0-1,5 0 1,0 2 0,1 4 0,1 2-1,2 3 2,1 2-1,-6 2 0,3 3 1,-1 1-1,1 0 1,2 1-1,-6-1 1,-2-2-1,-2 0 1,-6-1 1,-4 1 0,-14 0 0,-3 3 1,-10 0 0,-4 4 1,-10-1 0,0 4-1,0-4-1,4 0 1,5-4-3,3-5-1,9 2-12,0-8-13,17-2-2,-14-13-1,8-7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3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38 16,'0'0'13,"0"0"2,0 0-2,0 0-5,0 0-1,0 0-1,0 0 1,-6 9-2,6-9 0,0 0 0,0 0-2,4 16 0,-2-5-1,0 4 0,1 4 0,-1 7-1,-1 1 0,0 5 0,-1 1 1,-1-1-1,-2-1 1,1 0-1,-1-7 1,0-4-3,2-3-5,0-5-11,1-12-4,0 0 0,3-14 0</inkml:trace>
  <inkml:trace contextRef="#ctx0" brushRef="#br0" timeOffset="661">95 255 5,'0'0'10,"0"0"1,0 0 2,0 0-4,0 0-2,12-3 1,-12 3 2,14-10-1,-3 3 2,3-1-3,-1-1-1,5 1-3,-4 0-1,2 1-1,-5 2-1,-1 2-1,-10 3-1,13 2-1,-13-2 0,0 0-2,14 11-3,-14-11-7,15 0-6,-15 0 1,17-13 0,-9 3 1</inkml:trace>
  <inkml:trace contextRef="#ctx0" brushRef="#br0" timeOffset="1382">409 40 15,'0'0'16,"-7"-10"1,7 10 2,0 0-6,0 0-1,0 0-3,0 0-2,0 0-2,0 0-1,-7 16-2,7-3 0,-1 4-1,0 4 0,-1 4-1,-1 4 1,-1 1 0,0 1-1,0-1-1,-1-5-3,3 0-7,2-10-9,0-15-1,9 6 0,2-15 1</inkml:trace>
  <inkml:trace contextRef="#ctx0" brushRef="#br0" timeOffset="1672">546 256 21,'0'0'13,"0"0"-2,-11-27-1,14 2-6,4-5-7,2-3 1,3-3 2,4 5 0,-1 2 2,6 8 1,-1 6 1,2 7 0,-3 9 0,0 6 0,-1 10 0,-5 3 0,-2 8 2,-5-1 0,-3 7 2,-8-7 0,-1 6 1,-8-11 0,-1 2-1,-6-8 0,1 0-1,-7-9-2,4 0-1,-3-4-2,3-1-3,6 0-4,-2-9-12,8 2-8,4-8-1,9-2-1,2-13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6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71-1 29,'8'13'16,"-8"-2"1,-2 6-2,0 8-4,-5 5-1,5 10 1,-9 6-1,3 7-1,-3 0-2,3 1 0,-3-6-3,3-6-2,3-5-4,-4-14-4,12-4-9,-3-19-8,15 0-2,-5-13 1,6-6 1</inkml:trace>
  <inkml:trace contextRef="#ctx0" brushRef="#br0" timeOffset="270">633 111 30,'11'4'17,"-11"-4"0,0 0 0,0 0-5,0 0-6,-16-12 2,2 8 0,-1 1 0,-5-1-1,3 4 0,-6-2-1,4 6-2,-3-3-2,2 4-1,1-1-1,2 5-1,1-2 1,1 3-1,-1 0 0,2 1 1,3 2-1,-2 2 1,-1 1-1,1 3 1,0 1 0,3-1 0,1 1-1,3-3 1,-3-3-1,3-4-1,5 1 0,1-11 0,0 0 0,12 8-1,0-6 0,0-1 0,3 3 0,4 2 1,-1-1 1,0 3-1,1 1 1,2 3 1,-2 1 0,4 2 0,0 0 0,-1 1 1,0-1-1,-3 3 2,-4-2 1,-5 4 1,-8-3 0,-4 5 1,-12-3 1,-3 5 0,-11-5 0,-2 5 0,-7-5-1,1-2 0,-2-4-2,4-4-2,3-4-2,1-8-6,12-2-10,4-10-9,11-5 0,4-11-3,14-5 2</inkml:trace>
  <inkml:trace contextRef="#ctx0" brushRef="#br0" timeOffset="1662">918 614 42,'-3'10'21,"3"-10"1,0 0-1,0 0-10,12-22-2,9-3-2,5-9-2,11-7-3,4-8 0,8-4-2,5 0 0,-3 2 0,-3 6-1,-8 11-1,-8 9-4,-12 9-8,-11 10-8,-9 6-1,-17 6 1,-6 1 0</inkml:trace>
  <inkml:trace contextRef="#ctx0" brushRef="#br0" timeOffset="1913">964 212 57,'-1'10'20,"2"4"1,8 2-1,6 6-15,3 7-3,3 6 1,1 11 1,-2 0 1,3 5 0,-3-4 0,-4-2-1,-5-8-1,-2-3-3,0-11-6,1-12-15,5-12-3,1-12-2,5-10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8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69 602 40,'0'0'18,"11"3"0,-11-3 3,-1 14-10,-6-3-5,3 10 1,-6 2 1,1 15 0,-4 3-1,3 9 1,-1 2-2,6 5-1,-1-3-3,3-1-1,4-4-5,3-13-10,5-7-10,4-14-3,3-12 1,2-14-1</inkml:trace>
  <inkml:trace contextRef="#ctx0" brushRef="#br0" timeOffset="270">579 795 72,'-2'21'23,"-6"3"-2,-3-1-1,-1 9-18,2 6-2,0 3 2,2-3 1,6 1 0,5-8 0,12-6 0,7-15-1,13-11 0,3-15-1,6-11-1,2-12 0,-3-7 1,-4-9 1,-7 0 0,-16-1 2,-9 6 1,-13 6-1,-9 9 1,-11 8-1,-7 11-1,-6 11-1,-6 11-1,-1 11-1,-4 10-1,-3 9-1,-3 5-3,9 14-12,-2-6-10,8 2-1,6-14-1,18-7 0</inkml:trace>
  <inkml:trace contextRef="#ctx0" brushRef="#br0" timeOffset="811">973 94 30,'6'-14'20,"-6"14"1,8-14 2,-8 14-6,15-18-6,-1 11-3,-2-4-3,4 4 0,-3-3-2,6 5 0,-4 0 0,4 3-1,-6 2 0,2 3-1,-3 1 1,1 3-1,-2 2 0,0 2-1,0 0 1,-4 2 0,1 0 0,-4 4 0,-3-1 0,-5 4 1,-5 0 0,-1 1-1,-6-1 2,3-1-2,-4-1 1,0-4-1,3-3-1,4-4-1,10-7 0,-13 7-1,13-7-1,0 0 2,18 3-1,-3-4 0,2 2 0,3 0 1,0 3 1,5 1-1,0 2 1,-2 2-1,-2 3 1,0 3 0,-3 1 0,-2 3-1,-1 0 1,-3 0 1,-6 0 0,-4 1 1,-4-1 1,-5 4 0,-8-5 2,-1 6-1,-8-3 1,-2 1-1,-4-3 0,1 1-1,-4-3 0,5-2-2,0-3-1,3-4-2,8 4-11,-6-10-16,5-1-1,-8-13 0,4-3-1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00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501 12 3,'0'0'4,"0"0"-1,0 0-1,-10-9-1,10 9 1,-11-2 0,11 2 2,-14-1 2,5 1 1,9 0 0,-21 1 1,7 1 0,-3 0-1,-2 1-1,-4 1-1,-3 3-1,-1 1-1,-4 1 1,0 1-3,-2 2 1,1 0 0,4 1-1,2 2 0,3 1 0,3 1 1,2 2-1,1 3 0,5 5-1,1 2 1,2 1 0,0 3 0,4 2 0,1 0 0,3 1 0,2-3 0,5-4 1,6-2 0,6-2 0,12-8 0,11-1 0,11-9 0,9-4 0,8-8 1,9-4 0,4-8 0,4-1 1,-10-6 0,0 0 1,-13 0 0,-5 2-1,-14 0 0,-9 4 0,-12-2 0,-11-3-2,-10 1 0,-9-2 0,-12-2 0,-7 1 0,-6 0-2,-4-1 0,-10 5 0,-4 6-1,-3 4 0,-3 6-1,-2 5 0,-4 2-2,3 10-4,-12-2-12,7 10-6,1-6 0,3 6 0,0-4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04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 10 3,'0'0'4,"0"0"-2,0 0 2,0 0 0,0 0 2,0 0 1,0 0 0,0 0-1,0 0 1,0 0 0,0 0-2,0 0-1,0 0-1,0 0 0,0 0 0,0 0 0,0 0 0,0 0 1,0 0-2,0 0 0,0 0 0,0 0-1,-12 0 0,12 0 0,-17 9 0,17-9 0,-18 18 0,4-7 0,-1 6 2,-4 2-1,-4 4 1,2 3 1,-6 1-1,3 3 0,1-2 0,5 1-1,-1 0 0,7-1 0,6-4-1,7-2 1,6-2 1,4-2-1,5-6 2,3-1-2,7-8 2,2-2-1,0-5 0,0-4 0,-2-5-1,-2-1 0,-3 0-1,-3-1 0,-8 1 0,-2 2 0,0 0-1,-8 12 1,3-13-1,-3 13 1,-11-12-2,2 9 1,-3 1 0,-7 2-1,-9 3 0,-4 0-1,-4 4-1,-4-1-7,4 9-14,3-1 0,8-1-2,4-7 2</inkml:trace>
  <inkml:trace contextRef="#ctx0" brushRef="#br0" timeOffset="912">493 39 17,'13'-10'18,"-13"10"1,10-7 0,-10 7-4,12-6-1,-12 6 0,15-7-3,-1 6-2,-4-4-2,10 4-1,-1-1-2,5 3 0,-1-1-2,2 4 0,-3 1-1,-3 3-1,-1 3 1,-6 1 0,-5 3-1,-5 1 1,-3 2-1,-6 1 1,-1-2-1,-4-1 0,-1-2 0,-2-1 1,2-4-1,3-2 0,10-7-1,-13 8 1,13-8 0,0 0-1,0 0 1,21 4 0,-3-3 0,2 1 1,0 1-1,3 0 0,-1 1 1,-5 0-1,5 2 1,-11 2-2,-1 1 1,-8 1 0,-1 4 0,-3-1 1,-5-1 1,1 7-2,-5-1 2,-2 0 0,-4-1 1,-3 0-1,-4-1 1,-2 0-1,-2 1 0,-1-5 1,1-3-2,-2 0 0,4-3-3,3-4-4,10 1-23,-3-8 1,16 5-1,-16-27-1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26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576 1333 4,'0'0'12,"0"0"2,0 0 0,0 0-4,0 0 1,0 0 0,0 0 2,0 0-2,3 9-1,-3-9-2,2 17-2,-2-1-2,3 10 1,-2 10-2,0 11 2,-4 8-2,1 7 2,-5 0-2,0 3 0,-1-7 0,1-7 0,0-11-4,1-15-4,11-13-17,-5-12-3,21-18-1,0-14 0</inkml:trace>
  <inkml:trace contextRef="#ctx0" brushRef="#br0" timeOffset="330">1272 1366 43,'12'4'16,"0"-4"2,-12 0 5,-5-14-15,5 14-1,-17-16 2,17 16 1,-28-15 1,12 13-1,-10-2-2,1 6-3,-3 1-2,-1 4-3,1 2 0,-2 2 0,2 3-1,2-1 1,1 2-2,5-4 2,2 2 0,2-2 0,3 0-1,1-1 1,2-2 0,10-8-1,-16 15 0,16-15 0,-4 10 0,4-10 0,0 0 0,17 6 0,-5-3 1,1-1-1,3 0 1,-1 3 0,-2 2 0,2-1-1,0 3 1,1 3 0,0 0 0,4 2 0,1 2 0,4 2 0,1 0 0,1 1 0,-2 1 0,-3 1 1,-2-2 0,-7 4 1,-7-1 0,-8 1 1,-11 0 1,-6 1 0,-11-4 0,-1 4 1,-9-5-2,1 1 1,-3-8-2,4-1 0,4-3-1,9-4-2,6-5-1,3-10-4,19 2-7,0-12-17,16 3 0,3-11 1,14-2-2</inkml:trace>
  <inkml:trace contextRef="#ctx0" brushRef="#br0" timeOffset="1182">1598 1872 11,'0'0'20,"-14"13"3,14-13-2,0 0-1,0-20-2,14 2-3,9-15-3,10-2-4,4-10-5,7-4-1,3-2-1,2 5-1,-4 3 0,-4 7 0,-10 10 0,-10 6-2,-5 14-4,-16 6-12,-8 10-6,-9 2-1,-6 4 0,-3-2 1</inkml:trace>
  <inkml:trace contextRef="#ctx0" brushRef="#br0" timeOffset="1442">1631 1479 48,'-3'14'20,"13"-4"1,4 2-1,6 6-9,-1 3-7,6 7 1,-1 2 0,1 7 1,-5-1-1,3 6 1,-6-6-1,-1 0-1,-4-6-2,2-6-2,0-3-9,-2-14-16,4-6 0,-1-12-2,0-7 1</inkml:trace>
  <inkml:trace contextRef="#ctx0" brushRef="#br0" timeOffset="1732">2367 1257 35,'11'-3'22,"-11"3"1,0 0 0,0 18-7,0 7-2,-10 2-1,5 16-3,-7 5-2,3 12-1,-1 3-3,2 2-1,1-2-1,2-4-1,5-6-2,-3-14-5,8-3-22,-1-18 0,-4-18 0,11 0-1</inkml:trace>
  <inkml:trace contextRef="#ctx0" brushRef="#br0" timeOffset="2073">2793 1710 72,'-19'8'27,"3"-3"-1,-4-15-1,9-6-13,2-13-10,9-10-2,9-6 0,8-6-1,7-2 1,7 1 0,4 3 0,4 7 1,0 11-1,-3 8 2,-2 10-1,-5 13 0,-7 11 1,-8 14-1,-10 13 1,-4 11-1,-9 8 1,-5 5-1,-5 0 2,-4 2-1,-2-8 1,1-7 0,-1-13 1,-1-7-1,-3-16 0,0-6-1,-4-11-1,-1-8-1,0-6-3,-5-17-15,13 1-13,-4-14 1,13-3-1,5-12-1</inkml:trace>
  <inkml:trace contextRef="#ctx0" brushRef="#br0" timeOffset="2634">3302 789 26,'-12'-11'13,"12"11"2,-8-16 7,8 16 1,5-15-2,7 9-4,-1-4-7,8 3-6,5-1-2,3 3-1,1 1-1,2 5 1,-4 2-1,-2 6 1,-6 3 0,-4 6 0,-11 1 1,-4 7 1,-7-2-1,-3 2 1,-5-3 2,0-1-2,0-7-1,4-2 0,12-13-2,-10 8 0,10-8-1,23-3 0,-2 0-1,1 0 1,5 2-1,1 0 1,0 4 0,-3 3 0,-7 4-1,-5 5 4,-8 2-1,-1 5 1,-9 1 0,-1 3 1,-8-1 0,1 1 0,-3-3 0,-2-3-1,-1-2 0,-2-2-2,0 4-15,-10-7-15,-7 0 1,-15-9-1,-8-3-1</inkml:trace>
  <inkml:trace contextRef="#ctx0" brushRef="#br0" timeOffset="14511">479 950 32,'10'-6'16,"-10"6"0,10-13 0,-10 13-9,11-14-7,-11 14-2,11-17 0,-11 17 0,8-17 2,-8 17 2,4-17 3,-4 17 2,-1-15 1,1 15 0,-3-11 2,3 11-2,0 0 0,0 0-1,-14-5-4,14 5-1,-12 5-1,3 0-1,-1 4 0,-2 4 0,-5 5 0,-4 5-1,-4 8 1,-5 7 0,-8 5 0,-2 9 1,-8 5 0,-3 7 0,3 1 0,3 4 1,6 3 0,8 2 0,11-2 0,5 2 0,12-4-1,10 1 0,7-4 0,7-2-1,2-5 1,6-4-1,1-1 1,7-3-1,1-6 3,0-2-2,3-7 0,2 0 1,-2-9 0,2-4 0,-3-7 0,-1-2-1,-4-7 1,-3-1-1,-4-4 1,-8-1-1,-3 0 0,-8 0-1,-9-2 1,14 4 0,-14-4 0,0 0-1,0 0-2,0 0-10,0 0-18,5-27 1,6-2-1,3-20-1</inkml:trace>
  <inkml:trace contextRef="#ctx0" brushRef="#br0" timeOffset="15532">3798 516 49,'-11'-8'23,"11"8"1,0 0-1,-12-10-9,12 10-8,0 0-3,0 0-2,0 0-1,5 10 0,-5-10 0,17 23 0,0-4 0,3 4 0,11 7 1,3 9-1,8 6 0,5 11 1,5 11-1,0 2 0,0 10 0,-1 5 1,-4 6-1,-1 6 0,-8-1 1,-6 1-1,-7-3 0,-8-2 0,-6-4 1,-9-3-1,-10-9 1,-6-4 1,-9-11 1,-4-3 1,-12-10 0,-1-2 1,-5-11 1,-2 2-1,-3-8 0,4-1-2,-3-6 0,5-2-1,2-2-1,3-3 0,4-1 0,7-3-1,6-3-1,1-3-3,11-4-25,0-17 0,11-11 0,5-20-2</inkml:trace>
  <inkml:trace contextRef="#ctx0" brushRef="#br0" timeOffset="16644">4609 56 3,'14'-7'6,"-5"1"1,-3-3 2,-6 9 1,10-13-2,-7 3 2,-3 10 4,-2-11 1,2 11 2,-9-5-1,9 5-4,-23 4-5,9 4-4,-6 6-2,-1 5-2,-5 9 1,-6 6-1,-4 7 1,1 4 2,-2 2-1,4 4 1,1-2 0,7 0 0,6-6 0,12-3 1,10-5-1,13-5 0,13-8-1,9-8-1,10-7 0,2-4 1,0-8-1,-3-2 1,-8-6 0,-8-2 2,-16-3 0,-6 3 0,-18-3 2,-2 5-2,-11-1 0,1 3-1,-6 4-2,-4 2-2,0 10 0,-6 2-2,2 8-4,-6-1-6,5 10-13,-3-3 0,6 0 0,3-8 1</inkml:trace>
  <inkml:trace contextRef="#ctx0" brushRef="#br0" timeOffset="17305">4947 42 38,'-10'11'16,"10"-11"-1,0 0 1,0 0-12,13-9-4,-3 6 1,4 0 0,4 2 2,3 0 1,3 3 0,-3 0 0,1 4 0,-3 1-2,0 2 1,-6 2-1,-4 2-1,-4 0 1,-1 3 0,-7 1 0,1 0 1,-7 1 1,-1 1 0,-7-3 0,-1 0-1,-3-5 1,3 0-2,3-1 0,4-2-2,11-8 0,7 14-1,10-6 0,5 0-1,4 1 1,0 2 0,0-1 1,-4 4 1,-7-1 0,-7 5 1,-10 0 1,-4 6 0,-9 0 0,-3 4 1,-7 1-1,-2 0 0,-3-2 1,3-1-3,1-5 1,3-2-2,2-5-1,-2-7-8,5 0-17,-4-13 0,-3-3-1,-6-11-1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9:29.8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6571 5271 1935,'-12'5'2064,"12"-5"-1806,0 0 129,7-5 129,-2-7 387,5-2 387,-4-6-129,6 2 258,-2-7-258,4 3 0,-4-2-258,8 3-129,-6 1-258,5 4-129,-1 0 0,5 3-258,0 4-129,1 2 0,0 2 0,-2 3 0,0 2 0,0 2 0,-3 5 129,-1 2-129,-4 3 129,1 4 0,-4 2 129,1 6 0,-5 0 129,-1 7 0,-2-2-129,3 5 0,-4-5 0,3 1-129,0-5-129,8-6 129,1-9-258,6-7 129,4-6-258,4-14-258,6 0-645,-6-19-1548,5-5-1419,2 0-645,-10-9 388</inkml:trace>
  <inkml:trace contextRef="#ctx0" brushRef="#br0" timeOffset="775.0443">8024 4525 516,'32'-16'3612,"-17"16"-129,-13-11-129,10 5-2580,-12 6-1290,0 0 129,0 0 0,0 0 258,-5 10 258,-10 2 258,1 5 129,-8 4 129,0 4-258,-4 4 258,2 7-258,-4 1 129,0 5-387,-2 5 129,3 2-129,-2 4 129,3 0 258,0-1-387,8-2 129,-1-1-129,7-4 129,6-8-129,6-3 0,8-8 129,8-4-129,7-9 0,6-5 0,3-7 0,7-1 0,-3-8-129,3-6 129,-3-6-129,0-4 129,-6-3-129,-3-2 0,-5-2 129,-6 2-129,-8 1 129,-4 2 0,-8 5-129,-9 2 129,-10 6-129,-5 8 0,-7 5 129,-2 1-129,-4 11 0,-6 5 0,7 4-129,-1 4 129,4 1-258,3-2-387,13 5-1677,6-1-2064,-1-14-129,13 2 129</inkml:trace>
  <inkml:trace contextRef="#ctx0" brushRef="#br0" timeOffset="1572.0899">8419 4596 1161,'-16'-16'2064,"6"-1"516,10 17-258,5-21-516,6 6-645,9 4-258,2-2-387,7 2 0,2 1-258,4 5-129,0 1 0,0 4 129,-3 0-258,-2 7 0,-6 5 129,-3 1-129,-8 0 129,0 7 129,-8-2 0,-4 3 0,-1-2 258,-2 1-258,-9-2 129,3-1-258,-3-1 0,3 0-129,-1-6 258,9-10-258,-12 18-258,12-18 258,-4 14 0,4-14 0,1 12-129,-1-12 129,13 12 0,-13-12 0,19 17-129,-19-17 129,21 21-129,-10-10 0,2 1 0,-2-1 0,2 2 0,-2-1 0,1 3 129,-3-1 0,-2 3 0,0 2 0,-7 2 258,0 3 0,-9-1 129,-2 6 129,-10-3-129,2 3 129,-11-1-129,2 1 129,-5-5-258,0-2-129,3-3-258,-1-8-903,12-1-2838,2-3-645,1-9-129,12-10 1</inkml:trace>
  <inkml:trace contextRef="#ctx0" brushRef="#br0" timeOffset="6411.3667">10088 10868 2709,'20'-3'4515,"-11"-13"-387,10 3 129,-1-8-4257,3-1-129,1-6 0,3 0 129,2-2 129,0-2 0,1 3 129,-2 0 129,2 4 0,-6 1 0,7 3-129,-4 4-129,4 4 0,-4 1 0,1 7-129,-3 3 129,-2 4-129,1 5 129,-4 10 0,-5 2 258,0 9-129,-6 0 129,1 7 0,-5-3 0,1 3-129,-1-1 0,3-5 0,3-11-129,6-3-129,11-5-645,0-10-2580,10-11-1677,12-7-258,-3-18-258</inkml:trace>
  <inkml:trace contextRef="#ctx0" brushRef="#br0" timeOffset="8387.4797">12044 13089 1806,'0'0'2064,"0"0"-1290,0 0 387,0 0 258,0 0-129,0 0 129,0 0-129,0 0-129,0 0-129,0 0-129,0 0-129,0-8-258,0 8-129,5-18 129,2 5-129,-2-8-129,5-3-129,3-5 0,1-6-129,5-1-129,-2-2 129,4 1-129,-1-1 129,0 4 0,-1 2-129,-1 6 258,-3 6-129,-2 3 0,0 5 0,-13 12 129,17-12 0,-17 12 0,18 3 129,-12 8 0,3 7 129,-3 1-129,3 10 129,-4 3-129,0 4 129,1 0-129,1-2 129,-1-4-258,2-2 129,0-9 0,6-6-129,0-13 0,7-6 0,2-13-129,1-9 0,0-4 0,2-9-129,-2 0 0,-5-8-516,3 12-1677,-4-3-2064,-8-9-516,7 5-387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57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1041 0,'0'0'8,"0"0"-1,-12 5-2,12-5-5,0 0 0,0 0 0,0 0-1,0 0 1,10-8 0,-10 8 2,14-5 1,-4 0 2,2-2 2,5-4 0,7-3 1,5-5 1,10-6 0,2-3-1,14-5-2,4-4 1,8-3-1,1-1 0,5-5-1,2 3 2,4-5-2,1 4 2,-6-3-1,1 7 0,-9-1-2,1 8 0,-16 3-1,-8 8-1,-11 4 0,-10 5-1,-8 6-1,-5 3-1,-9 4-1,0 0-5,-5 10-10,5-10-7,-20 14-1,4-11 1,1 0 0</inkml:trace>
  <inkml:trace contextRef="#ctx0" brushRef="#br0" timeOffset="531">1008 168 2,'-9'5'8,"-1"-4"3,10-1-1,-11 4 1,11-4-2,0 0 1,0 0 0,0 0 2,0 0-1,17-9-3,-3 1-3,12-1-1,0-4 0,7 0-2,4-3 0,6 1-2,4-1 1,1 0-1,3 1 1,-2 2-1,1 2 2,-3 2 0,-4 1 0,-8 4 0,-8 1 0,-4 3 0,-10 3 1,-13-3-1,10 16 0,-10-3 0,-6 5 0,0 4 0,-5 4-1,-3 4 0,-6 3 0,-3 4 0,-7 3 1,-2 3 0,-3 1 0,0 2-1,-2-1 2,5-1-1,1-6 1,6-2-2,3-8 1,6-5-2,5-7 2,3-6-1,8-10-2,-7 9 2,7-9-1,0 0 1,0 0-1,0 0 1,0 0 0,0 0-1,0 0-1,3-9-7,-3 9-18,3-10 0,-3 10-1,-12-24-1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50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7 1,'0'0'9,"8"-7"-13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74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6,'0'0'1,"0"0"-1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00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30 0 5,'-7'9'25,"7"-9"-2,-10 0-1,10 0-19,0 0-10,-13 4-7,13-4-11,0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29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17 0 38,'-12'5'17,"12"-5"-17,-5 12 0,5-12-29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61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0 20,'-4'16'8,"5"-4"-8,-1-12 0,8 11-28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86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12 16,'-1'13'17,"1"-13"0,0 0-20,-2-12-1,2 12 0,0 0 0,0-13-7,0 13-6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0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6,'17'21'24,"-17"-21"1,0 0-2,0 0-15,0 0-7,0 0-2,0 0 0,0 0-2,0 0 0,0 0-2,0 0-9,0 0-9,0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3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15 0 14,'2'10'27,"-2"-10"1,0 0-1,0 0-16,-9-5-8,9 5-3,0 0-2,-6 10-2,6-10-6,-3 14-9,3-14-8,1 10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72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 0 47,'2'21'20,"-3"-10"-20,1-11 0,-3 16-29,3-16-2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37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10 0 38,'-10'3'26,"10"-3"-1,0 0-2,0 0-26,3 10-3,-3-10 1,0 0-1,6 12 2,-6-12 3,0 0 1,4 9 0,-4-9-2,0 0-4,0 0-11,11-6-7,-5-4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5:39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1348 13,'0'0'13,"2"-9"0,-2 9 1,0 0-6,0-9 1,0 9 0,0 0 0,0 0-2,0 0-1,4 13 0,-4 2-1,3 6-1,1 9-1,1 10-1,4 5-1,2 7 1,0-1 0,2 0 0,0-7 0,2-4 1,-3-13-1,5-9 0,-3-14 0,6-8 0,3-12 0,3-8-1,-1-9 1,1-5 0,-1-2 0,-2-1-1,-6-1 1,-1 5-1,-9 5 0,0 7 0,-3 6 0,-1 6-1,-3 13 1,6-11-1,-6 11 0,8 17 0,0 2 1,0 5 0,2 9 0,0 6 1,1 3 0,0 4 1,-1-3 0,4-3-1,-1-7-1,3-7 0,8-10-4,0-21-16,12-9-7,-2-17-1,3-12-1,-4-14 1</inkml:trace>
  <inkml:trace contextRef="#ctx0" brushRef="#br0" timeOffset="541">928 1355 52,'19'11'20,"-2"-8"1,1-9-1,1-3-17,0-4-1,1 0 2,-3-5 0,-2 0 0,-4-2-2,0 1 1,-5-1-1,-1 4 1,-4-2 0,-1 4-1,-6-2 0,-3 7 0,-5-1 0,0 6 0,-4 2-1,-3 4 0,-2 11-1,-2 7 0,0 9-1,3 10 1,2 13 0,-1 7-1,3 7 1,6 0 0,4-5 0,4-7 0,10-7 0,6-15 0,10-19 0,9-19-1,10-16 1,5-14-1,6-8 0,0-7 0,1-2 1,-4 1-2,-10 9 1,-5 8 0,-11 10 0,-4 10 1,-5 12 0,-14 3 1,16 19 1,-10 0 0,2 4 0,1 5 0,5 3 0,2 0 0,3-3-1,8-3 0,4-3-1,3-8 0,7-4-3,-4-13-4,5-7-14,-8-11-3,-5-7-1,-11-10 0</inkml:trace>
  <inkml:trace contextRef="#ctx0" brushRef="#br0" timeOffset="1092">1644 1150 28,'24'19'3,"2"-8"-2,6-2-1,3-2-12</inkml:trace>
  <inkml:trace contextRef="#ctx0" brushRef="#br0" timeOffset="1182">2077 1230 53,'25'-6'22,"-7"-8"1,-3-3-3,-7-9-9,1 0-4,-8-6-4,-4 1-3,-7 3 1,-7 4 0,-6 4 0,-3 10 0,-1 6 1,-1 8 0,2 6-1,5 9 0,1 4-1,8 5-1,6 5 1,5 3-1,7 5 1,10 4 0,6 8 1,5 6-1,3 11 1,1 5 0,0 7 0,-2 4 0,-3 2-1,-7-3 1,-7-6 0,-5-8 1,-7-14 0,-3-11 0,-7-16 0,-2-13-1,-3-19-1,0-18 0,5-18-2,1-16 0,8-19 0,4-16-2,8-12 2,4-11 0,8-7-1,1-3 0,2 1 2,-4-1-1,0 7 1,-5 11-1,-2 14 3,-3 16-1,-5 14 2,-2 16 0,-2 14 0,0 14 0,-3 16 0,0 0-1,0 0 0,0 22-1,-1 1 0,1 8 0,-2 10 0,4 11 2,-1 8-1,4 7 2,0 3-1,4-1 1,1-8-1,9-6 1,5-15-1,6-19 0,7-19-1,9-15-2,2-13-1,1-7 2,-2-3-2,-5-2 2,-7 5-1,-5 10-1,-8 11 2,-9 12 0,-4 11 1,-3 7-1,1 3 0,0-1-4,10 2-5,-3-9-14,9-11-2,-3-18-1,3-14 1</inkml:trace>
  <inkml:trace contextRef="#ctx0" brushRef="#br0" timeOffset="1963">3103 299 68,'0'0'26,"0"0"-2,3 11 1,-1 14-10,-1 5-13,4 11-2,2 12 0,2 12 1,-2 7 0,1 2 0,-1-5 1,-1-3 0,-3-9 1,-2-11-2,0-12-1,0-17 0,-1-17-1,19-13-2,-4-6 1,4-7 0,7-1 0,2-2 2,3 2-1,1 7 1,-1 13 0,-4 10 1,-5 12 0,-3 10 1,-9 11 0,-3 8 3,-12 5 0,-3 2 0,-8-4 0,-2 0 0,-5-12-1,-1-9-2,-3-12-1,0-14-2,3-8-3,1-8-1,7 1-6,-3-13-14,10 5-4,0-5 1,12 7-1,3-3 2</inkml:trace>
  <inkml:trace contextRef="#ctx0" brushRef="#br0" timeOffset="2373">3475 991 73,'23'10'26,"-10"-7"-1,-2-4-1,-4-15-15,7-9-11,5-3-3,1-7-2,6-1 1,-1-3 1,5 3 1,-3 4 0,-1 9 4,-4 10 3,-3 8 2,0 11 1,-5 5-1,3 10 1,-9 3-1,1 11 2,-6-2-1,3 5 2,-8-5-3,0 0 1,-7-7-1,1-4 0,-8-7-2,0-5-1,-5-5-1,-1-4-2,-1 1-3,-4-8-6,9 2-19,-4-13-1,16 0 1,2-13-2</inkml:trace>
  <inkml:trace contextRef="#ctx0" brushRef="#br0" timeOffset="2714">4006 658 85,'27'10'27,"0"13"0,-7 4 0,2 10-14,-5 4-11,3 5-1,-1 2-1,-2 3 1,-1-5-1,-3-5 1,-2-9 0,-4-5 1,-2-8-1,-1-6 0,-4-13 1,0 0-1,6-30-1,-4-1 0,1-11 0,3-8 0,2-5 0,5-5-1,6 0 1,4 6-1,6 7-3,2 2-9,10 17-15,-4 2 0,5 8 0,-6 0-2</inkml:trace>
  <inkml:trace contextRef="#ctx0" brushRef="#br0" timeOffset="3325">4867 599 23,'0'0'12,"-18"18"2,0-9 0,-3 3-8,-3 1-1,-1 0 2,1 4 3,-1-6 0,7 5 1,0-7 0,8 3-2,0-2-2,8 5-1,4 0-3,9 5-2,4 2-2,4 0 0,3 5-1,1 1 1,-1 0 1,-1-1 1,-7-4 1,-2 2 3,-10-5 0,-2 2 1,-10-6 2,-3 2-2,-9-7-1,1-1-2,-7-4-2,-2-6-5,4 2-15,-6-15-9,5 1 0,0-12-1,10-3 1</inkml:trace>
  <inkml:trace contextRef="#ctx0" brushRef="#br0" timeOffset="3715">5472 4 61,'31'-5'24,"-16"4"-1,-15 1-2,-8 11-13,-4 1-3,-9 4 0,-4 8 1,-7 4 0,-2 13-1,-7 6 2,0 14-1,-2 9-1,2 15-2,2 11 0,8 13-1,3 9-1,6 4 1,8-3-1,10-3 1,10-10-1,11-8 0,5-16 0,10-17 0,7-14-1,5-15-1,3-9-3,-5-17-4,6-3-21,-11-20-1,-2-4 0,-11-15 0</inkml:trace>
  <inkml:trace contextRef="#ctx0" brushRef="#br0" timeOffset="4106">5494 595 61,'9'10'24,"-9"-10"0,2 15 0,-6-6-11,4 8-8,-3 3-1,5 9 2,-2 3 0,5 7 0,0-2-1,5 4 0,-1-7-1,3-2-2,4-8 0,2-9-2,2-10 1,1-12-1,1-9 0,1-9 0,-2-5 0,2-3 0,-1 0 0,-5 1 1,-1 7-1,-4 3 0,0 9 1,-12 13-1,18-4 0,-8 15 0,-3 7 1,3 7-1,1 7 1,0 4 1,0 4-1,2-1 0,-3-1-1,-2-7-4,6 0-10,-8-19-16,4-11 0,-5-18 0,1-13-2</inkml:trace>
  <inkml:trace contextRef="#ctx0" brushRef="#br0" timeOffset="4727">5988 122 31,'-12'0'21,"12"0"0,0 0 2,-11-7-8,11 7-2,10-1 0,3 5-4,-1 0-1,11 6-3,1 2 1,9 10-1,5 7-1,5 11-1,3 11-1,4 12 0,-5 9 0,-1 10 0,-8 4 1,-5 6 0,-11 0 0,-8 3 0,-12-5 1,-8-5 0,-8-8-1,-2-6-1,-5-7 0,-1-8-1,0-9-2,-1-9-1,6-4-6,-5-15-22,5-2-3,-9-14 1,-1-7-1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90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13 0 10,'0'0'22,"0"0"-1,-12 6 0,12-6-20,-1 13-4,4-3-4,-1 1-7,-2-11-8,8 21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8.18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19,'0'0'11,"0"0"-10,0 0-1,0 0-22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18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1372 5,'0'0'7,"0"0"-1,-4-10-1,4 10 0,0 0 0,0 0-1,0 0 0,-10-4 1,10 4-2,0 0 2,0 0-1,0 0 1,0 0-1,0 0 0,-9 0-2,9 0 1,0 0-1,-11 0 0,11 0-1,0 0 1,0 0 0,0 0 0,0 0-1,0 0 0,0 0 0,0 0 0,-12 10-1,12-10 1,-8 11-2,8-11 1,-3 15 0,1-4-1,-1 0 1,1 5-1,1 3 1,-1 4 0,0 2 1,-2 4-1,0 1 1,0 3 0,-1-1 0,-1 0 0,0 0 0,0-3 0,0-1 1,2-3-1,0-1-1,2-5 1,1-1-1,1-2 1,1-3-1,2-3 1,0 0 0,-3-10-1,7 13 1,-7-13 0,0 0 0,9 12 0,-9-12 0,0 0 0,0 0 0,0 0 0,9 9 0,-9-9 1,0 0 0,9 4-1,-9-4 1,12 2 1,-3 1-1,9-2 0,3 1 0,6-1-1,6-1 1,3-1-1,6-1 0,3-1 0,-1-1 0,-6 1-1,-2-1 1,-3 0 0,-4 0-1,-4 2 1,-6 0-1,-3 1 1,-3 0-1,-1 0 0,-12 1 0,13 0 1,-13 0-1,0 0 0,0 0 1,0 0 0,0 0 0,0 0 1,0 0 0,0 0 1,0 0-1,0 0 1,0 0-1,-1-14 0,1 14-1,-4-19 0,1 6 0,-2-5-1,2-3 0,-2-2 0,3-4 0,-2-3 0,1-1 0,0-2 0,1-1-1,1 1 1,0 0 0,2 2 0,-3 2 0,4 4 0,0 3 0,-1 5 1,1 2-2,-4 4 2,2 11-1,1-14 0,-1 14 0,0 0 0,0 0 0,0 0 0,0 0 0,0 0 0,0 0 0,0 0-1,0 0 1,-9-7 0,9 7-1,-12 1 1,3 0-1,-2 0 1,-6 2 0,0-1-1,-4 1 1,-5 1 0,-3-1 0,-2 1 0,-2 1 0,-2 0 0,-5 0 0,0 1 0,3-2 0,4 0 0,5-1 0,4 0-1,7-5-3,17 2-6,-9-16-13,22 2-1,4-12-1,10-1 1</inkml:trace>
  <inkml:trace contextRef="#ctx0" brushRef="#br0" timeOffset="1572">326 1293 7,'2'-13'10,"-2"13"-2,3-19 3,3 6-2,-1-8 0,4-1 0,-1-6-1,8-6 1,-1-9 0,7-1-1,0-12-2,4-4-1,-1-2-1,4-1-2,0 1 0,-2 8-1,-2 2 0,-1 6-1,-24 46 1,33-58-1,-33 58-1,0 0-4,25-47-9,-25 47-6,0 0 1,0 0-1,0 0 0</inkml:trace>
  <inkml:trace contextRef="#ctx0" brushRef="#br0" timeOffset="12688">902 163 2,'0'0'4,"0"0"0,-42-35 1,42 35 0,0 0 1,0 0 0,0 0 0,0 0 0,0 0-2,0 0 0,0 0 0,0 0-1,0 0 0,-41-28 0,41 28 0,0 0-1,0 0 1,0 0-1,0 0 0,0 0 0,0 0-1,0 0 0,0 0-1,0 0 0,0 0 0,0 0 0,0 0-1,0 0 1,0 0 0,29 43-1,-29-43 1,0 0 0,40 62-1,-40-62 2,34 52-1,-34-52 0,43 60 0,-43-60 1,48 64-1,-48-64 1,49 53-1,-49-53 0,46 42 0,-46-42 0,0 0 1,46 35 0,-46-35 3,0 0 0,0 0 0,0 0 1,0 0 0,0 0-1,0 0 1,16-60-1,-16 60-2,-11-62-2,11 62 1,-19-72-1,19 72 0,-15-78-1,15 78 2,-9-77-2,9 77 1,2-64 1,-2 64-1,10-56 0,-10 56 0,14-42 0,-14 42-1,0 0 1,0 0-1,0 0-1,0 0-1,0 0-1,0 0-5,0 0-5,0 0-6,0 0 1,0 0 0,0 0 0</inkml:trace>
  <inkml:trace contextRef="#ctx0" brushRef="#br0" timeOffset="13709">1458 440 13,'-45'-52'6,"45"52"1,0 0 0,-19-44 0,19 44-1,0 0-2,11-41 0,-11 41-1,0 0 1,0 0-1,59-46 0,-59 46-1,44-11 1,-44 11-2,45 0 1,-45 0-1,0 0-1,56 18 1,-56-18-1,0 0 2,38 46-1,-38-46 0,0 0 0,20 52 2,-20-52-2,0 0 1,3 48 0,-3-48 0,0 0 0,0 0 1,-30 52 0,30-52 1,0 0-1,-60 37 0,60-37 0,-47 16-1,47-16 0,-51 8 0,51-8-1,-43-8-1,43 8-1,0 0-4,-43-32-3,43 32-4,0 0-6,10-41-1,-10 41-1,0 0 1</inkml:trace>
  <inkml:trace contextRef="#ctx0" brushRef="#br0" timeOffset="14490">2006 368 6,'0'0'8,"-48"22"-2,48-22-1,0 0 1,0 0 1,0 0 0,-49-26 1,49 26-2,0 0 1,0 0-1,-44-41-1,44 41-1,0 0 0,0 0-2,-18-57-2,18 57 1,13-42 0,-13 42 0,0 0 0,49-59 1,-49 59-1,42-36 1,-42 36-1,42-20 1,-42 20-1,0 0 0,48-5 0,-48 5-1,0 0 0,0 0 0,44 46 0,-44-46 0,0 0 0,18 57-1,-18-57 1,0 0 1,4 52-1,-4-52 1,0 0 2,-13 44-2,13-44 2,0 0 0,-44 42 0,44-42 0,-51 24 0,51-24-2,-62 12-1,62-12-4,-66-8-16,66 8-1,-57-32-1,57 32 0</inkml:trace>
  <inkml:trace contextRef="#ctx0" brushRef="#br0" timeOffset="26638">1730 437 4,'0'0'5,"0"0"-1,0 0 0,0 0 1,41-22-1,-41 22 1,0 0 1,0 0-1,0 0 1,0 0 1,0 0 0,0 0-1,0 0 0,0 0-2,0 0 0,0 0-1,0 0-1,0 0-1,0 0-1,0 0 0,0 0 0,0 0-1,0 0 1,0 0 0,0 0 0,0 0 0,0 0 0,0 56 0,0-56 1,-1 51-1,1-51-2,-6 62-14,1-27 0,-8-10-1,-2-2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3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14 5,'0'0'8,"0"0"-2,0 0 0,0 0 0,0 0 0,0 0 0,0 0 0,0 0 1,0 0 0,0 0 0,0 0 0,0 0 1,0 0-2,0 0-1,0 0-1,0 0-1,0 0 0,0 0-1,-4 9-1,5 2 0,-2 0 0,1 4 0,-1 4 1,1 2 0,-3 3 0,2 2 0,-5 2 0,2-2 0,-2 3-1,-3 0 1,3-2-1,-1-1 0,6-3 0,-1 0-1,1-6 1,2 1-1,2-3 0,3-4 0,-4-2 0,-2-9 0,9 16 0,-9-16 1,6 9-1,-6-9 0,0 0 0,6 13 0,-6-13 0,2 11 0,-2-11 0,8 16 0,-8-16 0,8 17 0,0-8 0,2-1 0,1 1 1,6-2-1,-3 0 1,5-2 0,1-1 0,5-1 0,0-1 0,1-1-1,2-1 1,-3 0 0,9 0 0,-4 0-1,-30 0 2,48 0-1,-48 0 1,43-1 0,-43 1-1,0 0 1,45-6-1,-45 6 0,0 0 0,0 0-1,0 0 0,0 0 1,0 0-1,0 0 0,0 0 0,0 0 1,0 0-1,0 0 2,0 0-1,0 0 0,0 0 0,23-46 0,-23 46 1,0 0-2,5-65 1,-5 65-1,5-59 0,-5 59 0,2-63 0,-2 63 0,15-59 0,-15 59 0,12-54 0,-12 54 1,13-50-1,-13 50 1,6-46-1,-6 46 0,-1-40 1,1 40-1,0 0 0,-11-43 0,11 43 2,0 0-2,0 0 0,0 0 0,0 0 0,0 0 0,0 0 0,0 0-2,0 0 2,0 0 0,0 0-1,0 0 1,-44-25-1,26 25 0,-4 2 0,-5 1 1,-1 1-1,-17 2 1,-3 3-1,-6-1 1,-4 1 0,5-1-1,-1 0-1,-2-4-5,12 4-11,3-9-6,8 0-1,0-6-1,17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7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8,'0'0'10,"0"0"-3,0 0 0,0 0 0,0 0 0,0 0-2,0 0 1,0 0-1,0 0 0,0 0-1,0 0 0,0 0 0,0 0 0,0 0 1,0 0-1,46 39-1,-46-39 0,0 0 0,0 0 0,0 0 0,44 43-1,-44-43-1,0 0 0,35 54 0,-35-54 0,26 54 0,-26-54 1,32 63-1,-32-63 1,34 64-1,-34-64 1,37 67 0,-37-67-1,40 55 0,-40-55-1,32 44 1,-32-44-1,0 0 1,34 41-1,-34-41 0,0 0 1,0 0 0,0 0 0,0 0 1,0 0 0,0 0 0,0 0 0,0 0-1,33-68 0,-33 68 0,17-74-2,-7 26 2,3-4-2,-2-2 1,4 6-2,-1 1 2,-3 5 1,-11 42-1,19-66-1,-19 66 2,0 0 0,16-47-1,-16 47 1,0 0-2,0 0-3,0 0-2,0 0-5,0 0-8,0 0-5,0 0 2,0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8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7,'0'0'12,"0"0"1,0 0-1,0 0-5,0 0 0,0 0 0,0 0 0,0 0 0,0 0 1,0 0-1,18 43-1,-18-43-1,0 0 0,0 0-2,-7 43 0,7-43-2,0 0 1,-3 51-2,3-51 1,0 0-1,-2 58 0,2-58 0,0 0 1,2 44-1,-2-44 1,0 0-1,0 0 1,0 0-3,0 0-2,0 0-10,0 0-7,0 0 1,0 0 0,0 0-1</inkml:trace>
  <inkml:trace contextRef="#ctx0" brushRef="#br0" timeOffset="451">432 41 20,'0'0'16,"0"0"1,0 0-3,0 0-2,0 0 2,0 0-5,-42-5 0,42 5-2,0 0-2,0 0-1,-54-7-1,54 7-1,0 0-1,-43-1-1,43 1 0,0 0-1,-47 12 1,47-12-1,0 0 1,0 0-1,-41 20 0,41-20 0,0 0 1,0 0 0,0 0-1,0 0 1,0 0-1,0 0 1,-30 43-1,30-43 1,0 0-1,0 0 1,0 0 0,0 0 0,4 43 0,-4-43 0,0 0-1,0 0 1,0 0 0,0 0 0,0 0-1,0 0 2,0 0-1,0 0 1,49 37-1,-49-37 1,0 0 0,0 0-1,47 13 1,-47-13-1,0 0-1,0 0 1,49 25 0,-49-25 0,0 0 0,0 0 0,51 35 0,-51-35 0,23 18 0,-13-11 0,-10-7 0,12 17 0,-12-17 1,9 8 0,-9-8 0,0 0 2,-2 13-1,2-13 0,-3 9 0,3-9 1,-10 6-1,1-3-1,9-3 0,-15 2-1,15-2-1,-16-7-2,3 5-3,4 0-3,-4 2-4,13 0-6,-17 4-4,17-4 1,-15 9 1</inkml:trace>
  <inkml:trace contextRef="#ctx0" brushRef="#br0" timeOffset="1302">635 335 0,'0'0'11,"0"0"0,0 0-4,0 0 2,0 0 0,0 0-2,7 19 2,-6-5-1,-2 6 1,2 4 1,-5 0-2,2-1-1,-5 4-1,3-2-2,-2-3 0,0-3-2,1-2-2,0-6-1,5-11-4,-6 13-4,6-13-7,0 0-5,0 0 1,16-11-1</inkml:trace>
  <inkml:trace contextRef="#ctx0" brushRef="#br0" timeOffset="1773">902 75 5,'0'0'12,"0"0"0,0 0-4,0 0 2,0 0-1,0 0 1,0 0-1,0 0 1,0 0-2,42 20-1,-42-20-1,0 0 0,0 0-2,0 0-1,0 0-1,6 54 0,-6-54-1,0 0 0,6 53-1,-6-53 1,0 0-1,9 55 1,-6-37-1,-2-5 1,-2 2 0,-1-4 0,2-11-2,-8 14-2,8-14-5,0 0-11,0 0-3,0 0 1,0 0 0</inkml:trace>
  <inkml:trace contextRef="#ctx0" brushRef="#br0" timeOffset="2283">1367 117 14,'40'-42'14,"-40"42"-2,0 0 2,0 0-2,0 0-1,0 0-1,0 0-3,-42-1-2,42 1-1,0 0-2,-54-7 0,54 7 0,0 0-1,-55 4 0,55-4 0,0 0 0,0 0-1,-49 11 0,49-11 0,0 0 0,0 0 0,0 0 0,0 0-1,0 0 1,0 0 0,0 0 0,0 0 0,-28 43 0,28-43 0,0 0 1,0 0-1,-11 47 0,11-47 0,0 0 0,0 0 1,-16 47-1,16-47 0,0 0 0,0 0 0,0 0 0,0 0 0,0 0 0,0 0 0,0 0 0,0 0 0,0 0 1,48 39-1,-48-39 0,0 0 0,0 0-1,51 12 1,-51-12 0,0 0 0,0 0 0,56 7 0,-56-7 1,34 10-1,-34-10 1,39 13 0,-20-1-1,-1 4 1,-2 1 0,-3 2-1,-8-3 1,-3 2 0,3-3 0,-1 1 0,-2-4 1,-5 1 0,0-4 1,3-9 0,-7 13-1,1-2 1,-1 1 0,-13-4-1,5-5 0,-1 2-1,-5-1 1,1 0-1,-3-3 0,3-4 0,-1-1-1,3 0 0,-1-1-3,7 3-4,-6-3-11,7 1-5,-1 1-3,12 3 2,-13-13-1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5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2822 7972 9,'0'0'7,"0"0"0,10-6-1,-10 6 0,0 0-1,4-10-1,-4 10-2,1-9 1,-1 9-1,-7-13 0,3 2 1,-3-2 0,1-4 0,-8-3-1,4-4 1,-5-3-1,0-5-1,1-3 1,-5-6-2,4-2 1,-1-6-2,-4-3 1,-4-6-1,1-7 0,-2-7-1,-4-5 1,3-5-1,-6-7 0,3-5 0,1-9 0,2-6 0,-2-3-1,6-5 1,0-4-1,2-4 1,-1-2 1,2-2 2,2 4-1,1 0 2,1 0 0,1 0 1,-1 0 1,0 2-1,1 3 0,-3-1-1,-1 2 1,-5-1-1,-1 4 0,-7 1 1,-4 3-1,-2 2 0,-6-1-1,-5 2 1,-6 3 0,-3 4-1,-5 0-1,-3 2 0,-4 1 0,-6 1 0,-2 1 1,-1 1-2,1 2 2,2 0-1,-2 2 0,3 1 0,1-1 0,4 3-1,0 0 1,3 1 0,1-1-1,2 1 1,2-1 1,5-1-1,4 1 1,-2-1-1,6 2 0,3 0-1,3 1 1,1 2 0,3-2-1,0 1-1,-1-1 1,8 1 1,-3 2-2,6-2 0,3 0 0,6-2 0,4 3-1,9 0 0,5 3 0,7-2 0,7 2 1,8-1 1,6 2 1,3 6 0,4 3 0,2 7 1,1 5 0,-2 9 0,-1 4 1,-34 47-1,55-64 0,-55 64 0,42-39 0,-42 39 0,0 0-1,42-32 1,-42 32-2,0 0 0,0 0-1,0 0-1,0 0-5,0 0-5,0 0 1,0 0-2,0 0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9:5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10 592 1,'-11'0'10,"11"0"1,0 0-2,0 0-2,0 0-1,0 0 1,0 0-3,0 0-1,-2 9 0,2-9-1,5 20 1,-1-2-2,1 6 2,0 6 0,1 5 0,1 8 0,3 2-1,0 3 0,3-1 0,-3-8-1,1-1 0,0-10 0,-2-2 0,-1-7 0,0-5 2,-8-14-1,0 0-3,0 0-6,9-1-9,-7-9 1,1-7-1,0-11-1</inkml:trace>
  <inkml:trace contextRef="#ctx0" brushRef="#br0" timeOffset="521">621 447 3,'0'0'4,"-13"0"-1,13 0 1,-13 1 0,13-1-1,-16 2 1,7 3 0,9-5-1,-18 16 1,9-4-2,-3 2 0,0 4-1,-4 1 1,2 7 1,-4-3-1,2-1 1,-1 2-1,2-2 1,2-2-1,5-3 0,0-4 0,3-3-1,5-10 1,-2 14-1,2-14 0,0 0 0,3 9 0,-3-9 0,3 10 0,-3-10 1,10 8-1,1-6 0,8-2 1,6-1-1,7-1 0,5-1 1,6 1-1,1 2 0,-1 1-1,-5 5 2,-7 4-2,-6 5 1,-9 2 0,-10 5 0,-6 1-1,-8 2 2,-4-2 1,0 2 1,-5-7 1,3 2-1,-2-7 1,2 0 0,-1-6 0,2 1 0,-5-4-3,-2 0-2,2-1-5,-4-5-13,5-3-2,5-9-2,8-4 1</inkml:trace>
  <inkml:trace contextRef="#ctx0" brushRef="#br0" timeOffset="1402">437 530 2,'0'0'8,"0"0"0,0 0 0,0 0 0,28-18-2,5 7 1,6-3-1,4-3 1,6 0-2,-2 0 1,-3 3-2,-8 0 1,-4 9 0,-14-1-2,-5 4 0,-13 2-1,0 0 0,0 9-2,0-9 1,-12 13-1,12-13-2,-13 12-12,13-12-1,-11 4-1,11-4-1,-2-14-1</inkml:trace>
  <inkml:trace contextRef="#ctx0" brushRef="#br0" timeOffset="2153">1011 847 2,'-6'11'13,"6"-11"-1,0 0 1,11-17-4,-3 1-2,5-5 2,5-7 0,6-2-4,3-7 1,1 5-2,-3-3 0,-3 7-2,0 2 0,-5 6-3,-3 6-2,-6 3-9,-8 11-3,-3-10-1,3 10-1,-19-6 1</inkml:trace>
  <inkml:trace contextRef="#ctx0" brushRef="#br0" timeOffset="2404">1017 553 7,'1'18'11,"5"3"-2,6 3-1,9 1 0,6 0 1,4-1-2,1-2-1,-2-2-1,0-2-2,-4-4-2,-3-2 0,-7-4-1,-5 0 0,-11-8-1,12 11-2,-12-11-7,0 0-3,12 2-1,-9-14 0</inkml:trace>
  <inkml:trace contextRef="#ctx0" brushRef="#br0" timeOffset="2804">1448 277 13,'4'15'8,"4"4"1,1 4-1,1 10-1,-1 3-2,0 2-1,-1-1-1,-2 0-1,0-2 1,-2 1-1,-2-5 1,-1-9-2,1-7 1,-1-1-1,-1-14-2,7 12-7,-7-12-4,16-12-1,-3-4-1,3-9 0</inkml:trace>
  <inkml:trace contextRef="#ctx0" brushRef="#br0" timeOffset="3596">1922 1 2,'0'0'5,"-9"-2"0,9 2 0,0 0-3,-11 2 0,11-2-1,-10 2 0,10-2 0,-11 3 1,11-3-1,-9 4 1,9-4-1,-13 7 0,13-7-1,-14 11 0,14-11 1,-15 14-2,4-3 1,1-1 1,-6 5 0,1 1 1,-4 3 1,0 0 0,-2 3 0,1-3 0,1 1 0,3-4-1,3-3 0,5-3-2,8-10 1,-8 15-1,8-15-1,0 11 1,0-11 1,2 12-1,-2-12 0,2 17 0,-2-17 0,3 15 0,-3-15 0,3 13 1,-3-13 1,7 9 0,-7-9 0,17 6 1,-5-5-1,4 0 1,-1-1-1,5-1 0,1 1-1,-1-1-1,-2 2 1,-1 1-1,-2 1 0,-2 2 0,1 1 0,-14-6 0,19 16 0,-10-7 0,2 5 0,-2-4 1,1 6-1,-1-2 1,-2 4 0,1-1 0,-4 4 1,-2-1 1,-5-3 0,1 6 0,-8-5 1,2 1 1,-9-4 0,0 1 1,-5-5-2,2 1 1,-2-7-1,-1-1 0,3-4-3,3-6-5,7-2-12,3-5-4,9-6-1,4-10 0,8-1-1</inkml:trace>
  <inkml:trace contextRef="#ctx0" brushRef="#br0" timeOffset="4637">1685 318 4,'-10'-3'7,"10"3"1,0 0 1,0 0-2,-11-10 0,11 10-2,-11-15 0,7 3 0,2-4-1,-1 0 0,2-3 0,1-2-1,1 1 0,1 1-1,3 1-1,1 1 1,3 4 0,-2-1-1,3 4 1,0-1-2,1 3 1,1 0 0,-3 2 0,1 1 0,-10 5 0,20-10-1,-10 6 1,3-1-1,-1 1 1,3 0 0,2-1 0,3-1 0,0 2 0,0 0 1,-1 1-1,-1 1 0,-3 2 0,-4 0 0,-11 0 0,12 3-1,-12-3 1,0 0 0,-6 10-2,6-10-2,-15 14-9,6-6-6,-3-6 1,-1-4-1,-2-5-1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02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-2 580 0,'0'0'10,"0"0"0,0 0-1,0-16 0,6 0 0,4 0 1,5-8-2,8-1 0,1-3-1,9 1-1,0 0-2,5 2-1,-1 4 0,-2 5-1,-4 6 0,-4 7-1,-5 5 0,-4 6 0,-5 4 0,-4 7 0,-4 1 1,0 4 0,-2 2 0,0 2 1,1-6-1,1 3 0,2 0 0,4-8 0,2 2 1,6-9-1,7-7-4,4-6-17,6-4 0,2-13-2,-1-13 0</inkml:trace>
  <inkml:trace contextRef="#ctx0" brushRef="#br0" timeOffset="571">1074 147 20,'0'0'13,"0"0"0,0-12-1,5 3-7,4 1-2,5-2 0,4 2-1,1-1 2,4 5-1,0 2 0,-1 4 1,-3 4-1,-4 5-2,-6 7 0,-6 3 0,-6 6-1,-7 4 1,-8 3 1,-1 3-1,-7 1 1,0 1 1,-1-4-1,3-2 0,2-3 0,6-2 1,6-7-1,11-3 0,12-8-1,11-3 0,16-5 0,9-5-6,11-3-2,3-5-8,8-4-5,-2-5 1,-5-5 0</inkml:trace>
  <inkml:trace contextRef="#ctx0" brushRef="#br0" timeOffset="1141">1666 77 6,'11'-11'10,"-2"7"1,3-1-1,1 1 0,3 0-1,3 0 0,0 4-2,1 2-2,-2 6 0,-1 2 0,-6 5-3,-2 5 0,-5 3 0,-7 1 1,-3 3 0,-7 2 0,0 0-1,-6-2 2,1 1 0,-1-4-1,2 2 1,0-3-2,5 0 1,0-3 0,7 0-1,4-2 0,6-1-1,7-2 0,6-2 0,6-1 0,7-5-2,9-1-5,3-8-10,6-4-5,2-11-2,4-5 2,-1-12-1</inkml:trace>
  <inkml:trace contextRef="#ctx0" brushRef="#br0" timeOffset="1622">2655 14 10,'0'0'12,"-14"-7"1,4 5-3,-4 0 2,-1 1-2,-5-1-1,0 3-3,-5-1 1,0 3-3,-4 0 0,1 2-1,-2 2 0,1 1-2,-1 0 1,3 0-1,3 1 0,2-2 0,5 1-1,1 0 0,5 0-1,0 0 1,2 1-1,2 0 1,-2 3-1,3 1 2,-2 0 0,2 1 1,-3-2-1,4 1 0,1-3 1,1-1-1,3-9 1,1 11-1,-1-11-1,11 7 1,1-5-1,2 2 1,2 0-1,0 1 1,2 2-1,1 2 0,2 1 0,-2 0 0,1 4 0,0-3 0,1 1 0,-1 0 0,-1-1 0,-3-2 0,-2-2 0,-5 3 1,-9-10 0,4 18 2,-11-9 0,-4 5 0,-7-4 1,-2 6-1,-6-3 1,-4 1-1,-2-2-1,1-2 0,3-3-1,1-5-4,9-1-7,2-10-12,14-4-1,8-10-2,8-6 1</inkml:trace>
  <inkml:trace contextRef="#ctx0" brushRef="#br0" timeOffset="2413">2912 166 0,'-2'12'8,"2"-12"1,4 17 1,2-5-5,5 3-1,-1 3 2,2 3 3,-1-1 0,4 5 2,-4-2-1,6 1 0,-5-4-2,0 2-1,0-8-1,0 1-2,-2-6 0,3-2 1,-3-7-1,4-3 1,-4-8-1,3-5 0,-5-7 1,2-1-2,-1-5 0,-1-1-2,-2 1 0,-1 3-1,-1 6-1,0 1-3,-4 19-9,10-18-9,-1 13-2,-9 5-1,20-12 1</inkml:trace>
  <inkml:trace contextRef="#ctx0" brushRef="#br0" timeOffset="2844">3460 182 25,'-17'-2'13,"5"-1"0,-2-1 1,5 1-12,9 3-1,-12-2 0,12 2 2,0 0 0,8 17 0,2-7 0,7 5 1,-1 4-2,6 5 1,2 0-2,-2 4 1,1 0-1,-2-1 0,-5-4 2,-3 1 0,-3-7 2,-4-1 0,-7-7 1,1-9-1,-15 9 1,3-9 0,-5-6-1,4 0-2,-1-5-1,3-4-1,5-3-1,5-3 0,9-1 0,5-2-1,5-1-1,3 0 1,3 3 0,2 0 0,2 5 0,-3 1 0,0 6-1,-2 2 2,1 9-2,1 4 1,-2 6 0,-1 6 0,0 5 0,-1 2 0,0 4 1,-4-2 0,-4-3 1,-2-1 0,-4-6 1,-1-1 1,-6-15 0,3 14 1,-3-14 1,0 0-1,-1-11 0,4-5-1,3-6 0,4-3-1,2-5-1,6-3-1,3-1-1,3 1 0,4 6-2,0 2-3,6 11-6,-3-2-10,5 6-3,-1-1 0,4 5 0</inkml:trace>
  <inkml:trace contextRef="#ctx0" brushRef="#br0" timeOffset="3485">4877 36 38,'10'6'17,"-10"-6"1,0 0 2,-18 14-10,-2-11-6,-2 4 1,-8-1 2,-2 3-1,-6 1-1,1 3 0,-4-2-1,3 4-2,2-1 0,6 1-1,5 0-1,7 0 0,7-3 0,10 1 0,10 2 0,4 0 0,5 1 0,3 0 0,-1 2 0,2-1 0,-1 4 0,-3-3 0,-4-1 0,-2-2 1,-2-1-1,-3-2 1,-7-12 2,3 18 0,-3-18 0,-10 15 1,-8-7-1,0 5 1,-11-1-2,-6 0-5,-3 4-22,-11-3-1,-6-2 0,-7-10-3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17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-4 416 7,'0'0'11,"0"0"1,-1-10 0,1 10-1,1-9 0,-1 9-3,5-13-1,-5 13 1,13-14-3,-3 6-1,4-2-2,3 2 0,4 1-1,-2 1 0,5 3 0,-2 1-1,-1 2 0,-5 2 0,1 2 0,-6 2 1,0 1-1,-3 2 0,-4 2 0,-1 2 1,-3 0 1,0 5 0,-6 4 1,-2 4-1,-10 2 2,0 5-2,-5 2 2,0 2-1,-1-2 0,3-1-1,1-4 1,5-6-1,7-4 1,2-3-1,7-8 1,8-4-1,8-6 0,10 0-1,9-5 1,4-1-1,6-2-1,0-1-4,7 4-14,-7-5-6,-4 4-1,-10-3 1,-2-2-1</inkml:trace>
  <inkml:trace contextRef="#ctx0" brushRef="#br0" timeOffset="841">890 22 10,'4'-13'13,"-4"13"-4,0 0 0,2-12 1,-2 12 1,0 0-1,0 0-2,0 0 0,0 0-2,0 0-1,0 0 0,0 0 0,0 0-2,0 0 0,0 0 0,0 0-2,0 0 0,-2 11 0,2-11-1,-9 7 0,9-7 0,-13 14 0,7-4 0,-2 0-1,0 2 1,-1 2 1,-1 3-1,-2 1 1,1 4 0,-5 5 1,1 7 0,-4 3 0,3 5 1,-3-1-1,2 0 0,3 5 0,2 1-1,3-7 0,6-4-1,6-4 2,6-4-2,8-2 1,8-3 0,5-10 0,8-4 0,5-4 0,0-2 1,0-5-2,-4-1 2,-4-4-1,-7-1 0,-5-3 0,-6-1 1,-11-3-1,0 0 1,-7-7-1,-4 2 1,-4 1-1,-1 2 1,-3 1-2,-6 5 2,-3 3-2,-7 8 1,2 10-1,-6 4 0,-2 4 0,-8 5-2,-2 9-4,-8 2-20,0 7 1,-6-7-3,-3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5:52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38 400 12,'0'0'15,"-8"-18"1,8 18 0,-7-12 0,7 12-2,0 0-2,-13-14-2,13 14-2,0 0-1,0 0-3,-10-3-1,10 3-1,0 0-1,0 0-1,0 0-1,7 12 1,-2 1 0,7 5-1,-2 10 1,5 13-1,1 17 2,5 14 0,-3 11 0,1 8-1,-1 3 2,0 0-1,1-6 0,-1-12 0,2-14 1,2-17-1,2-20 0,6-15 0,6-14 0,3-15-1,3-11-1,1-9 1,-3-6-1,-2 2 1,-7 3-1,-5 4 1,-9 7 1,-4 9 0,-8 4 1,-5 16-1,0 0 1,0 0 0,0 0-1,10 24 1,-3-3-1,1 7 0,3 6 1,-2 7 1,2 4-1,0 1 0,2-4-1,-1-5-2,1-5-4,-2-19-14,7-9-7,-2-18 0,5-11-2,-2-15 2</inkml:trace>
  <inkml:trace contextRef="#ctx0" brushRef="#br0" timeOffset="590">1005 809 47,'0'0'19,"0"0"1,-3 13-2,4 1-11,-2 5-4,3 13 2,-2 5 1,3 8-1,1 3 2,4 3-1,0-6 0,7-5 0,4-14-2,7-16-1,4-18-2,3-17 0,1-14-3,-3-12 1,-4-7-1,-4-7 0,-7 2 1,-6 4 0,-5 9 2,-5 11 0,-7 9 1,2 9-2,5 21-5,-10-8-10,8 21-9,-3 2-1,4 7-1,-1-3 0</inkml:trace>
  <inkml:trace contextRef="#ctx0" brushRef="#br0" timeOffset="931">1382 748 55,'15'-2'22,"-5"1"1,2 5-1,-12-4-6,17 23-15,-6-2-1,-1 9 1,-2 8 0,3 4 2,-1 1 0,2 1-1,-3-7 2,1-5-2,-1-8 1,3-7-1,-2-9-1,0-11 0,-1-11-2,-5-7 0,-1-4 0,-4-5 0,-2-3-1,-1-3 1,-2 0 0,2 0 0,5 3 0,5 2 0,9 1 0,6 1 0,7 5 0,5 4 0,3 6 0,0 7 0,-2 7 1,-2 7 1,-6 7 1,-1 9 1,-9 3 1,1 6 0,-7 2 1,3 5-1,-3-2 1,5 2-2,1-4-1,4-3-1,5-8-3,0-12-4,11-7-14,-5-18-7,3-11 0,-9-18-1,-1-10 1</inkml:trace>
  <inkml:trace contextRef="#ctx0" brushRef="#br0" timeOffset="1452">2507 494 69,'15'11'26,"-15"-11"0,3 11-2,-15-9-13,-2 7-4,-7-1-2,-4 5-1,-4 4-3,-4 3 0,-1 2 0,3 0 0,5 1-2,6-3 0,11 1-1,7-3 0,11 0-1,9-2 2,9 0-1,0 2 1,3 3 0,0 2 1,-4 2 1,-3 2 0,-8 0 0,-6 0 1,-6-5 1,-2-2-1,-2-5-3,1-15-5,0 0-10,-1-35-10,8-6 0,1-18-2,8-8 1</inkml:trace>
  <inkml:trace contextRef="#ctx0" brushRef="#br0" timeOffset="1792">2811 102 80,'14'-13'26,"-14"13"0,17 17-1,-12 7-16,7 11-8,3 11 0,4 12-1,7 15 0,3 8 3,-2 3-1,1 2 0,-6-7 0,-3-4-1,-4-14 1,-5-12-1,-4-14-1,-9-17-3,3-18-2,-28-10-1,4-15 2,-12-13 0,-3-4 0,-6-5 3,-5-3 2,2 4 2,0 2 2,10 12 2,8 4-2,8 12 1,8 1-2,11 4-1,8 0 0,14 1-2,13 0-1,12-2-3,11 7-8,6-4-17,8 9-1,-6-1 1,0 9-2</inkml:trace>
  <inkml:trace contextRef="#ctx0" brushRef="#br0" timeOffset="2213">3565 435 78,'0'0'26,"-4"11"0,-11 1-1,-14 3-14,-5 8-9,-6 8 1,-5 9-1,-1 7 1,1 4 1,4 2-1,7 0 1,6-6-1,10-1-1,11-9 0,11-6-1,14-7-1,10-9 0,14-7-2,6-10-6,18-3-20,-2-12-1,7-5 0,-8-14-1</inkml:trace>
  <inkml:trace contextRef="#ctx0" brushRef="#br0" timeOffset="2603">4151 112 61,'0'0'24,"10"-4"-2,-10 4 0,0 0-15,-11-1-6,1 4 0,-1 6 2,-5 1-1,0 4 1,-2 2 0,0 6 2,-2 1-1,1 8 1,2 4 0,4 10 0,-1 6-2,3 12 0,1 7 1,2 5-2,2 2 1,10 0-1,0-1-1,9-5 0,5-10 0,10-9-2,13-10-4,5-15-6,19-3-18,2-16 1,5-7-1,-4-14 0</inkml:trace>
  <inkml:trace contextRef="#ctx0" brushRef="#br0" timeOffset="3184">4307 396 55,'0'0'23,"0"0"0,0 0 0,0 0-12,0 0-6,0 0-1,0 0 1,0 20-1,-1-7 0,6 9-1,-2 3 1,4 6-1,0 1 1,5 1-1,0-5-1,5-2 0,3-12-1,5-11 1,3-11-2,0-11 1,2-10-1,3-5 0,-2-4 0,-4 0 0,-3 4 0,-6 5 1,-5 9-1,-1 10 0,-1 9 1,-1 11 0,-1 8 1,3 9-2,3 4 2,1 5-2,5 2 1,1 0-1,-3-1-1,-3-9-3,4-2-22,-8-14-2,-3-9 0,-10-16-2</inkml:trace>
  <inkml:trace contextRef="#ctx0" brushRef="#br0" timeOffset="3745">4799 0 53,'0'0'21,"0"0"1,0 0 0,0 0-14,0 0-4,12 4 1,-1 0-1,3-3 1,8 7 0,2 0-1,11 9 0,2 1-1,9 7 0,2 3-1,3 6 0,0 5-1,-1 6 1,-6 3-1,-6 5 1,-9 2 0,-5 6 1,-12-2 1,-4 6 0,-17-2 1,-3 1-1,-9-3 0,-3-3-1,-9-3-1,-2-5-3,1 2-10,-9-13-19,1-2-1,-9-13 0,-3-8-2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40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554 882 7,'0'0'10,"0"0"-1,0 0 1,0 0-1,-7-9-1,7 9 0,0 0-2,-1-11 1,1 11-2,4-11 1,-4 11-2,12-19-2,0 8 0,2-1 0,4 1-1,5 1-1,2 1 0,2 0-1,2 4 1,-2 4-1,0 2 1,-2 4-1,-2 3 0,-5 3 1,-2 0-1,-4 4 1,-2 0-1,-2 4 1,-4 0 0,-3 3 0,-3 1 1,-4 2-1,-4 3 1,-4 2 0,-4 3 0,-5 2 0,-2 5 0,-4-1 0,-2 1-1,2-1 1,0-2-1,3-4 1,3-3-1,6-7 0,3-3-1,5-6 1,3-3 0,6-11-1,-3 14 2,3-14 0,14 4 1,1-5 0,7-1 0,5-1 0,6 1 1,3-3-1,3 2 0,3 1-2,-2-2-2,-2 4-4,-4-2-10,1-2-4,-3-3 1,-4-8-1</inkml:trace>
  <inkml:trace contextRef="#ctx0" brushRef="#br0" timeOffset="1212">1475 713 15,'0'0'10,"0"0"1,-11 0-2,11 0-1,-9 1-1,9-1-1,-9 1-4,9-1-1,-18 7 0,18-7-1,-19 18 0,9-4 0,-3 1 1,-3 7 0,-1 4 1,-3 6 0,3 6 1,-5 4 1,1 3 1,-3 2-1,7 4-1,0-3 1,5 1-1,2-6 0,7-1 0,2-7 0,6-1-1,3-6-1,2-3 1,3-3 0,4-4 0,4-4-1,2-3 1,2-3-1,3-5 1,0-5 0,3-4 0,-1-3 0,0-3-1,-3-5 1,-1-3 0,-4 1 0,-3 0-1,-2-1 1,-5 4 0,-5-2 0,-2 0 0,-9-1 0,-3 4 0,-5 0-1,-5 2 1,-5 3-2,-1 2 1,-5 6-1,-4 6 0,2 5 0,0 3-1,0 4 0,-1 4 0,2 5-2,-3-1-8,8 4-13,-2-4 0,4-1-2,0-8 1</inkml:trace>
  <inkml:trace contextRef="#ctx0" brushRef="#br0" timeOffset="3125">356 513 15,'0'0'13,"0"0"-1,-21-6-2,4 12-4,-2-1-1,-5 8-3,-2 2-1,-3 6 0,-1 6-1,-2 6 1,3 5 0,-3 6 1,6 7 0,1 4 0,5 3-1,4 4 2,6 0 0,7 5 0,5 4 2,10-2-1,9 3 1,8-1 0,8 3-1,7-4 1,11 4-1,5-9-1,12-1-1,3-3-4,4-11-11,8-13-7,5-14-1,5-20 1,0-16-2</inkml:trace>
  <inkml:trace contextRef="#ctx0" brushRef="#br0" timeOffset="3615">1938 556 25,'0'0'12,"0"0"1,0 0-4,0 0-8,8 16-1,7-5 1,-2 4 1,7 4 1,5 7 0,-1 4 1,5 11 0,-3 4 0,1 9 1,-4 4-2,2 5 1,-8 3 0,-2 6-1,-6-2-1,-3-1 1,-6-1 0,-2-5-1,-6-5 2,-1-3-2,-6-9 1,-1-1 1,-5-9-1,-3-4 0,-2-7 0,-1-3-2,-1-5-10,-2-10-12,-1-12-2,0-12 0,2-12 0</inkml:trace>
  <inkml:trace contextRef="#ctx0" brushRef="#br0" timeOffset="4386">2436 94 18,'-12'2'16,"12"-2"1,0 0 1,-12-11-6,12 11-2,0 0-3,1-11 0,-1 11-2,12-11-2,-1 4-1,4 1-2,0 2 0,2 0-1,1 3 1,-2 2-1,0 5 0,-3 1 0,-3 6 1,0 1-1,-3 5 0,-3 2 1,-3 2 0,-3 3 1,-4 2-1,-3 1 2,-7 0-1,-3 2 1,-3 0 0,-3 2 0,-1-3 1,3-1-1,1-3 0,3-4 0,5-3-1,5-1 0,6-8 0,8 0-1,6 1 1,4-5-1,8-6 1,5 2 0,3-2 0,3-1-3,7 5-15,0-7-5,-2-8 0,-3-2 0</inkml:trace>
  <inkml:trace contextRef="#ctx0" brushRef="#br0" timeOffset="5238">2955 77 16,'0'0'13,"-11"-7"0,11 7-2,0 0-4,1-10-2,-1 10 0,15-9 0,-4 4-1,4-1-1,2 1 0,2 0-1,1 5-2,-3 4 0,-1 3 0,-5 7 0,-4 5-1,-6 5 1,-6 7 1,-9 7 0,-5 3 2,-5 1 1,-3 2 0,-2-5 0,4-1 1,0-5-1,6-3 0,7-9 0,9-3 0,7-7-2,11-3 0,11-4-2,9-4-1,9-1-3,6-6-5,9 1-6,1-3-7,1-5 1,-2-1 0,-5-4 0</inkml:trace>
  <inkml:trace contextRef="#ctx0" brushRef="#br0" timeOffset="5738">3826-1 32,'-16'1'15,"-5"-1"1,-1 0-3,-1 2-7,-4 0 1,0 1-2,-2-1 1,3 2-2,-1 1-1,5 0 0,1 0-2,3 1 0,3-1-1,2-1 0,4 1-1,9-5 1,-11 12-1,11-12 1,-9 19-1,3-6 1,1 3 0,-2 3 0,-1 0 0,0 3 1,0-2-1,2-2 1,1-2 0,5-3 0,0-13 1,17 12-1,4-10 0,4-3 0,5-2 0,2 0 0,2 1 0,-1 1-2,-2 2 1,-5 4-1,-6 3 1,-4 5 0,-2 3 0,-1 4 0,-4-1-1,2 2 2,-4 0-1,0 0 2,-4-3-1,-2 3 2,-5-3 1,-3 1 1,-9-3-1,0 5 2,-9-4-1,-2 3 0,-5-7-1,1 4-1,-4-7 0,4-1-1,1-1-1,2-7-2,5 2-5,-1-6-19,5 0-1,-1-11-1,4-4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2:15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15,'0'0'6,"0"0"0,0 0 0,0 0-3,0 0-1,0 0-2,0 0-1,0 0 0,0 0 1,0 0-1,0 0 2,1 10 2,-1-10 1,11 5 1,-11-5 1,16 4 0,-5-1 0,2-1-1,2 1 1,3 1-2,2 0 0,3-2-1,4 0 0,3 0 0,4-1 0,6-2 0,2 0 0,4-3 0,4 1 0,2-1-1,4-1 0,2 1 0,2 0 0,3 0-1,2 0 1,6-1-1,5 2 1,2-4 0,5 3 0,6-2-1,1 1 1,3 0-1,5 2 0,1-2 0,-2 3 1,4-1-1,1 2 1,0-1 0,4 3 0,1-2 0,-2 1 0,0-1 0,3 2 0,-3-2-1,4 1 1,-3 0-1,0-1 0,-1-1 0,2 1 0,-2-1 0,1 1-1,-2-3 1,0 2 0,-1-1 0,-2-1 0,-3 2 0,1 0 0,-6 1 0,0 0 0,-4 2 0,-3 2 0,-8-1-1,-1 2 2,-6-3-1,-6 0 1,-6 0-1,-9 0 1,-9-3-1,-5 1 0,-7-4 1,-7 4-1,-8-1 0,-4 1 0,-10 1 0,10-2 0,-10 2 0,0 0-1,0 0 1,0 0-1,0 0-1,0 0-1,0 0-3,-11 1-10,4 12-13,-13-10 0,-13-4-3,-18-15 1</inkml:trace>
  <inkml:trace contextRef="#ctx0" brushRef="#br0" timeOffset="5148">6699 1241 9,'0'0'8,"0"0"-1,0 0 0,0 0-2,0 0-1,0 0-1,0 0-1,0 0 0,0 0-1,0 0 1,16-4 0,-3 5 0,2 0 0,4-1 1,1 1 1,5 0 0,3 0 1,4 0 0,3 3 1,4-3 1,3 4 0,-1-1 0,9 4-1,-1-4 0,8 3 0,-2-3 0,11 2-1,-2-3-1,6 3 0,3-4 0,5 1 0,1-2-1,0 1 1,-1-3-1,2 0 0,-1-1 0,4 1-1,-3-2 1,3 0-1,-4-1 0,6 2-1,-1-2 0,5 2 0,1 0 0,0 1 0,-1 0-1,-1 1 1,3 0 0,-4 1-1,-1-1 1,-3 2 0,-5-2-1,3-1 1,-4 0-1,-3 0 0,-6-1 1,-4 0-1,-5-1 1,-7 1 0,-8 1 0,-10 0 0,-8-1 0,-5 2 0,-4-1 0,-7 1 0,-10 0-1,9 0 1,-9 0 0,0 0-1,0 0 1,0 0-1,0 0 1,0 0 0,0 0-1,0 0 0,0 0 1,0 0-1,0 0 0,0 0 0,0 0-4,0 0-15,0 0-12,-19-24 1,-9-11-2,-23-20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2:46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1244 22,'0'0'14,"0"0"-1,0 0-2,-9 6-7,9-6-2,0 0-1,0 0 1,-8 13 2,8-13 1,-2 14 2,2-5-1,5 4 1,3-3 0,9 3-1,8-5-1,9-1-1,7-5-2,8-3 1,2-5-1,0-4-1,-5-3 2,-1-1 0,-11-5 1,-7 0-1,-12-2 2,-5-2-1,-10-2 0,-1 1-1,-5 2 0,-4-1-1,-4 3-1,-6 4-2,-3 6 1,-4 3-1,-4 7 0,-7 6 0,-5 5 0,-1 4 0,-2 6 0,4 2 2,1-1-1,6 1 0,7-1 0,10 0 0,8-6 0,9 0 0,12-5-2,8-4-1,16 0-5,5-9-3,11-1-5,-1-9-2,8-2-2,-5-7 1,3 1 3,-12-4 6,-6 2 8,-9 2 8,-8 1 7,-4 9 3,-9-2 4,-8 12-2,3-13-1,-3 13-4,0 0-4,0 0-4,0 0-2,0 0-2,-10-3 0,10 3-1,0 0 1,0 0 1,0 0-1,0 0 0,0 0 1,0 0-1,0 0 1,0 0-1,0 0 0,0 0-1,0 0 0,0 0 1,0 0-1,0 0 0,0 0 0,0 0-1,0 0 1,0 0 0,0 0 0,0 0 0,0 0-1,0 0 1,0 0 0,5 16-1,1-1 1,-1 6 0,4 5 0,1 6 0,-2 4 0,6 7 0,-3 3 0,1 3 0,-2 2 0,-2 0 0,-1-1 0,-1 2-1,-4-5 1,-4-4 0,-4-5 1,-3-4 1,-7-7 0,-3-5 1,-7-5 0,-1-5 0,-6-8 0,-1 0 0,-5-3 0,2-2-2,3-3 1,-1 0-1,4 0-1,0 0 0,3 2-1,0 0 0,6 2-1,1-3-2,8 8-14,-1-9-11,14 4 1,-9-16-2,18 0 1</inkml:trace>
  <inkml:trace contextRef="#ctx0" brushRef="#br0" timeOffset="3565">743 334 24,'0'0'15,"0"0"0,0 0 0,0 0-7,0 0-5,0 0 2,0 0-1,0 0 1,0 0 0,0 0 0,7 15 0,-7-6 0,2 6 0,-2 5-2,3 7 0,-2 3 0,1 6 0,-1 1 0,1 3-1,-2-1 0,1-2 0,0-5-1,1-5 0,1-4-1,2-6-1,3-5-2,1-8-2,3-4-1,0-8-3,6-5 0,-6-9-2,7-5 1,-7-8-1,4-4 4,-6-3 2,3-2 3,-5 1 2,0 3 2,-1 4 3,-1 7 3,-1 8 1,-3 3 0,2 9-1,-4 9 0,0 0 0,0 0-1,6 26-2,-6-4-2,2 5 0,-1 6-1,1 7 1,-3 0 0,4 2-1,-6-2 1,3-1 0,-1-6 0,3-2-1,2-8-2,-2-7-1,2-3-2,-4-13-1,0 0-4,0 0-4,-5-16-1,-10-4-1,0 3 1,-7-6-1,2 1 1,-7-1 2,1 5 5,1 0 3,3 6 3,0 3 1,3 5 2,2 3 2,1 2 2,7 3 2,-3-2 0,12-2 3,-13 8-2,13-8 1,0 0 0,0 0-1,13 6-1,2-3-2,3-5-1,8 4-1,5-4-2,7 2 0,3-2-1,4 1-2,-1-1 0,-2-1-2,-3 1 0,-7-2-2,-6 4-4,-9-7-6,-2 4-9,-6-7-3,-6 1 1,-7-6 1</inkml:trace>
  <inkml:trace contextRef="#ctx0" brushRef="#br0" timeOffset="4446">656 456 30,'-18'6'21,"6"-1"0,12-5 1,-11 1-4,11-1-8,4-9-2,4 0-1,9 4-1,3-5-1,6 2-1,6-1 0,7 3-2,5-1 0,1 4 0,0 2-2,-3 3 0,-2 3-1,-5 0-4,-1 4-12,-5-5-8,-1-1 0,-5-7-1,6-2 0</inkml:trace>
  <inkml:trace contextRef="#ctx0" brushRef="#br0" timeOffset="5167">1271 471 3,'-3'18'14,"3"-18"1,3 11 0,-3-11-2,12 10 1,-3-5 1,0-5-3,6 1-3,2-6-1,1 0-2,3-6-2,-1 1 0,-1-4-2,0-2-1,-3 0 0,-4-1 0,-3-1 0,-1 1 0,-6-1 0,3 2-1,-3 0 1,-4 3-1,-1 2-1,3 11 1,-13-13-1,4 12 1,-1 3-1,-5 3 1,3 5-1,-1-2 1,4 2 0,-2 1-1,0-1 1,3 1 1,1-1-1,2 1 0,0-1 0,3 6 1,-2 0-1,2 6 1,0 2-1,-3 4 0,1-1 1,-2 3 0,0-1 0,1 0 1,1-5-1,3-2 0,3-6 1,7-2 0,5-7 0,3-4 0,9-8-1,4-5 0,-1-6 1,6-4-1,-1-4 0,-2-4 0,-2-1 0,-3 1 0,-7 2 0,-1 3 0,-4 5 0,-5 2 0,-4 5 0,-6 11 1,9-9-1,-9 9-1,2 9 0,-4 2 1,3 2-1,-1 0 0,-1 1 0,2 0 1,-1-3 0,5-1 0,-5-10 0,20-2 0,-5-10 0,5-1-1,2-3 1,-2 2-1,0-1 1,1 3-1,-8 5 0,-13 7 0,12 13 1,-14 6-1,0 0 0,0 3 1,3-1-1,-1-1 1,8-6 0,4-9 0,8-11 0,5-10-1,2-4 1,5-3 0,-3-4-1,-3 2 1,-4 4-1,-3 3 0,-5 8-1,-14 10 1,10 7 0,-14 6 0,2 7-1,-2 3 1,3 1-1,-2 2 0,4 1-2,-3-6-3,13 1-10,-4-11-11,3-2-1,-10-9-1,15-1 2</inkml:trace>
  <inkml:trace contextRef="#ctx0" brushRef="#br0" timeOffset="6149">2243 436 34,'9'1'19,"-9"-1"0,12 7 2,-12-7-6,-3 17-8,3 0-1,-7 2-1,5 9 0,-1 1 0,4 8 0,-3 2-1,3 3-1,0-4-1,1 0 0,0-7 1,1-3-1,-4-7 0,-1-5 0,2-16 1,-7 12 0,7-12 0,-15-13-1,3-3-1,1-6 1,3-7-2,-1-6 1,6-7-1,4-5-1,12-2 0,4-3-1,12 5 0,4 2-1,6 6 1,2 6 0,3 9 0,-2 8 1,-6 9 1,-13 12 1,0 7-1,-5 9 2,-14 5-1,-5 5 1,-8 1 0,-5 1 1,-2-3-1,2-3-1,-10-8 0,3-8-1,0-8-2,1-13-8,9-2-8,-4-14-9,11-5 1,1-12-2,12-3 2</inkml:trace>
  <inkml:trace contextRef="#ctx0" brushRef="#br0" timeOffset="6629">2588 48 55,'23'-20'23,"-5"3"1,-3 10-3,-3 3-7,0 8-7,-2 4-3,-1 9-3,-2 4 1,1 7 0,-7 7 1,4 7 0,-6 2 0,-3 7 0,-1-1 2,2 1-2,-2-4-1,4-1 0,-4-9-1,2-4 0,2-8-2,0-8 1,1-6-1,0-11 0,0 0 0,-7-20-1,3 2 1,-3-3 1,-2-1 0,-1 0 0,0 1 0,1 4 0,0 6 0,9 11-1,0 0 1,0 0 0,13-5 0,7 6-1,8-1 1,6-3 0,7-3 0,3-4 0,0-4 1,-1-1-1,-6-1 1,-5 2 0,-8 1 1,-6 2 0,-18 11-1,13-11 1,-13 11-1,0 0 1,-13 9-2,4 1 1,-3 2-2,2 5 1,-3 3 0,2 5 1,0 2-1,6 1 1,2-1-1,1-3 1,3-2 0,2-4 0,6-7-1,2-8 1,0-8-1,7-6 0,-5-7 1,4-4-1,1-2 0,-3-2 1,-4 1-1,-2 4 0,-2 3 1,-5 5-1,2 4 0,-4 9-1,0 0 1,0 0 0,12 5-1,-8 4 1,0 10-1,-1 5 1,1 7 1,-2 8 0,-2 5-1,-3 8 1,-3 4-1,-3-1-2,4 2-6,-6-7-20,4-4-1,-8-16 0,3-8-2</inkml:trace>
  <inkml:trace contextRef="#ctx0" brushRef="#br0" timeOffset="7711">1876 970 50,'0'0'21,"0"0"1,0 0-3,0 0-11,-11 4-4,-1-3 1,2 5-1,-7-2-1,3 6 0,-6 2-1,0 9 1,-3 4 0,3 7 0,-1 2-1,2 3 1,4 0-1,4 1 0,4-4 0,12-4 1,7-7-2,4-6-1,15-8-3,5-10-6,8-3-8,1-12-9,4-2 1,-5-6-2,2 0 2</inkml:trace>
  <inkml:trace contextRef="#ctx0" brushRef="#br0" timeOffset="8061">2067 1212 9,'0'0'14,"16"1"2,-16-1 1,21-10-6,-8 4 0,-2 1-1,0 2-2,-11 3-3,21-5 0,-21 5-1,14-1-1,-14 1-1,10-2 1,-10 2-1,0 0 0,11-6-1,-11 6 1,0 0 1,0 0 0,0 0 1,0 0 0,0 0 1,10-7-1,-10 7 0,0 0-1,9-6-1,0-1-1,-3-2 0,7-1-2,3-4 1,0-2 0,-1-2 0,2 2 1,-6-1 1,-3 4 0,-3 0 0,-5 13 0,-11-10 1,-2 14-2,-4 4 1,-4 7-1,-3 3-1,-4 7 1,0 3-1,1 3 2,1 2-2,3 0 1,6-1 0,2-1 0,6-3 0,11-4-1,10-5-1,6-5 0,11-8-1,5-8-1,9-3-4,-2-11 0,9-1-3,-10-12 0,4 0 0,-8-13 1,1 4 0,-13-9 2,-1 1 2,-3-2 2,-3 1 4,-1 5 1,-6 4 2,-1 10 2,-7 2 1,6 12 0,-8 1 1,0 13 0,0 0 0,0 0-2,-4 16-1,2 1-2,-1 5 0,1 6 0,-1 6 1,2 8-1,-3 4 0,2 2 0,-2 0 0,4-1-1,-1-4-1,2-6-1,3-5-2,-1-13-3,8-4-9,-11-15-14,21-8 0,-11-14-1,5-5 1</inkml:trace>
  <inkml:trace contextRef="#ctx0" brushRef="#br0" timeOffset="8863">2768 792 75,'12'-10'26,"-12"10"0,0 0-1,17 7-15,-17-7-8,4 21-1,-2-2 1,-4 9 1,-6 7 0,-1 10-1,-3 5 0,-2 4 1,2-2-3,1-2-1,3-1-6,4-14-15,11-7-5,5-15-1,13-10-1,2-15 2</inkml:trace>
  <inkml:trace contextRef="#ctx0" brushRef="#br0" timeOffset="9123">3229 988 73,'0'0'27,"16"4"-2,-16-4 1,0 0-16,-19 2-8,4 2 0,-5-1-1,-2 6 1,-4-1 1,-1 4 0,-1 1-1,5 0 0,6 1-1,-1 2-1,8-2 0,3 1 0,8 1 0,7-1-1,3 1 1,3 1 0,-1 0-1,7 1 1,-6 1 0,2-1 0,-6 2 0,-4-2 1,-5 0-1,1-1 1,-5-2 0,-2-1 1,0-4-1,5-10 1,-14 14 1,14-14-1,-17 9 1,3-2-1,-6-2-1,-1 1 0,-2 0 0,-4-1-3,2 5-5,-6-9-24,4 3 2,-5-16-1,4-3-2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9:53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0 199 6,'23'5'4,"3"0"0,5 2 1,3-1 1,4 0-1,1-1 1,7-1-1,3 0 0,5-1 0,7-1-1,9-1 1,9 1-1,5-1-1,10 1-1,5 0 1,9 0 1,6-1-1,5 1 0,3-3 1,3 1-1,10-4 0,-2 0 0,0-3 0,1 0 0,-6-2 0,2 2 0,-4-2 0,1 2 0,-6 1-1,0 3 1,-3 1-1,4 1 1,1 0-2,1 1 1,2-2 0,2 0-1,1-2 1,5-1 0,-4-2 1,-2 2-1,-6-2 1,-1 4 0,-5 1-1,0 2 1,-7 2-1,0 1-1,-1 1 0,4 1 0,4 1 0,0-1-1,3-2 1,1-1-1,3-2 1,3-1-1,2-3 1,-3-1-1,-3-2 1,-3 0 0,-1-1 0,-1 1-1,-4-1 0,-7 3 1,-3-1-1,-5 1 0,-5-1 0,-2 0 1,-4-1-1,-4-2 0,-5 0 1,-4-2-1,-6 0 1,-6 0 0,-8 0 0,-8 2 2,-11 0-2,-8 2 1,-10 2-1,-4-1 0,-13 6 0,11-6 0,-11 6-2,0 0-1,0 0-7,0 0-8,-2 12-9,-13-4-1,-2-3-1,-9-12-1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2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7 117 4,'0'0'27,"0"0"1,-7-12-14,7 12-4,-2-11-1,2 11-1,4-16-1,2 6-2,1-1-1,4 0-1,4-1-1,2 0-1,3 4-1,-1 0 0,1 4-1,-3 2 1,0 4-1,-3 2 0,-3 5 0,-1 2 1,-4 3-1,-2 1 1,-1 2 0,-1 3 1,-3-2-1,-1 0 1,-2-3 0,-2 1 0,-1-5 0,-4-1 1,-1-4-1,-3-1 0,-1-2 1,1-1-1,-2-1 1,0-2-1,2 1 0,3-2 0,2 1-2,0-2-1,10 3-3,-11-4-5,11 4-15,0 0-8,-3-13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8,'9'10'7,"2"2"1,-1 4 0,-2 0 1,0 5 0,-4-2 0,-2 5-1,-4-3 0,-2 3-1,-1-7 0,1 5-2,-1-2-3,2-5-7,3-15-22,5 17 0,-5-17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16,'25'-1'10,"2"3"-4,-1 1 0,-2 1-2,-1 2 0,-5 2-2,-4 0 1,-3 1 0,-3 0 0,-4 1 1,-2 1 0,-2-11 1,-9 20 0,-3-7 0,-1 3 2,-2-2-2,-2 4-1,-3-3 0,3 1-1,-1 1 1,1-2-2,3-4 0,4 0-1,1 0 0,3-2 0,2 0 0,4-9 0,0 17 1,5-8 0,-5-9 0,21 16 0,2-10 0,13-1 0,13-1-5,7-5-6,12-2-12,9-1-11,-1-9 1,5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4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8,'0'0'23,"0"0"-12,0 0-1,0 0-2,14-9 0,-4 6-1,5 2-3,1-1 0,3 3 0,1-2-1,-1 3 0,1 2-2,-3-1 0,-4 2 0,-3 3-1,-10-8 0,11 20 1,-13-10 0,-1 2 2,-5 0-1,3-1 1,-3-2 0,2 2 0,6-11 0,-7 12-1,7-12 0,9 10-1,3-5 0,3 2 0,5-3 0,5 4 1,-2 2-1,2 3 0,-5-2 0,2 2 0,-6 1-1,-2-2 1,-6 5-1,-3-4 0,-3-1 0,-2 0 0,-4-1 0,-2 2 1,-3-1 0,-6 0 0,-4-1 1,-4 2-1,-2-2 0,-3 1 0,0 2-11,1-2-21,-8-8-3,9-1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9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76 5,'0'0'14,"0"0"0,0 0-3,0 0-2,0 0-2,0 0-2,0 0 0,-41-1 0,41 1 1,0 0 1,0 0 1,0 0-1,0 0 0,0 0-1,0 0-2,-12-43 0,12 43-1,0 0-2,0 0-1,46-34-1,-46 34 0,0 0 0,0 0 0,44-11-1,-44 11 1,0 0-1,0 0 1,0 0 0,27 54 0,-27-54-1,0 0 2,11 61-1,-11-61 1,-8 44-1,8-44 1,-7 42-1,7-42 2,0 0-1,-22 52 0,22-52 1,0 0 0,0 0 0,-46 39 0,46-39 2,0 0-1,-63 3 0,63-3 1,-44-11-1,44 11 1,0 0-1,-55-28 1,55 28-2,0 0 0,0 0 0,-28-44-2,28 44 0,0 0-2,0 0-3,61-48-7,-61 48-20,72-25 1,-72 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BE1D248-A35A-4CE9-BD57-4BFC7DB6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E94B8-63A9-4A25-A0C7-67B678F5B4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42FC-A013-48FE-910D-773F51E856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241-6DE5-42CB-ABFB-19052187805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DDF2-8701-46B2-A65E-6F8D89368E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42F6-9DA2-4168-AEE6-EE55852B38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6A49-9983-4562-A435-DF1712A4E2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9CB78-772C-4EFD-998E-6AB8C39381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1FFF-E14C-453F-83E0-874C2B1F747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 </a:t>
            </a:r>
          </a:p>
          <a:p>
            <a:pPr lvl="2" eaLnBrk="1" hangingPunct="1"/>
            <a:r>
              <a:rPr lang="en-US" dirty="0" smtClean="0"/>
              <a:t>of course, we could also achieve the same thing by using a smaller domain in the first place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</a:t>
            </a:r>
          </a:p>
          <a:p>
            <a:pPr eaLnBrk="1" hangingPunct="1"/>
            <a:r>
              <a:rPr lang="en-US" dirty="0" smtClean="0"/>
              <a:t>http://ai.uwaterloo.ca/~vanbeek/Publications/ai02.pdf</a:t>
            </a:r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dual transformation</a:t>
            </a:r>
            <a:r>
              <a:rPr lang="en-US" dirty="0" smtClean="0"/>
              <a:t>, the constraints of the original formulation become variables</a:t>
            </a:r>
          </a:p>
          <a:p>
            <a:pPr eaLnBrk="1" hangingPunct="1"/>
            <a:r>
              <a:rPr lang="en-US" dirty="0" smtClean="0"/>
              <a:t>in the new representation. We refer to these variables, which represent the original</a:t>
            </a:r>
          </a:p>
          <a:p>
            <a:pPr eaLnBrk="1" hangingPunct="1"/>
            <a:r>
              <a:rPr lang="en-US" dirty="0" smtClean="0"/>
              <a:t>constraints, as the </a:t>
            </a:r>
            <a:r>
              <a:rPr lang="en-US" i="1" dirty="0" smtClean="0"/>
              <a:t>dual variables</a:t>
            </a:r>
            <a:r>
              <a:rPr lang="en-US" dirty="0" smtClean="0"/>
              <a:t>, and the variables in the original CSP as the </a:t>
            </a:r>
            <a:r>
              <a:rPr lang="en-US" i="1" dirty="0" smtClean="0"/>
              <a:t>ordinary</a:t>
            </a:r>
          </a:p>
          <a:p>
            <a:pPr eaLnBrk="1" hangingPunct="1"/>
            <a:r>
              <a:rPr lang="en-US" i="1" dirty="0" smtClean="0"/>
              <a:t>variables</a:t>
            </a:r>
            <a:r>
              <a:rPr lang="en-US" dirty="0" smtClean="0"/>
              <a:t>. The domain of each dual variable is exactly the set of </a:t>
            </a:r>
            <a:r>
              <a:rPr lang="en-US" dirty="0" err="1" smtClean="0"/>
              <a:t>tuples</a:t>
            </a:r>
            <a:r>
              <a:rPr lang="en-US" dirty="0" smtClean="0"/>
              <a:t> that are in the</a:t>
            </a:r>
          </a:p>
          <a:p>
            <a:pPr eaLnBrk="1" hangingPunct="1"/>
            <a:r>
              <a:rPr lang="en-US" dirty="0" smtClean="0"/>
              <a:t>original constraint relation. There is a binary constraint, called a </a:t>
            </a:r>
            <a:r>
              <a:rPr lang="en-US" i="1" dirty="0" smtClean="0"/>
              <a:t>dual constraint</a:t>
            </a:r>
            <a:r>
              <a:rPr lang="en-US" dirty="0" smtClean="0"/>
              <a:t>, between</a:t>
            </a:r>
          </a:p>
          <a:p>
            <a:pPr eaLnBrk="1" hangingPunct="1"/>
            <a:r>
              <a:rPr lang="en-US" dirty="0" smtClean="0"/>
              <a:t>two dual variables </a:t>
            </a:r>
            <a:r>
              <a:rPr lang="en-US" dirty="0" err="1" smtClean="0"/>
              <a:t>iff</a:t>
            </a:r>
            <a:r>
              <a:rPr lang="en-US" dirty="0" smtClean="0"/>
              <a:t> the two original constraints share some variables. A dual</a:t>
            </a:r>
          </a:p>
          <a:p>
            <a:pPr eaLnBrk="1" hangingPunct="1"/>
            <a:r>
              <a:rPr lang="en-US" dirty="0" smtClean="0"/>
              <a:t>constraint prohibits pairs of </a:t>
            </a:r>
            <a:r>
              <a:rPr lang="en-US" dirty="0" err="1" smtClean="0"/>
              <a:t>tuples</a:t>
            </a:r>
            <a:r>
              <a:rPr lang="en-US" dirty="0" smtClean="0"/>
              <a:t> that do not agree on the shared variables.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hidden transformation</a:t>
            </a:r>
            <a:r>
              <a:rPr lang="en-US" dirty="0" smtClean="0"/>
              <a:t>, the set of variables consists of all the ordinary variables</a:t>
            </a:r>
          </a:p>
          <a:p>
            <a:pPr eaLnBrk="1" hangingPunct="1"/>
            <a:r>
              <a:rPr lang="en-US" dirty="0" smtClean="0"/>
              <a:t>in the original formulation with their original domains plus all the dual variables</a:t>
            </a:r>
          </a:p>
          <a:p>
            <a:pPr eaLnBrk="1" hangingPunct="1"/>
            <a:r>
              <a:rPr lang="en-US" dirty="0" smtClean="0"/>
              <a:t>as defined by the dual transformation. There is a binary constraint, called a </a:t>
            </a:r>
            <a:r>
              <a:rPr lang="en-US" i="1" dirty="0" smtClean="0"/>
              <a:t>hidden</a:t>
            </a:r>
          </a:p>
          <a:p>
            <a:pPr eaLnBrk="1" hangingPunct="1"/>
            <a:r>
              <a:rPr lang="en-US" i="1" dirty="0" smtClean="0"/>
              <a:t>constraint</a:t>
            </a:r>
            <a:r>
              <a:rPr lang="en-US" dirty="0" smtClean="0"/>
              <a:t>, between a dual variable and each of the ordinary variables in the constraint</a:t>
            </a:r>
          </a:p>
          <a:p>
            <a:pPr eaLnBrk="1" hangingPunct="1"/>
            <a:r>
              <a:rPr lang="en-US" dirty="0" smtClean="0"/>
              <a:t>represented by the dual variable. A hidden constraint enforces the condition that a</a:t>
            </a:r>
          </a:p>
          <a:p>
            <a:pPr eaLnBrk="1" hangingPunct="1"/>
            <a:r>
              <a:rPr lang="en-US" dirty="0" smtClean="0"/>
              <a:t>value of the ordinary variable must be the same as the value assigned to it by the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that is the value of the dual variable.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2C4E-4BB7-4C56-8ECB-381A8F691C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F9224-EACD-4132-922C-EFF6BB49EA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41383-CA33-47A3-BF75-79CAB603D2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4868-742A-4DBB-8B66-A5EF28D482D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B069-043D-45AA-8041-451F6D4D8E5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772A1-2005-4D4A-A31A-DD81771E9A2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5273-B586-4F33-B99C-48E5814EEA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60A1-C1FE-474B-ACBB-D33A20F598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0210-240C-4FBD-8031-A1CEABFCE4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0B2E-B3A7-403D-9DBB-0AA9874D1BF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Get a “quick answer” then spend more time to find the model</a:t>
            </a:r>
          </a:p>
          <a:p>
            <a:pPr eaLnBrk="1" hangingPunct="1"/>
            <a:r>
              <a:rPr lang="en-US" smtClean="0"/>
              <a:t>Typical</a:t>
            </a:r>
          </a:p>
          <a:p>
            <a:pPr eaLnBrk="1" hangingPunct="1"/>
            <a:r>
              <a:rPr lang="en-US" smtClean="0"/>
              <a:t>To assess the difficulty of the problem</a:t>
            </a:r>
          </a:p>
          <a:p>
            <a:pPr eaLnBrk="1" hangingPunct="1"/>
            <a:r>
              <a:rPr lang="en-US" smtClean="0"/>
              <a:t>Same as above</a:t>
            </a:r>
          </a:p>
          <a:p>
            <a:pPr eaLnBrk="1" hangingPunct="1"/>
            <a:r>
              <a:rPr lang="en-US" smtClean="0"/>
              <a:t>If you want the largest regions to be red (can be encoded as additional constraints)</a:t>
            </a:r>
          </a:p>
          <a:p>
            <a:pPr eaLnBrk="1" hangingPunct="1"/>
            <a:r>
              <a:rPr lang="en-US" smtClean="0"/>
              <a:t>In all models do two variables have the same value? (even if it was not required by the constraints)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AD796-88DD-4DF0-A5FF-1E41CFAAD26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z="1600" b="1" smtClean="0"/>
              <a:t>Standard search problem:</a:t>
            </a:r>
            <a:r>
              <a:rPr lang="en-US" sz="1600" smtClean="0"/>
              <a:t> An agent can solve a problem by searching in a space of states</a:t>
            </a:r>
          </a:p>
          <a:p>
            <a:pPr lvl="1" eaLnBrk="1" hangingPunct="1"/>
            <a:r>
              <a:rPr lang="en-US" sz="1600" smtClean="0">
                <a:solidFill>
                  <a:schemeClr val="accent2"/>
                </a:solidFill>
              </a:rPr>
              <a:t>state</a:t>
            </a:r>
            <a:r>
              <a:rPr lang="en-US" sz="1600" smtClean="0"/>
              <a:t> is a </a:t>
            </a:r>
            <a:r>
              <a:rPr lang="en-US" sz="1600" smtClean="0">
                <a:solidFill>
                  <a:schemeClr val="accent2"/>
                </a:solidFill>
              </a:rPr>
              <a:t>"black box“</a:t>
            </a:r>
            <a:r>
              <a:rPr lang="en-US" sz="1600" smtClean="0"/>
              <a:t> – </a:t>
            </a:r>
            <a:r>
              <a:rPr lang="en-US" sz="1600" b="1" smtClean="0"/>
              <a:t>any arbitrary data structure</a:t>
            </a:r>
            <a:r>
              <a:rPr lang="en-US" sz="1600" smtClean="0"/>
              <a:t> that supports </a:t>
            </a:r>
            <a:r>
              <a:rPr lang="en-US" sz="1600" b="1" smtClean="0"/>
              <a:t>three problem-specific routines</a:t>
            </a:r>
          </a:p>
          <a:p>
            <a:pPr lvl="2" eaLnBrk="1" hangingPunct="1"/>
            <a:r>
              <a:rPr lang="en-US" sz="1800" i="1" smtClean="0"/>
              <a:t>successor function</a:t>
            </a:r>
            <a:r>
              <a:rPr lang="en-US" sz="1800" smtClean="0"/>
              <a:t>, </a:t>
            </a:r>
          </a:p>
          <a:p>
            <a:pPr lvl="2" eaLnBrk="1" hangingPunct="1"/>
            <a:r>
              <a:rPr lang="en-US" sz="1800" i="1" smtClean="0"/>
              <a:t>heuristic function</a:t>
            </a:r>
          </a:p>
          <a:p>
            <a:pPr lvl="2" eaLnBrk="1" hangingPunct="1"/>
            <a:r>
              <a:rPr lang="en-US" sz="1800" i="1" smtClean="0"/>
              <a:t>goal test</a:t>
            </a:r>
            <a:endParaRPr lang="en-US" smtClean="0"/>
          </a:p>
          <a:p>
            <a:pPr eaLnBrk="1" hangingPunct="1"/>
            <a:r>
              <a:rPr lang="en-US" smtClean="0"/>
              <a:t>General but not arbitrary</a:t>
            </a:r>
          </a:p>
          <a:p>
            <a:pPr eaLnBrk="1" hangingPunct="1"/>
            <a:r>
              <a:rPr lang="en-US" smtClean="0"/>
              <a:t>General purpose rather than problem specific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C2757-0FCC-43AE-B130-2E78046B70A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56391-1AC1-410F-8616-AA9E3109A67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Sudoku</a:t>
            </a:r>
            <a:r>
              <a:rPr lang="en-US" smtClean="0"/>
              <a:t> </a:t>
            </a:r>
            <a:r>
              <a:rPr lang="en-US" altLang="ja-JP" smtClean="0"/>
              <a:t>is a logic-based number placement puzzle. The objective is to fill a 9×9 grid so that each column, each row, and each of the nine 3×3 boxes (also called blocks or regions) contains the digits from 1 to 9, only </a:t>
            </a:r>
            <a:r>
              <a:rPr lang="en-US" altLang="ja-JP" i="1" smtClean="0"/>
              <a:t>one</a:t>
            </a:r>
            <a:r>
              <a:rPr lang="en-US" altLang="ja-JP" smtClean="0"/>
              <a:t> time each (that is, exclusively). The puzzle setter provides a partially completed grid. 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576E-A3F6-4F2A-9190-3943A810845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but not arbitrary</a:t>
            </a:r>
          </a:p>
          <a:p>
            <a:pPr eaLnBrk="1" hangingPunct="1">
              <a:defRPr/>
            </a:pPr>
            <a:r>
              <a:rPr lang="en-US" dirty="0" smtClean="0"/>
              <a:t>General purpose rather than problem specific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successor function</a:t>
            </a:r>
            <a:r>
              <a:rPr lang="en-US" sz="2400" dirty="0" smtClean="0"/>
              <a:t>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heuristic function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goal test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is given a goal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what actions can be applied 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the state it is going to end up in when an action is applied in a given state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6D67-B13C-49FA-B52C-682D4617E50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878E-3857-47B3-8F21-27138B4C589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48142-0196-4642-931E-22E3EF7068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Countably infinite </a:t>
            </a:r>
          </a:p>
          <a:p>
            <a:pPr eaLnBrk="1" hangingPunct="1"/>
            <a:r>
              <a:rPr lang="en-US" smtClean="0"/>
              <a:t>Reduce infinite by simply bounding the the values of all variables</a:t>
            </a:r>
          </a:p>
          <a:p>
            <a:pPr eaLnBrk="1" hangingPunct="1"/>
            <a:r>
              <a:rPr lang="en-US" smtClean="0"/>
              <a:t>Continuous domains – operation research – linear programming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57E3B-FBE7-41FA-9BB2-A221BC3AF5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5B2C-6DBA-42B8-B271-3A0073CC30B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~150,000</a:t>
            </a:r>
          </a:p>
          <a:p>
            <a:pPr eaLnBrk="1" hangingPunct="1"/>
            <a:r>
              <a:rPr lang="en-CA" smtClean="0"/>
              <a:t>Variables are the places where word can go  e.g.  (1 across, 3 down)</a:t>
            </a:r>
          </a:p>
          <a:p>
            <a:pPr eaLnBrk="1" hangingPunct="1"/>
            <a:r>
              <a:rPr lang="en-CA" smtClean="0"/>
              <a:t>Domains are words of the appropriate length (for 1 across in this example – length equals 6)</a:t>
            </a:r>
          </a:p>
          <a:p>
            <a:pPr eaLnBrk="1" hangingPunct="1"/>
            <a:r>
              <a:rPr lang="en-CA" smtClean="0"/>
              <a:t>Constraints letter should be the same at the intersection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1FAA1-5B78-4084-9CF3-83D177F1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831AB56-F7A2-4BD9-BCA7-21673CA5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542ECA-6065-4EA5-AB5B-C8076F54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A16286-BA2D-4A48-8A7E-19282E1E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E747329-5A81-4D5D-BB0A-6D1017E1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CA2F56-8F5E-4F1E-A27D-F3A63F91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8E3FD3-5E6C-4444-9675-714362874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36A88D-3E74-4F2A-AF8B-BED35070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143C48-221B-4BCA-B1A8-E30532B5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77A7F7-3C95-42AA-A9C2-B53C12C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DC0C09-7920-4912-8602-929865D7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E567D9-CC8B-45F0-857C-DFBE66FE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D9D8CFC-C887-431A-800A-DCD48C19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5.emf"/><Relationship Id="rId18" Type="http://schemas.openxmlformats.org/officeDocument/2006/relationships/customXml" Target="../ink/ink67.xml"/><Relationship Id="rId3" Type="http://schemas.openxmlformats.org/officeDocument/2006/relationships/image" Target="../media/image1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64.xml"/><Relationship Id="rId17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4.emf"/><Relationship Id="rId24" Type="http://schemas.openxmlformats.org/officeDocument/2006/relationships/image" Target="../media/image60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customXml" Target="../ink/ink69.xml"/><Relationship Id="rId10" Type="http://schemas.openxmlformats.org/officeDocument/2006/relationships/customXml" Target="../ink/ink63.xml"/><Relationship Id="rId19" Type="http://schemas.openxmlformats.org/officeDocument/2006/relationships/image" Target="../media/image68.emf"/><Relationship Id="rId4" Type="http://schemas.openxmlformats.org/officeDocument/2006/relationships/customXml" Target="../ink/ink60.xml"/><Relationship Id="rId9" Type="http://schemas.openxmlformats.org/officeDocument/2006/relationships/image" Target="../media/image63.emf"/><Relationship Id="rId14" Type="http://schemas.openxmlformats.org/officeDocument/2006/relationships/customXml" Target="../ink/ink65.xml"/><Relationship Id="rId2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9" Type="http://schemas.openxmlformats.org/officeDocument/2006/relationships/customXml" Target="../ink/ink87.xml"/><Relationship Id="rId21" Type="http://schemas.openxmlformats.org/officeDocument/2006/relationships/customXml" Target="../ink/ink78.xml"/><Relationship Id="rId34" Type="http://schemas.openxmlformats.org/officeDocument/2006/relationships/image" Target="../media/image86.emf"/><Relationship Id="rId42" Type="http://schemas.openxmlformats.org/officeDocument/2006/relationships/image" Target="../media/image90.emf"/><Relationship Id="rId47" Type="http://schemas.openxmlformats.org/officeDocument/2006/relationships/customXml" Target="../ink/ink91.xml"/><Relationship Id="rId50" Type="http://schemas.openxmlformats.org/officeDocument/2006/relationships/image" Target="../media/image94.emf"/><Relationship Id="rId7" Type="http://schemas.openxmlformats.org/officeDocument/2006/relationships/customXml" Target="../ink/ink7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.emf"/><Relationship Id="rId29" Type="http://schemas.openxmlformats.org/officeDocument/2006/relationships/customXml" Target="../ink/ink82.xml"/><Relationship Id="rId11" Type="http://schemas.openxmlformats.org/officeDocument/2006/relationships/customXml" Target="../ink/ink73.xml"/><Relationship Id="rId24" Type="http://schemas.openxmlformats.org/officeDocument/2006/relationships/image" Target="../media/image81.emf"/><Relationship Id="rId32" Type="http://schemas.openxmlformats.org/officeDocument/2006/relationships/image" Target="../media/image85.emf"/><Relationship Id="rId37" Type="http://schemas.openxmlformats.org/officeDocument/2006/relationships/customXml" Target="../ink/ink86.xml"/><Relationship Id="rId40" Type="http://schemas.openxmlformats.org/officeDocument/2006/relationships/image" Target="../media/image89.emf"/><Relationship Id="rId45" Type="http://schemas.openxmlformats.org/officeDocument/2006/relationships/customXml" Target="../ink/ink90.xml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3.emf"/><Relationship Id="rId36" Type="http://schemas.openxmlformats.org/officeDocument/2006/relationships/image" Target="../media/image87.emf"/><Relationship Id="rId49" Type="http://schemas.openxmlformats.org/officeDocument/2006/relationships/customXml" Target="../ink/ink92.xml"/><Relationship Id="rId10" Type="http://schemas.openxmlformats.org/officeDocument/2006/relationships/image" Target="../media/image74.emf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91.emf"/><Relationship Id="rId52" Type="http://schemas.openxmlformats.org/officeDocument/2006/relationships/image" Target="../media/image95.emf"/><Relationship Id="rId4" Type="http://schemas.openxmlformats.org/officeDocument/2006/relationships/image" Target="../media/image1.png"/><Relationship Id="rId9" Type="http://schemas.openxmlformats.org/officeDocument/2006/relationships/customXml" Target="../ink/ink72.xml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customXml" Target="../ink/ink81.xml"/><Relationship Id="rId30" Type="http://schemas.openxmlformats.org/officeDocument/2006/relationships/image" Target="../media/image84.emf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93.emf"/><Relationship Id="rId8" Type="http://schemas.openxmlformats.org/officeDocument/2006/relationships/image" Target="../media/image73.emf"/><Relationship Id="rId51" Type="http://schemas.openxmlformats.org/officeDocument/2006/relationships/customXml" Target="../ink/ink93.xml"/><Relationship Id="rId3" Type="http://schemas.openxmlformats.org/officeDocument/2006/relationships/image" Target="../media/image61.png"/><Relationship Id="rId12" Type="http://schemas.openxmlformats.org/officeDocument/2006/relationships/image" Target="../media/image75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88.emf"/><Relationship Id="rId46" Type="http://schemas.openxmlformats.org/officeDocument/2006/relationships/image" Target="../media/image92.emf"/><Relationship Id="rId20" Type="http://schemas.openxmlformats.org/officeDocument/2006/relationships/image" Target="../media/image79.emf"/><Relationship Id="rId41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.xml"/><Relationship Id="rId21" Type="http://schemas.openxmlformats.org/officeDocument/2006/relationships/image" Target="../media/image105.emf"/><Relationship Id="rId42" Type="http://schemas.openxmlformats.org/officeDocument/2006/relationships/customXml" Target="../ink/ink113.xml"/><Relationship Id="rId47" Type="http://schemas.openxmlformats.org/officeDocument/2006/relationships/image" Target="../media/image118.emf"/><Relationship Id="rId63" Type="http://schemas.openxmlformats.org/officeDocument/2006/relationships/image" Target="../media/image126.emf"/><Relationship Id="rId68" Type="http://schemas.openxmlformats.org/officeDocument/2006/relationships/customXml" Target="../ink/ink126.xml"/><Relationship Id="rId84" Type="http://schemas.openxmlformats.org/officeDocument/2006/relationships/customXml" Target="../ink/ink134.xml"/><Relationship Id="rId16" Type="http://schemas.openxmlformats.org/officeDocument/2006/relationships/customXml" Target="../ink/ink100.xml"/><Relationship Id="rId11" Type="http://schemas.openxmlformats.org/officeDocument/2006/relationships/image" Target="../media/image100.emf"/><Relationship Id="rId32" Type="http://schemas.openxmlformats.org/officeDocument/2006/relationships/customXml" Target="../ink/ink108.xml"/><Relationship Id="rId37" Type="http://schemas.openxmlformats.org/officeDocument/2006/relationships/image" Target="../media/image113.emf"/><Relationship Id="rId53" Type="http://schemas.openxmlformats.org/officeDocument/2006/relationships/image" Target="../media/image121.emf"/><Relationship Id="rId58" Type="http://schemas.openxmlformats.org/officeDocument/2006/relationships/customXml" Target="../ink/ink121.xml"/><Relationship Id="rId74" Type="http://schemas.openxmlformats.org/officeDocument/2006/relationships/customXml" Target="../ink/ink129.xml"/><Relationship Id="rId79" Type="http://schemas.openxmlformats.org/officeDocument/2006/relationships/image" Target="../media/image134.emf"/><Relationship Id="rId5" Type="http://schemas.openxmlformats.org/officeDocument/2006/relationships/image" Target="../media/image97.emf"/><Relationship Id="rId19" Type="http://schemas.openxmlformats.org/officeDocument/2006/relationships/image" Target="../media/image104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08.emf"/><Relationship Id="rId30" Type="http://schemas.openxmlformats.org/officeDocument/2006/relationships/customXml" Target="../ink/ink107.xml"/><Relationship Id="rId35" Type="http://schemas.openxmlformats.org/officeDocument/2006/relationships/image" Target="../media/image112.emf"/><Relationship Id="rId43" Type="http://schemas.openxmlformats.org/officeDocument/2006/relationships/image" Target="../media/image116.emf"/><Relationship Id="rId48" Type="http://schemas.openxmlformats.org/officeDocument/2006/relationships/customXml" Target="../ink/ink116.xml"/><Relationship Id="rId56" Type="http://schemas.openxmlformats.org/officeDocument/2006/relationships/customXml" Target="../ink/ink120.xml"/><Relationship Id="rId64" Type="http://schemas.openxmlformats.org/officeDocument/2006/relationships/customXml" Target="../ink/ink124.xml"/><Relationship Id="rId69" Type="http://schemas.openxmlformats.org/officeDocument/2006/relationships/image" Target="../media/image129.emf"/><Relationship Id="rId77" Type="http://schemas.openxmlformats.org/officeDocument/2006/relationships/image" Target="../media/image133.emf"/><Relationship Id="rId8" Type="http://schemas.openxmlformats.org/officeDocument/2006/relationships/customXml" Target="../ink/ink96.xml"/><Relationship Id="rId51" Type="http://schemas.openxmlformats.org/officeDocument/2006/relationships/image" Target="../media/image120.emf"/><Relationship Id="rId72" Type="http://schemas.openxmlformats.org/officeDocument/2006/relationships/customXml" Target="../ink/ink128.xml"/><Relationship Id="rId80" Type="http://schemas.openxmlformats.org/officeDocument/2006/relationships/customXml" Target="../ink/ink132.xml"/><Relationship Id="rId85" Type="http://schemas.openxmlformats.org/officeDocument/2006/relationships/image" Target="../media/image137.emf"/><Relationship Id="rId3" Type="http://schemas.openxmlformats.org/officeDocument/2006/relationships/image" Target="../media/image62.png"/><Relationship Id="rId12" Type="http://schemas.openxmlformats.org/officeDocument/2006/relationships/customXml" Target="../ink/ink98.xml"/><Relationship Id="rId17" Type="http://schemas.openxmlformats.org/officeDocument/2006/relationships/image" Target="../media/image103.emf"/><Relationship Id="rId25" Type="http://schemas.openxmlformats.org/officeDocument/2006/relationships/image" Target="../media/image107.emf"/><Relationship Id="rId33" Type="http://schemas.openxmlformats.org/officeDocument/2006/relationships/image" Target="../media/image111.emf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59" Type="http://schemas.openxmlformats.org/officeDocument/2006/relationships/image" Target="../media/image124.emf"/><Relationship Id="rId67" Type="http://schemas.openxmlformats.org/officeDocument/2006/relationships/image" Target="../media/image128.emf"/><Relationship Id="rId20" Type="http://schemas.openxmlformats.org/officeDocument/2006/relationships/customXml" Target="../ink/ink102.xml"/><Relationship Id="rId41" Type="http://schemas.openxmlformats.org/officeDocument/2006/relationships/image" Target="../media/image115.emf"/><Relationship Id="rId54" Type="http://schemas.openxmlformats.org/officeDocument/2006/relationships/customXml" Target="../ink/ink119.xml"/><Relationship Id="rId62" Type="http://schemas.openxmlformats.org/officeDocument/2006/relationships/customXml" Target="../ink/ink123.xml"/><Relationship Id="rId70" Type="http://schemas.openxmlformats.org/officeDocument/2006/relationships/customXml" Target="../ink/ink127.xml"/><Relationship Id="rId75" Type="http://schemas.openxmlformats.org/officeDocument/2006/relationships/image" Target="../media/image132.emf"/><Relationship Id="rId83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5" Type="http://schemas.openxmlformats.org/officeDocument/2006/relationships/image" Target="../media/image102.emf"/><Relationship Id="rId23" Type="http://schemas.openxmlformats.org/officeDocument/2006/relationships/image" Target="../media/image106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119.emf"/><Relationship Id="rId57" Type="http://schemas.openxmlformats.org/officeDocument/2006/relationships/image" Target="../media/image123.emf"/><Relationship Id="rId10" Type="http://schemas.openxmlformats.org/officeDocument/2006/relationships/customXml" Target="../ink/ink97.xml"/><Relationship Id="rId31" Type="http://schemas.openxmlformats.org/officeDocument/2006/relationships/image" Target="../media/image110.emf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27.emf"/><Relationship Id="rId73" Type="http://schemas.openxmlformats.org/officeDocument/2006/relationships/image" Target="../media/image131.emf"/><Relationship Id="rId78" Type="http://schemas.openxmlformats.org/officeDocument/2006/relationships/customXml" Target="../ink/ink131.xml"/><Relationship Id="rId81" Type="http://schemas.openxmlformats.org/officeDocument/2006/relationships/image" Target="../media/image135.emf"/><Relationship Id="rId86" Type="http://schemas.openxmlformats.org/officeDocument/2006/relationships/customXml" Target="../ink/ink135.xml"/><Relationship Id="rId4" Type="http://schemas.openxmlformats.org/officeDocument/2006/relationships/customXml" Target="../ink/ink94.xml"/><Relationship Id="rId9" Type="http://schemas.openxmlformats.org/officeDocument/2006/relationships/image" Target="../media/image99.emf"/><Relationship Id="rId13" Type="http://schemas.openxmlformats.org/officeDocument/2006/relationships/image" Target="../media/image101.emf"/><Relationship Id="rId18" Type="http://schemas.openxmlformats.org/officeDocument/2006/relationships/customXml" Target="../ink/ink101.xml"/><Relationship Id="rId39" Type="http://schemas.openxmlformats.org/officeDocument/2006/relationships/image" Target="../media/image114.emf"/><Relationship Id="rId34" Type="http://schemas.openxmlformats.org/officeDocument/2006/relationships/customXml" Target="../ink/ink109.xml"/><Relationship Id="rId50" Type="http://schemas.openxmlformats.org/officeDocument/2006/relationships/customXml" Target="../ink/ink117.xml"/><Relationship Id="rId55" Type="http://schemas.openxmlformats.org/officeDocument/2006/relationships/image" Target="../media/image122.emf"/><Relationship Id="rId76" Type="http://schemas.openxmlformats.org/officeDocument/2006/relationships/customXml" Target="../ink/ink130.xml"/><Relationship Id="rId7" Type="http://schemas.openxmlformats.org/officeDocument/2006/relationships/image" Target="../media/image98.emf"/><Relationship Id="rId71" Type="http://schemas.openxmlformats.org/officeDocument/2006/relationships/image" Target="../media/image130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09.emf"/><Relationship Id="rId24" Type="http://schemas.openxmlformats.org/officeDocument/2006/relationships/customXml" Target="../ink/ink104.xml"/><Relationship Id="rId40" Type="http://schemas.openxmlformats.org/officeDocument/2006/relationships/customXml" Target="../ink/ink112.xml"/><Relationship Id="rId45" Type="http://schemas.openxmlformats.org/officeDocument/2006/relationships/image" Target="../media/image117.emf"/><Relationship Id="rId66" Type="http://schemas.openxmlformats.org/officeDocument/2006/relationships/customXml" Target="../ink/ink125.xml"/><Relationship Id="rId87" Type="http://schemas.openxmlformats.org/officeDocument/2006/relationships/image" Target="../media/image138.emf"/><Relationship Id="rId61" Type="http://schemas.openxmlformats.org/officeDocument/2006/relationships/image" Target="../media/image125.emf"/><Relationship Id="rId82" Type="http://schemas.openxmlformats.org/officeDocument/2006/relationships/customXml" Target="../ink/ink13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9.emf"/><Relationship Id="rId21" Type="http://schemas.openxmlformats.org/officeDocument/2006/relationships/customXml" Target="../ink/ink145.xml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47" Type="http://schemas.openxmlformats.org/officeDocument/2006/relationships/customXml" Target="../ink/ink158.xml"/><Relationship Id="rId50" Type="http://schemas.openxmlformats.org/officeDocument/2006/relationships/image" Target="../media/image161.emf"/><Relationship Id="rId55" Type="http://schemas.openxmlformats.org/officeDocument/2006/relationships/customXml" Target="../ink/ink162.xml"/><Relationship Id="rId63" Type="http://schemas.openxmlformats.org/officeDocument/2006/relationships/customXml" Target="../ink/ink166.xml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4.emf"/><Relationship Id="rId29" Type="http://schemas.openxmlformats.org/officeDocument/2006/relationships/customXml" Target="../ink/ink149.xml"/><Relationship Id="rId11" Type="http://schemas.openxmlformats.org/officeDocument/2006/relationships/customXml" Target="../ink/ink140.xml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customXml" Target="../ink/ink153.xml"/><Relationship Id="rId40" Type="http://schemas.openxmlformats.org/officeDocument/2006/relationships/image" Target="../media/image156.emf"/><Relationship Id="rId45" Type="http://schemas.openxmlformats.org/officeDocument/2006/relationships/customXml" Target="../ink/ink157.xml"/><Relationship Id="rId53" Type="http://schemas.openxmlformats.org/officeDocument/2006/relationships/customXml" Target="../ink/ink161.xml"/><Relationship Id="rId58" Type="http://schemas.openxmlformats.org/officeDocument/2006/relationships/image" Target="../media/image165.emf"/><Relationship Id="rId66" Type="http://schemas.openxmlformats.org/officeDocument/2006/relationships/image" Target="../media/image169.emf"/><Relationship Id="rId5" Type="http://schemas.openxmlformats.org/officeDocument/2006/relationships/customXml" Target="../ink/ink137.xml"/><Relationship Id="rId61" Type="http://schemas.openxmlformats.org/officeDocument/2006/relationships/customXml" Target="../ink/ink165.xml"/><Relationship Id="rId19" Type="http://schemas.openxmlformats.org/officeDocument/2006/relationships/customXml" Target="../ink/ink144.xml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51.emf"/><Relationship Id="rId35" Type="http://schemas.openxmlformats.org/officeDocument/2006/relationships/customXml" Target="../ink/ink152.xml"/><Relationship Id="rId43" Type="http://schemas.openxmlformats.org/officeDocument/2006/relationships/customXml" Target="../ink/ink156.xml"/><Relationship Id="rId48" Type="http://schemas.openxmlformats.org/officeDocument/2006/relationships/image" Target="../media/image160.emf"/><Relationship Id="rId56" Type="http://schemas.openxmlformats.org/officeDocument/2006/relationships/image" Target="../media/image164.emf"/><Relationship Id="rId64" Type="http://schemas.openxmlformats.org/officeDocument/2006/relationships/image" Target="../media/image168.emf"/><Relationship Id="rId8" Type="http://schemas.openxmlformats.org/officeDocument/2006/relationships/image" Target="../media/image140.emf"/><Relationship Id="rId51" Type="http://schemas.openxmlformats.org/officeDocument/2006/relationships/customXml" Target="../ink/ink160.xml"/><Relationship Id="rId3" Type="http://schemas.openxmlformats.org/officeDocument/2006/relationships/customXml" Target="../ink/ink136.xml"/><Relationship Id="rId12" Type="http://schemas.openxmlformats.org/officeDocument/2006/relationships/image" Target="../media/image142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55.emf"/><Relationship Id="rId46" Type="http://schemas.openxmlformats.org/officeDocument/2006/relationships/image" Target="../media/image159.emf"/><Relationship Id="rId59" Type="http://schemas.openxmlformats.org/officeDocument/2006/relationships/customXml" Target="../ink/ink164.xml"/><Relationship Id="rId20" Type="http://schemas.openxmlformats.org/officeDocument/2006/relationships/image" Target="../media/image146.emf"/><Relationship Id="rId41" Type="http://schemas.openxmlformats.org/officeDocument/2006/relationships/customXml" Target="../ink/ink155.xml"/><Relationship Id="rId54" Type="http://schemas.openxmlformats.org/officeDocument/2006/relationships/image" Target="../media/image163.emf"/><Relationship Id="rId62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" Type="http://schemas.openxmlformats.org/officeDocument/2006/relationships/image" Target="../media/image141.emf"/><Relationship Id="rId31" Type="http://schemas.openxmlformats.org/officeDocument/2006/relationships/customXml" Target="../ink/ink150.xml"/><Relationship Id="rId44" Type="http://schemas.openxmlformats.org/officeDocument/2006/relationships/image" Target="../media/image158.emf"/><Relationship Id="rId52" Type="http://schemas.openxmlformats.org/officeDocument/2006/relationships/image" Target="../media/image162.emf"/><Relationship Id="rId60" Type="http://schemas.openxmlformats.org/officeDocument/2006/relationships/image" Target="../media/image166.emf"/><Relationship Id="rId65" Type="http://schemas.openxmlformats.org/officeDocument/2006/relationships/customXml" Target="../ink/ink167.xml"/><Relationship Id="rId4" Type="http://schemas.openxmlformats.org/officeDocument/2006/relationships/image" Target="../media/image97.emf"/><Relationship Id="rId9" Type="http://schemas.openxmlformats.org/officeDocument/2006/relationships/customXml" Target="../ink/ink139.xml"/><Relationship Id="rId13" Type="http://schemas.openxmlformats.org/officeDocument/2006/relationships/customXml" Target="../ink/ink141.xml"/><Relationship Id="rId18" Type="http://schemas.openxmlformats.org/officeDocument/2006/relationships/image" Target="../media/image145.emf"/><Relationship Id="rId39" Type="http://schemas.openxmlformats.org/officeDocument/2006/relationships/customXml" Target="../ink/ink15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emf"/><Relationship Id="rId21" Type="http://schemas.openxmlformats.org/officeDocument/2006/relationships/image" Target="../media/image178.emf"/><Relationship Id="rId42" Type="http://schemas.openxmlformats.org/officeDocument/2006/relationships/customXml" Target="../ink/ink186.xml"/><Relationship Id="rId63" Type="http://schemas.openxmlformats.org/officeDocument/2006/relationships/image" Target="../media/image199.emf"/><Relationship Id="rId84" Type="http://schemas.openxmlformats.org/officeDocument/2006/relationships/customXml" Target="../ink/ink207.xml"/><Relationship Id="rId138" Type="http://schemas.openxmlformats.org/officeDocument/2006/relationships/customXml" Target="../ink/ink234.xml"/><Relationship Id="rId107" Type="http://schemas.openxmlformats.org/officeDocument/2006/relationships/image" Target="../media/image221.emf"/><Relationship Id="rId11" Type="http://schemas.openxmlformats.org/officeDocument/2006/relationships/image" Target="../media/image173.emf"/><Relationship Id="rId32" Type="http://schemas.openxmlformats.org/officeDocument/2006/relationships/customXml" Target="../ink/ink181.xml"/><Relationship Id="rId53" Type="http://schemas.openxmlformats.org/officeDocument/2006/relationships/image" Target="../media/image194.emf"/><Relationship Id="rId74" Type="http://schemas.openxmlformats.org/officeDocument/2006/relationships/customXml" Target="../ink/ink202.xml"/><Relationship Id="rId128" Type="http://schemas.openxmlformats.org/officeDocument/2006/relationships/customXml" Target="../ink/ink229.xml"/><Relationship Id="rId5" Type="http://schemas.openxmlformats.org/officeDocument/2006/relationships/image" Target="../media/image70.emf"/><Relationship Id="rId90" Type="http://schemas.openxmlformats.org/officeDocument/2006/relationships/customXml" Target="../ink/ink210.xml"/><Relationship Id="rId95" Type="http://schemas.openxmlformats.org/officeDocument/2006/relationships/image" Target="../media/image215.emf"/><Relationship Id="rId22" Type="http://schemas.openxmlformats.org/officeDocument/2006/relationships/customXml" Target="../ink/ink176.xml"/><Relationship Id="rId27" Type="http://schemas.openxmlformats.org/officeDocument/2006/relationships/image" Target="../media/image181.emf"/><Relationship Id="rId43" Type="http://schemas.openxmlformats.org/officeDocument/2006/relationships/image" Target="../media/image189.emf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202.emf"/><Relationship Id="rId113" Type="http://schemas.openxmlformats.org/officeDocument/2006/relationships/image" Target="../media/image224.emf"/><Relationship Id="rId118" Type="http://schemas.openxmlformats.org/officeDocument/2006/relationships/customXml" Target="../ink/ink224.xml"/><Relationship Id="rId134" Type="http://schemas.openxmlformats.org/officeDocument/2006/relationships/customXml" Target="../ink/ink232.xml"/><Relationship Id="rId139" Type="http://schemas.openxmlformats.org/officeDocument/2006/relationships/image" Target="../media/image237.emf"/><Relationship Id="rId80" Type="http://schemas.openxmlformats.org/officeDocument/2006/relationships/customXml" Target="../ink/ink205.xml"/><Relationship Id="rId85" Type="http://schemas.openxmlformats.org/officeDocument/2006/relationships/image" Target="../media/image210.emf"/><Relationship Id="rId12" Type="http://schemas.openxmlformats.org/officeDocument/2006/relationships/customXml" Target="../ink/ink171.xml"/><Relationship Id="rId17" Type="http://schemas.openxmlformats.org/officeDocument/2006/relationships/image" Target="../media/image176.emf"/><Relationship Id="rId33" Type="http://schemas.openxmlformats.org/officeDocument/2006/relationships/image" Target="../media/image184.emf"/><Relationship Id="rId38" Type="http://schemas.openxmlformats.org/officeDocument/2006/relationships/customXml" Target="../ink/ink184.xml"/><Relationship Id="rId59" Type="http://schemas.openxmlformats.org/officeDocument/2006/relationships/image" Target="../media/image197.emf"/><Relationship Id="rId103" Type="http://schemas.openxmlformats.org/officeDocument/2006/relationships/image" Target="../media/image219.emf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232.emf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205.emf"/><Relationship Id="rId91" Type="http://schemas.openxmlformats.org/officeDocument/2006/relationships/image" Target="../media/image213.emf"/><Relationship Id="rId96" Type="http://schemas.openxmlformats.org/officeDocument/2006/relationships/customXml" Target="../ink/ink213.xml"/><Relationship Id="rId140" Type="http://schemas.openxmlformats.org/officeDocument/2006/relationships/customXml" Target="../ink/ink235.xml"/><Relationship Id="rId145" Type="http://schemas.openxmlformats.org/officeDocument/2006/relationships/image" Target="../media/image240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68.xml"/><Relationship Id="rId23" Type="http://schemas.openxmlformats.org/officeDocument/2006/relationships/image" Target="../media/image179.emf"/><Relationship Id="rId28" Type="http://schemas.openxmlformats.org/officeDocument/2006/relationships/customXml" Target="../ink/ink179.xml"/><Relationship Id="rId49" Type="http://schemas.openxmlformats.org/officeDocument/2006/relationships/image" Target="../media/image192.emf"/><Relationship Id="rId114" Type="http://schemas.openxmlformats.org/officeDocument/2006/relationships/customXml" Target="../ink/ink222.xml"/><Relationship Id="rId119" Type="http://schemas.openxmlformats.org/officeDocument/2006/relationships/image" Target="../media/image227.emf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200.emf"/><Relationship Id="rId81" Type="http://schemas.openxmlformats.org/officeDocument/2006/relationships/image" Target="../media/image208.emf"/><Relationship Id="rId86" Type="http://schemas.openxmlformats.org/officeDocument/2006/relationships/customXml" Target="../ink/ink208.xml"/><Relationship Id="rId130" Type="http://schemas.openxmlformats.org/officeDocument/2006/relationships/customXml" Target="../ink/ink230.xml"/><Relationship Id="rId135" Type="http://schemas.openxmlformats.org/officeDocument/2006/relationships/image" Target="../media/image235.emf"/><Relationship Id="rId13" Type="http://schemas.openxmlformats.org/officeDocument/2006/relationships/image" Target="../media/image174.emf"/><Relationship Id="rId18" Type="http://schemas.openxmlformats.org/officeDocument/2006/relationships/customXml" Target="../ink/ink174.xml"/><Relationship Id="rId39" Type="http://schemas.openxmlformats.org/officeDocument/2006/relationships/image" Target="../media/image187.emf"/><Relationship Id="rId109" Type="http://schemas.openxmlformats.org/officeDocument/2006/relationships/image" Target="../media/image222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95.emf"/><Relationship Id="rId76" Type="http://schemas.openxmlformats.org/officeDocument/2006/relationships/customXml" Target="../ink/ink203.xml"/><Relationship Id="rId97" Type="http://schemas.openxmlformats.org/officeDocument/2006/relationships/image" Target="../media/image216.emf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230.emf"/><Relationship Id="rId141" Type="http://schemas.openxmlformats.org/officeDocument/2006/relationships/image" Target="../media/image238.emf"/><Relationship Id="rId146" Type="http://schemas.openxmlformats.org/officeDocument/2006/relationships/customXml" Target="../ink/ink238.xml"/><Relationship Id="rId7" Type="http://schemas.openxmlformats.org/officeDocument/2006/relationships/image" Target="../media/image171.emf"/><Relationship Id="rId71" Type="http://schemas.openxmlformats.org/officeDocument/2006/relationships/image" Target="../media/image203.emf"/><Relationship Id="rId92" Type="http://schemas.openxmlformats.org/officeDocument/2006/relationships/customXml" Target="../ink/ink211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2.emf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190.emf"/><Relationship Id="rId66" Type="http://schemas.openxmlformats.org/officeDocument/2006/relationships/customXml" Target="../ink/ink198.xml"/><Relationship Id="rId87" Type="http://schemas.openxmlformats.org/officeDocument/2006/relationships/image" Target="../media/image211.emf"/><Relationship Id="rId110" Type="http://schemas.openxmlformats.org/officeDocument/2006/relationships/customXml" Target="../ink/ink220.xml"/><Relationship Id="rId115" Type="http://schemas.openxmlformats.org/officeDocument/2006/relationships/image" Target="../media/image225.emf"/><Relationship Id="rId131" Type="http://schemas.openxmlformats.org/officeDocument/2006/relationships/image" Target="../media/image233.emf"/><Relationship Id="rId136" Type="http://schemas.openxmlformats.org/officeDocument/2006/relationships/customXml" Target="../ink/ink233.xml"/><Relationship Id="rId61" Type="http://schemas.openxmlformats.org/officeDocument/2006/relationships/image" Target="../media/image198.emf"/><Relationship Id="rId82" Type="http://schemas.openxmlformats.org/officeDocument/2006/relationships/customXml" Target="../ink/ink206.xml"/><Relationship Id="rId19" Type="http://schemas.openxmlformats.org/officeDocument/2006/relationships/image" Target="../media/image177.emf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85.emf"/><Relationship Id="rId56" Type="http://schemas.openxmlformats.org/officeDocument/2006/relationships/customXml" Target="../ink/ink193.xml"/><Relationship Id="rId77" Type="http://schemas.openxmlformats.org/officeDocument/2006/relationships/image" Target="../media/image206.emf"/><Relationship Id="rId100" Type="http://schemas.openxmlformats.org/officeDocument/2006/relationships/customXml" Target="../ink/ink215.xml"/><Relationship Id="rId105" Type="http://schemas.openxmlformats.org/officeDocument/2006/relationships/image" Target="../media/image220.emf"/><Relationship Id="rId126" Type="http://schemas.openxmlformats.org/officeDocument/2006/relationships/customXml" Target="../ink/ink228.xml"/><Relationship Id="rId147" Type="http://schemas.openxmlformats.org/officeDocument/2006/relationships/image" Target="../media/image241.emf"/><Relationship Id="rId8" Type="http://schemas.openxmlformats.org/officeDocument/2006/relationships/customXml" Target="../ink/ink169.xml"/><Relationship Id="rId51" Type="http://schemas.openxmlformats.org/officeDocument/2006/relationships/image" Target="../media/image193.emf"/><Relationship Id="rId72" Type="http://schemas.openxmlformats.org/officeDocument/2006/relationships/customXml" Target="../ink/ink201.xml"/><Relationship Id="rId93" Type="http://schemas.openxmlformats.org/officeDocument/2006/relationships/image" Target="../media/image214.emf"/><Relationship Id="rId98" Type="http://schemas.openxmlformats.org/officeDocument/2006/relationships/customXml" Target="../ink/ink214.xml"/><Relationship Id="rId121" Type="http://schemas.openxmlformats.org/officeDocument/2006/relationships/image" Target="../media/image228.emf"/><Relationship Id="rId142" Type="http://schemas.openxmlformats.org/officeDocument/2006/relationships/customXml" Target="../ink/ink236.xml"/><Relationship Id="rId3" Type="http://schemas.openxmlformats.org/officeDocument/2006/relationships/notesSlide" Target="../notesSlides/notesSlide13.xml"/><Relationship Id="rId25" Type="http://schemas.openxmlformats.org/officeDocument/2006/relationships/image" Target="../media/image180.emf"/><Relationship Id="rId46" Type="http://schemas.openxmlformats.org/officeDocument/2006/relationships/customXml" Target="../ink/ink188.xml"/><Relationship Id="rId67" Type="http://schemas.openxmlformats.org/officeDocument/2006/relationships/image" Target="../media/image201.emf"/><Relationship Id="rId116" Type="http://schemas.openxmlformats.org/officeDocument/2006/relationships/customXml" Target="../ink/ink223.xml"/><Relationship Id="rId137" Type="http://schemas.openxmlformats.org/officeDocument/2006/relationships/image" Target="../media/image236.emf"/><Relationship Id="rId20" Type="http://schemas.openxmlformats.org/officeDocument/2006/relationships/customXml" Target="../ink/ink175.xml"/><Relationship Id="rId41" Type="http://schemas.openxmlformats.org/officeDocument/2006/relationships/image" Target="../media/image188.emf"/><Relationship Id="rId62" Type="http://schemas.openxmlformats.org/officeDocument/2006/relationships/customXml" Target="../ink/ink196.xml"/><Relationship Id="rId83" Type="http://schemas.openxmlformats.org/officeDocument/2006/relationships/image" Target="../media/image209.emf"/><Relationship Id="rId88" Type="http://schemas.openxmlformats.org/officeDocument/2006/relationships/customXml" Target="../ink/ink209.xml"/><Relationship Id="rId111" Type="http://schemas.openxmlformats.org/officeDocument/2006/relationships/image" Target="../media/image223.emf"/><Relationship Id="rId132" Type="http://schemas.openxmlformats.org/officeDocument/2006/relationships/customXml" Target="../ink/ink231.xml"/><Relationship Id="rId15" Type="http://schemas.openxmlformats.org/officeDocument/2006/relationships/image" Target="../media/image175.emf"/><Relationship Id="rId36" Type="http://schemas.openxmlformats.org/officeDocument/2006/relationships/customXml" Target="../ink/ink183.xml"/><Relationship Id="rId57" Type="http://schemas.openxmlformats.org/officeDocument/2006/relationships/image" Target="../media/image196.emf"/><Relationship Id="rId106" Type="http://schemas.openxmlformats.org/officeDocument/2006/relationships/customXml" Target="../ink/ink218.xml"/><Relationship Id="rId127" Type="http://schemas.openxmlformats.org/officeDocument/2006/relationships/image" Target="../media/image231.emf"/><Relationship Id="rId10" Type="http://schemas.openxmlformats.org/officeDocument/2006/relationships/customXml" Target="../ink/ink170.xml"/><Relationship Id="rId31" Type="http://schemas.openxmlformats.org/officeDocument/2006/relationships/image" Target="../media/image183.emf"/><Relationship Id="rId52" Type="http://schemas.openxmlformats.org/officeDocument/2006/relationships/customXml" Target="../ink/ink191.xml"/><Relationship Id="rId73" Type="http://schemas.openxmlformats.org/officeDocument/2006/relationships/image" Target="../media/image204.emf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217.emf"/><Relationship Id="rId101" Type="http://schemas.openxmlformats.org/officeDocument/2006/relationships/image" Target="../media/image218.emf"/><Relationship Id="rId122" Type="http://schemas.openxmlformats.org/officeDocument/2006/relationships/customXml" Target="../ink/ink226.xml"/><Relationship Id="rId143" Type="http://schemas.openxmlformats.org/officeDocument/2006/relationships/image" Target="../media/image23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2.emf"/><Relationship Id="rId26" Type="http://schemas.openxmlformats.org/officeDocument/2006/relationships/customXml" Target="../ink/ink178.xml"/><Relationship Id="rId47" Type="http://schemas.openxmlformats.org/officeDocument/2006/relationships/image" Target="../media/image191.emf"/><Relationship Id="rId68" Type="http://schemas.openxmlformats.org/officeDocument/2006/relationships/customXml" Target="../ink/ink199.xml"/><Relationship Id="rId89" Type="http://schemas.openxmlformats.org/officeDocument/2006/relationships/image" Target="../media/image212.emf"/><Relationship Id="rId112" Type="http://schemas.openxmlformats.org/officeDocument/2006/relationships/customXml" Target="../ink/ink221.xml"/><Relationship Id="rId133" Type="http://schemas.openxmlformats.org/officeDocument/2006/relationships/image" Target="../media/image234.emf"/><Relationship Id="rId16" Type="http://schemas.openxmlformats.org/officeDocument/2006/relationships/customXml" Target="../ink/ink173.xml"/><Relationship Id="rId37" Type="http://schemas.openxmlformats.org/officeDocument/2006/relationships/image" Target="../media/image186.emf"/><Relationship Id="rId58" Type="http://schemas.openxmlformats.org/officeDocument/2006/relationships/customXml" Target="../ink/ink194.xml"/><Relationship Id="rId79" Type="http://schemas.openxmlformats.org/officeDocument/2006/relationships/image" Target="../media/image207.emf"/><Relationship Id="rId102" Type="http://schemas.openxmlformats.org/officeDocument/2006/relationships/customXml" Target="../ink/ink216.xml"/><Relationship Id="rId123" Type="http://schemas.openxmlformats.org/officeDocument/2006/relationships/image" Target="../media/image229.emf"/><Relationship Id="rId144" Type="http://schemas.openxmlformats.org/officeDocument/2006/relationships/customXml" Target="../ink/ink2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13" Type="http://schemas.openxmlformats.org/officeDocument/2006/relationships/image" Target="../media/image247.emf"/><Relationship Id="rId18" Type="http://schemas.openxmlformats.org/officeDocument/2006/relationships/customXml" Target="../ink/ink246.xml"/><Relationship Id="rId3" Type="http://schemas.openxmlformats.org/officeDocument/2006/relationships/image" Target="../media/image71.png"/><Relationship Id="rId21" Type="http://schemas.openxmlformats.org/officeDocument/2006/relationships/image" Target="../media/image251.emf"/><Relationship Id="rId7" Type="http://schemas.openxmlformats.org/officeDocument/2006/relationships/image" Target="../media/image244.emf"/><Relationship Id="rId12" Type="http://schemas.openxmlformats.org/officeDocument/2006/relationships/customXml" Target="../ink/ink243.xml"/><Relationship Id="rId17" Type="http://schemas.openxmlformats.org/officeDocument/2006/relationships/image" Target="../media/image249.emf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.xml"/><Relationship Id="rId11" Type="http://schemas.openxmlformats.org/officeDocument/2006/relationships/image" Target="../media/image246.emf"/><Relationship Id="rId5" Type="http://schemas.openxmlformats.org/officeDocument/2006/relationships/image" Target="../media/image243.emf"/><Relationship Id="rId15" Type="http://schemas.openxmlformats.org/officeDocument/2006/relationships/image" Target="../media/image248.emf"/><Relationship Id="rId10" Type="http://schemas.openxmlformats.org/officeDocument/2006/relationships/customXml" Target="../ink/ink242.xml"/><Relationship Id="rId19" Type="http://schemas.openxmlformats.org/officeDocument/2006/relationships/image" Target="../media/image250.emf"/><Relationship Id="rId4" Type="http://schemas.openxmlformats.org/officeDocument/2006/relationships/customXml" Target="../ink/ink239.xml"/><Relationship Id="rId9" Type="http://schemas.openxmlformats.org/officeDocument/2006/relationships/image" Target="../media/image245.emf"/><Relationship Id="rId14" Type="http://schemas.openxmlformats.org/officeDocument/2006/relationships/customXml" Target="../ink/ink2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59.emf"/><Relationship Id="rId26" Type="http://schemas.openxmlformats.org/officeDocument/2006/relationships/image" Target="../media/image263.emf"/><Relationship Id="rId39" Type="http://schemas.openxmlformats.org/officeDocument/2006/relationships/customXml" Target="../ink/ink266.xml"/><Relationship Id="rId21" Type="http://schemas.openxmlformats.org/officeDocument/2006/relationships/customXml" Target="../ink/ink257.xml"/><Relationship Id="rId34" Type="http://schemas.openxmlformats.org/officeDocument/2006/relationships/image" Target="../media/image267.emf"/><Relationship Id="rId42" Type="http://schemas.openxmlformats.org/officeDocument/2006/relationships/image" Target="../media/image271.emf"/><Relationship Id="rId47" Type="http://schemas.openxmlformats.org/officeDocument/2006/relationships/customXml" Target="../ink/ink270.xml"/><Relationship Id="rId50" Type="http://schemas.openxmlformats.org/officeDocument/2006/relationships/image" Target="../media/image275.emf"/><Relationship Id="rId7" Type="http://schemas.openxmlformats.org/officeDocument/2006/relationships/customXml" Target="../ink/ink25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8.emf"/><Relationship Id="rId29" Type="http://schemas.openxmlformats.org/officeDocument/2006/relationships/customXml" Target="../ink/ink261.xml"/><Relationship Id="rId11" Type="http://schemas.openxmlformats.org/officeDocument/2006/relationships/customXml" Target="../ink/ink252.xml"/><Relationship Id="rId24" Type="http://schemas.openxmlformats.org/officeDocument/2006/relationships/image" Target="../media/image262.emf"/><Relationship Id="rId32" Type="http://schemas.openxmlformats.org/officeDocument/2006/relationships/image" Target="../media/image266.emf"/><Relationship Id="rId37" Type="http://schemas.openxmlformats.org/officeDocument/2006/relationships/customXml" Target="../ink/ink265.xml"/><Relationship Id="rId40" Type="http://schemas.openxmlformats.org/officeDocument/2006/relationships/image" Target="../media/image270.emf"/><Relationship Id="rId45" Type="http://schemas.openxmlformats.org/officeDocument/2006/relationships/customXml" Target="../ink/ink269.xml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64.emf"/><Relationship Id="rId36" Type="http://schemas.openxmlformats.org/officeDocument/2006/relationships/image" Target="../media/image268.emf"/><Relationship Id="rId49" Type="http://schemas.openxmlformats.org/officeDocument/2006/relationships/customXml" Target="../ink/ink271.xml"/><Relationship Id="rId10" Type="http://schemas.openxmlformats.org/officeDocument/2006/relationships/image" Target="../media/image255.emf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4" Type="http://schemas.openxmlformats.org/officeDocument/2006/relationships/image" Target="../media/image272.emf"/><Relationship Id="rId4" Type="http://schemas.openxmlformats.org/officeDocument/2006/relationships/image" Target="../media/image252.emf"/><Relationship Id="rId9" Type="http://schemas.openxmlformats.org/officeDocument/2006/relationships/customXml" Target="../ink/ink251.xml"/><Relationship Id="rId14" Type="http://schemas.openxmlformats.org/officeDocument/2006/relationships/image" Target="../media/image257.emf"/><Relationship Id="rId22" Type="http://schemas.openxmlformats.org/officeDocument/2006/relationships/image" Target="../media/image261.emf"/><Relationship Id="rId27" Type="http://schemas.openxmlformats.org/officeDocument/2006/relationships/customXml" Target="../ink/ink260.xml"/><Relationship Id="rId30" Type="http://schemas.openxmlformats.org/officeDocument/2006/relationships/image" Target="../media/image265.emf"/><Relationship Id="rId35" Type="http://schemas.openxmlformats.org/officeDocument/2006/relationships/customXml" Target="../ink/ink264.xml"/><Relationship Id="rId43" Type="http://schemas.openxmlformats.org/officeDocument/2006/relationships/customXml" Target="../ink/ink268.xml"/><Relationship Id="rId48" Type="http://schemas.openxmlformats.org/officeDocument/2006/relationships/image" Target="../media/image274.emf"/><Relationship Id="rId8" Type="http://schemas.openxmlformats.org/officeDocument/2006/relationships/image" Target="../media/image254.emf"/><Relationship Id="rId3" Type="http://schemas.openxmlformats.org/officeDocument/2006/relationships/customXml" Target="../ink/ink248.xml"/><Relationship Id="rId12" Type="http://schemas.openxmlformats.org/officeDocument/2006/relationships/image" Target="../media/image256.emf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38" Type="http://schemas.openxmlformats.org/officeDocument/2006/relationships/image" Target="../media/image269.emf"/><Relationship Id="rId46" Type="http://schemas.openxmlformats.org/officeDocument/2006/relationships/image" Target="../media/image273.emf"/><Relationship Id="rId20" Type="http://schemas.openxmlformats.org/officeDocument/2006/relationships/image" Target="../media/image260.emf"/><Relationship Id="rId41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.xml"/><Relationship Id="rId13" Type="http://schemas.openxmlformats.org/officeDocument/2006/relationships/image" Target="../media/image280.emf"/><Relationship Id="rId18" Type="http://schemas.openxmlformats.org/officeDocument/2006/relationships/customXml" Target="../ink/ink279.xml"/><Relationship Id="rId3" Type="http://schemas.openxmlformats.org/officeDocument/2006/relationships/image" Target="../media/image71.png"/><Relationship Id="rId21" Type="http://schemas.openxmlformats.org/officeDocument/2006/relationships/image" Target="../media/image284.emf"/><Relationship Id="rId7" Type="http://schemas.openxmlformats.org/officeDocument/2006/relationships/image" Target="../media/image277.emf"/><Relationship Id="rId12" Type="http://schemas.openxmlformats.org/officeDocument/2006/relationships/customXml" Target="../ink/ink276.xml"/><Relationship Id="rId17" Type="http://schemas.openxmlformats.org/officeDocument/2006/relationships/image" Target="../media/image282.emf"/><Relationship Id="rId25" Type="http://schemas.openxmlformats.org/officeDocument/2006/relationships/image" Target="../media/image286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78.xml"/><Relationship Id="rId20" Type="http://schemas.openxmlformats.org/officeDocument/2006/relationships/customXml" Target="../ink/ink2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.xml"/><Relationship Id="rId11" Type="http://schemas.openxmlformats.org/officeDocument/2006/relationships/image" Target="../media/image279.emf"/><Relationship Id="rId24" Type="http://schemas.openxmlformats.org/officeDocument/2006/relationships/customXml" Target="../ink/ink282.xml"/><Relationship Id="rId5" Type="http://schemas.openxmlformats.org/officeDocument/2006/relationships/image" Target="../media/image276.emf"/><Relationship Id="rId15" Type="http://schemas.openxmlformats.org/officeDocument/2006/relationships/image" Target="../media/image281.emf"/><Relationship Id="rId23" Type="http://schemas.openxmlformats.org/officeDocument/2006/relationships/image" Target="../media/image285.emf"/><Relationship Id="rId10" Type="http://schemas.openxmlformats.org/officeDocument/2006/relationships/customXml" Target="../ink/ink275.xml"/><Relationship Id="rId19" Type="http://schemas.openxmlformats.org/officeDocument/2006/relationships/image" Target="../media/image283.emf"/><Relationship Id="rId4" Type="http://schemas.openxmlformats.org/officeDocument/2006/relationships/customXml" Target="../ink/ink272.xml"/><Relationship Id="rId9" Type="http://schemas.openxmlformats.org/officeDocument/2006/relationships/image" Target="../media/image278.emf"/><Relationship Id="rId14" Type="http://schemas.openxmlformats.org/officeDocument/2006/relationships/customXml" Target="../ink/ink277.xml"/><Relationship Id="rId22" Type="http://schemas.openxmlformats.org/officeDocument/2006/relationships/customXml" Target="../ink/ink2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emf"/><Relationship Id="rId4" Type="http://schemas.openxmlformats.org/officeDocument/2006/relationships/customXml" Target="../ink/ink2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5.xml"/><Relationship Id="rId21" Type="http://schemas.openxmlformats.org/officeDocument/2006/relationships/image" Target="../media/image295.emf"/><Relationship Id="rId42" Type="http://schemas.openxmlformats.org/officeDocument/2006/relationships/customXml" Target="../ink/ink303.xml"/><Relationship Id="rId47" Type="http://schemas.openxmlformats.org/officeDocument/2006/relationships/image" Target="../media/image308.emf"/><Relationship Id="rId63" Type="http://schemas.openxmlformats.org/officeDocument/2006/relationships/image" Target="../media/image316.emf"/><Relationship Id="rId68" Type="http://schemas.openxmlformats.org/officeDocument/2006/relationships/customXml" Target="../ink/ink316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90.xml"/><Relationship Id="rId29" Type="http://schemas.openxmlformats.org/officeDocument/2006/relationships/image" Target="../media/image299.emf"/><Relationship Id="rId11" Type="http://schemas.openxmlformats.org/officeDocument/2006/relationships/image" Target="../media/image290.emf"/><Relationship Id="rId24" Type="http://schemas.openxmlformats.org/officeDocument/2006/relationships/customXml" Target="../ink/ink294.xml"/><Relationship Id="rId32" Type="http://schemas.openxmlformats.org/officeDocument/2006/relationships/customXml" Target="../ink/ink298.xml"/><Relationship Id="rId37" Type="http://schemas.openxmlformats.org/officeDocument/2006/relationships/image" Target="../media/image303.emf"/><Relationship Id="rId40" Type="http://schemas.openxmlformats.org/officeDocument/2006/relationships/customXml" Target="../ink/ink302.xml"/><Relationship Id="rId45" Type="http://schemas.openxmlformats.org/officeDocument/2006/relationships/image" Target="../media/image307.emf"/><Relationship Id="rId53" Type="http://schemas.openxmlformats.org/officeDocument/2006/relationships/image" Target="../media/image311.emf"/><Relationship Id="rId58" Type="http://schemas.openxmlformats.org/officeDocument/2006/relationships/customXml" Target="../ink/ink311.xml"/><Relationship Id="rId66" Type="http://schemas.openxmlformats.org/officeDocument/2006/relationships/customXml" Target="../ink/ink315.xml"/><Relationship Id="rId5" Type="http://schemas.openxmlformats.org/officeDocument/2006/relationships/image" Target="../media/image287.emf"/><Relationship Id="rId61" Type="http://schemas.openxmlformats.org/officeDocument/2006/relationships/image" Target="../media/image315.emf"/><Relationship Id="rId19" Type="http://schemas.openxmlformats.org/officeDocument/2006/relationships/image" Target="../media/image294.emf"/><Relationship Id="rId14" Type="http://schemas.openxmlformats.org/officeDocument/2006/relationships/customXml" Target="../ink/ink289.xml"/><Relationship Id="rId22" Type="http://schemas.openxmlformats.org/officeDocument/2006/relationships/customXml" Target="../ink/ink293.xml"/><Relationship Id="rId27" Type="http://schemas.openxmlformats.org/officeDocument/2006/relationships/image" Target="../media/image298.emf"/><Relationship Id="rId30" Type="http://schemas.openxmlformats.org/officeDocument/2006/relationships/customXml" Target="../ink/ink297.xml"/><Relationship Id="rId35" Type="http://schemas.openxmlformats.org/officeDocument/2006/relationships/image" Target="../media/image302.emf"/><Relationship Id="rId43" Type="http://schemas.openxmlformats.org/officeDocument/2006/relationships/image" Target="../media/image306.emf"/><Relationship Id="rId48" Type="http://schemas.openxmlformats.org/officeDocument/2006/relationships/customXml" Target="../ink/ink306.xml"/><Relationship Id="rId56" Type="http://schemas.openxmlformats.org/officeDocument/2006/relationships/customXml" Target="../ink/ink310.xml"/><Relationship Id="rId64" Type="http://schemas.openxmlformats.org/officeDocument/2006/relationships/customXml" Target="../ink/ink314.xml"/><Relationship Id="rId69" Type="http://schemas.openxmlformats.org/officeDocument/2006/relationships/image" Target="../media/image319.emf"/><Relationship Id="rId8" Type="http://schemas.openxmlformats.org/officeDocument/2006/relationships/customXml" Target="../ink/ink286.xml"/><Relationship Id="rId51" Type="http://schemas.openxmlformats.org/officeDocument/2006/relationships/image" Target="../media/image310.emf"/><Relationship Id="rId72" Type="http://schemas.openxmlformats.org/officeDocument/2006/relationships/customXml" Target="../ink/ink318.xml"/><Relationship Id="rId3" Type="http://schemas.openxmlformats.org/officeDocument/2006/relationships/image" Target="../media/image1.png"/><Relationship Id="rId12" Type="http://schemas.openxmlformats.org/officeDocument/2006/relationships/customXml" Target="../ink/ink288.xml"/><Relationship Id="rId17" Type="http://schemas.openxmlformats.org/officeDocument/2006/relationships/image" Target="../media/image293.emf"/><Relationship Id="rId25" Type="http://schemas.openxmlformats.org/officeDocument/2006/relationships/image" Target="../media/image297.emf"/><Relationship Id="rId33" Type="http://schemas.openxmlformats.org/officeDocument/2006/relationships/image" Target="../media/image301.emf"/><Relationship Id="rId38" Type="http://schemas.openxmlformats.org/officeDocument/2006/relationships/customXml" Target="../ink/ink301.xml"/><Relationship Id="rId46" Type="http://schemas.openxmlformats.org/officeDocument/2006/relationships/customXml" Target="../ink/ink305.xml"/><Relationship Id="rId59" Type="http://schemas.openxmlformats.org/officeDocument/2006/relationships/image" Target="../media/image314.emf"/><Relationship Id="rId67" Type="http://schemas.openxmlformats.org/officeDocument/2006/relationships/image" Target="../media/image318.emf"/><Relationship Id="rId20" Type="http://schemas.openxmlformats.org/officeDocument/2006/relationships/customXml" Target="../ink/ink292.xml"/><Relationship Id="rId41" Type="http://schemas.openxmlformats.org/officeDocument/2006/relationships/image" Target="../media/image305.emf"/><Relationship Id="rId54" Type="http://schemas.openxmlformats.org/officeDocument/2006/relationships/customXml" Target="../ink/ink309.xml"/><Relationship Id="rId62" Type="http://schemas.openxmlformats.org/officeDocument/2006/relationships/customXml" Target="../ink/ink313.xml"/><Relationship Id="rId70" Type="http://schemas.openxmlformats.org/officeDocument/2006/relationships/customXml" Target="../ink/ink31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85.xml"/><Relationship Id="rId15" Type="http://schemas.openxmlformats.org/officeDocument/2006/relationships/image" Target="../media/image292.emf"/><Relationship Id="rId23" Type="http://schemas.openxmlformats.org/officeDocument/2006/relationships/image" Target="../media/image296.emf"/><Relationship Id="rId28" Type="http://schemas.openxmlformats.org/officeDocument/2006/relationships/customXml" Target="../ink/ink296.xml"/><Relationship Id="rId36" Type="http://schemas.openxmlformats.org/officeDocument/2006/relationships/customXml" Target="../ink/ink300.xml"/><Relationship Id="rId49" Type="http://schemas.openxmlformats.org/officeDocument/2006/relationships/image" Target="../media/image309.emf"/><Relationship Id="rId57" Type="http://schemas.openxmlformats.org/officeDocument/2006/relationships/image" Target="../media/image313.emf"/><Relationship Id="rId10" Type="http://schemas.openxmlformats.org/officeDocument/2006/relationships/customXml" Target="../ink/ink287.xml"/><Relationship Id="rId31" Type="http://schemas.openxmlformats.org/officeDocument/2006/relationships/image" Target="../media/image300.emf"/><Relationship Id="rId44" Type="http://schemas.openxmlformats.org/officeDocument/2006/relationships/customXml" Target="../ink/ink304.xml"/><Relationship Id="rId52" Type="http://schemas.openxmlformats.org/officeDocument/2006/relationships/customXml" Target="../ink/ink308.xml"/><Relationship Id="rId60" Type="http://schemas.openxmlformats.org/officeDocument/2006/relationships/customXml" Target="../ink/ink312.xml"/><Relationship Id="rId65" Type="http://schemas.openxmlformats.org/officeDocument/2006/relationships/image" Target="../media/image317.emf"/><Relationship Id="rId73" Type="http://schemas.openxmlformats.org/officeDocument/2006/relationships/image" Target="../media/image321.emf"/><Relationship Id="rId4" Type="http://schemas.openxmlformats.org/officeDocument/2006/relationships/customXml" Target="../ink/ink284.xml"/><Relationship Id="rId9" Type="http://schemas.openxmlformats.org/officeDocument/2006/relationships/image" Target="../media/image289.emf"/><Relationship Id="rId13" Type="http://schemas.openxmlformats.org/officeDocument/2006/relationships/image" Target="../media/image291.emf"/><Relationship Id="rId18" Type="http://schemas.openxmlformats.org/officeDocument/2006/relationships/customXml" Target="../ink/ink291.xml"/><Relationship Id="rId39" Type="http://schemas.openxmlformats.org/officeDocument/2006/relationships/image" Target="../media/image304.emf"/><Relationship Id="rId34" Type="http://schemas.openxmlformats.org/officeDocument/2006/relationships/customXml" Target="../ink/ink299.xml"/><Relationship Id="rId50" Type="http://schemas.openxmlformats.org/officeDocument/2006/relationships/customXml" Target="../ink/ink307.xml"/><Relationship Id="rId55" Type="http://schemas.openxmlformats.org/officeDocument/2006/relationships/image" Target="../media/image312.emf"/><Relationship Id="rId7" Type="http://schemas.openxmlformats.org/officeDocument/2006/relationships/image" Target="../media/image288.emf"/><Relationship Id="rId71" Type="http://schemas.openxmlformats.org/officeDocument/2006/relationships/image" Target="../media/image320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3.emf"/><Relationship Id="rId21" Type="http://schemas.openxmlformats.org/officeDocument/2006/relationships/customXml" Target="../ink/ink327.xml"/><Relationship Id="rId42" Type="http://schemas.openxmlformats.org/officeDocument/2006/relationships/image" Target="../media/image341.emf"/><Relationship Id="rId47" Type="http://schemas.openxmlformats.org/officeDocument/2006/relationships/customXml" Target="../ink/ink340.xml"/><Relationship Id="rId63" Type="http://schemas.openxmlformats.org/officeDocument/2006/relationships/customXml" Target="../ink/ink348.xml"/><Relationship Id="rId68" Type="http://schemas.openxmlformats.org/officeDocument/2006/relationships/image" Target="../media/image354.emf"/><Relationship Id="rId84" Type="http://schemas.openxmlformats.org/officeDocument/2006/relationships/image" Target="../media/image362.emf"/><Relationship Id="rId89" Type="http://schemas.openxmlformats.org/officeDocument/2006/relationships/customXml" Target="../ink/ink361.xml"/><Relationship Id="rId16" Type="http://schemas.openxmlformats.org/officeDocument/2006/relationships/image" Target="../media/image328.emf"/><Relationship Id="rId107" Type="http://schemas.openxmlformats.org/officeDocument/2006/relationships/customXml" Target="../ink/ink370.xml"/><Relationship Id="rId11" Type="http://schemas.openxmlformats.org/officeDocument/2006/relationships/customXml" Target="../ink/ink322.xml"/><Relationship Id="rId32" Type="http://schemas.openxmlformats.org/officeDocument/2006/relationships/image" Target="../media/image336.emf"/><Relationship Id="rId37" Type="http://schemas.openxmlformats.org/officeDocument/2006/relationships/customXml" Target="../ink/ink335.xml"/><Relationship Id="rId53" Type="http://schemas.openxmlformats.org/officeDocument/2006/relationships/customXml" Target="../ink/ink343.xml"/><Relationship Id="rId58" Type="http://schemas.openxmlformats.org/officeDocument/2006/relationships/image" Target="../media/image349.emf"/><Relationship Id="rId74" Type="http://schemas.openxmlformats.org/officeDocument/2006/relationships/image" Target="../media/image357.emf"/><Relationship Id="rId79" Type="http://schemas.openxmlformats.org/officeDocument/2006/relationships/customXml" Target="../ink/ink356.xml"/><Relationship Id="rId102" Type="http://schemas.openxmlformats.org/officeDocument/2006/relationships/image" Target="../media/image371.emf"/><Relationship Id="rId5" Type="http://schemas.openxmlformats.org/officeDocument/2006/relationships/customXml" Target="../ink/ink319.xml"/><Relationship Id="rId90" Type="http://schemas.openxmlformats.org/officeDocument/2006/relationships/image" Target="../media/image365.emf"/><Relationship Id="rId95" Type="http://schemas.openxmlformats.org/officeDocument/2006/relationships/customXml" Target="../ink/ink364.xml"/><Relationship Id="rId22" Type="http://schemas.openxmlformats.org/officeDocument/2006/relationships/image" Target="../media/image331.emf"/><Relationship Id="rId27" Type="http://schemas.openxmlformats.org/officeDocument/2006/relationships/customXml" Target="../ink/ink330.xml"/><Relationship Id="rId43" Type="http://schemas.openxmlformats.org/officeDocument/2006/relationships/customXml" Target="../ink/ink338.xml"/><Relationship Id="rId48" Type="http://schemas.openxmlformats.org/officeDocument/2006/relationships/image" Target="../media/image344.emf"/><Relationship Id="rId64" Type="http://schemas.openxmlformats.org/officeDocument/2006/relationships/image" Target="../media/image352.emf"/><Relationship Id="rId69" Type="http://schemas.openxmlformats.org/officeDocument/2006/relationships/customXml" Target="../ink/ink351.xml"/><Relationship Id="rId80" Type="http://schemas.openxmlformats.org/officeDocument/2006/relationships/image" Target="../media/image360.emf"/><Relationship Id="rId85" Type="http://schemas.openxmlformats.org/officeDocument/2006/relationships/customXml" Target="../ink/ink359.xml"/><Relationship Id="rId12" Type="http://schemas.openxmlformats.org/officeDocument/2006/relationships/image" Target="../media/image326.emf"/><Relationship Id="rId17" Type="http://schemas.openxmlformats.org/officeDocument/2006/relationships/customXml" Target="../ink/ink325.xml"/><Relationship Id="rId33" Type="http://schemas.openxmlformats.org/officeDocument/2006/relationships/customXml" Target="../ink/ink333.xml"/><Relationship Id="rId38" Type="http://schemas.openxmlformats.org/officeDocument/2006/relationships/image" Target="../media/image339.emf"/><Relationship Id="rId59" Type="http://schemas.openxmlformats.org/officeDocument/2006/relationships/customXml" Target="../ink/ink346.xml"/><Relationship Id="rId103" Type="http://schemas.openxmlformats.org/officeDocument/2006/relationships/customXml" Target="../ink/ink368.xml"/><Relationship Id="rId108" Type="http://schemas.openxmlformats.org/officeDocument/2006/relationships/image" Target="../media/image374.emf"/><Relationship Id="rId54" Type="http://schemas.openxmlformats.org/officeDocument/2006/relationships/image" Target="../media/image347.emf"/><Relationship Id="rId70" Type="http://schemas.openxmlformats.org/officeDocument/2006/relationships/image" Target="../media/image355.emf"/><Relationship Id="rId75" Type="http://schemas.openxmlformats.org/officeDocument/2006/relationships/customXml" Target="../ink/ink354.xml"/><Relationship Id="rId91" Type="http://schemas.openxmlformats.org/officeDocument/2006/relationships/customXml" Target="../ink/ink362.xml"/><Relationship Id="rId96" Type="http://schemas.openxmlformats.org/officeDocument/2006/relationships/image" Target="../media/image36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3.emf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34.emf"/><Relationship Id="rId36" Type="http://schemas.openxmlformats.org/officeDocument/2006/relationships/image" Target="../media/image338.emf"/><Relationship Id="rId49" Type="http://schemas.openxmlformats.org/officeDocument/2006/relationships/customXml" Target="../ink/ink341.xml"/><Relationship Id="rId57" Type="http://schemas.openxmlformats.org/officeDocument/2006/relationships/customXml" Target="../ink/ink345.xml"/><Relationship Id="rId106" Type="http://schemas.openxmlformats.org/officeDocument/2006/relationships/image" Target="../media/image373.emf"/><Relationship Id="rId10" Type="http://schemas.openxmlformats.org/officeDocument/2006/relationships/image" Target="../media/image325.emf"/><Relationship Id="rId31" Type="http://schemas.openxmlformats.org/officeDocument/2006/relationships/customXml" Target="../ink/ink332.xml"/><Relationship Id="rId44" Type="http://schemas.openxmlformats.org/officeDocument/2006/relationships/image" Target="../media/image342.emf"/><Relationship Id="rId52" Type="http://schemas.openxmlformats.org/officeDocument/2006/relationships/image" Target="../media/image346.emf"/><Relationship Id="rId60" Type="http://schemas.openxmlformats.org/officeDocument/2006/relationships/image" Target="../media/image350.emf"/><Relationship Id="rId65" Type="http://schemas.openxmlformats.org/officeDocument/2006/relationships/customXml" Target="../ink/ink349.xml"/><Relationship Id="rId73" Type="http://schemas.openxmlformats.org/officeDocument/2006/relationships/customXml" Target="../ink/ink353.xml"/><Relationship Id="rId78" Type="http://schemas.openxmlformats.org/officeDocument/2006/relationships/image" Target="../media/image359.emf"/><Relationship Id="rId81" Type="http://schemas.openxmlformats.org/officeDocument/2006/relationships/customXml" Target="../ink/ink357.xml"/><Relationship Id="rId86" Type="http://schemas.openxmlformats.org/officeDocument/2006/relationships/image" Target="../media/image363.emf"/><Relationship Id="rId94" Type="http://schemas.openxmlformats.org/officeDocument/2006/relationships/image" Target="../media/image367.emf"/><Relationship Id="rId99" Type="http://schemas.openxmlformats.org/officeDocument/2006/relationships/customXml" Target="../ink/ink366.xml"/><Relationship Id="rId101" Type="http://schemas.openxmlformats.org/officeDocument/2006/relationships/customXml" Target="../ink/ink367.xml"/><Relationship Id="rId4" Type="http://schemas.openxmlformats.org/officeDocument/2006/relationships/image" Target="../media/image61.png"/><Relationship Id="rId9" Type="http://schemas.openxmlformats.org/officeDocument/2006/relationships/customXml" Target="../ink/ink321.xml"/><Relationship Id="rId13" Type="http://schemas.openxmlformats.org/officeDocument/2006/relationships/customXml" Target="../ink/ink323.xml"/><Relationship Id="rId18" Type="http://schemas.openxmlformats.org/officeDocument/2006/relationships/image" Target="../media/image329.emf"/><Relationship Id="rId39" Type="http://schemas.openxmlformats.org/officeDocument/2006/relationships/customXml" Target="../ink/ink336.xml"/><Relationship Id="rId109" Type="http://schemas.openxmlformats.org/officeDocument/2006/relationships/customXml" Target="../ink/ink371.xml"/><Relationship Id="rId34" Type="http://schemas.openxmlformats.org/officeDocument/2006/relationships/image" Target="../media/image337.emf"/><Relationship Id="rId50" Type="http://schemas.openxmlformats.org/officeDocument/2006/relationships/image" Target="../media/image345.emf"/><Relationship Id="rId55" Type="http://schemas.openxmlformats.org/officeDocument/2006/relationships/customXml" Target="../ink/ink344.xml"/><Relationship Id="rId76" Type="http://schemas.openxmlformats.org/officeDocument/2006/relationships/image" Target="../media/image358.emf"/><Relationship Id="rId97" Type="http://schemas.openxmlformats.org/officeDocument/2006/relationships/customXml" Target="../ink/ink365.xml"/><Relationship Id="rId104" Type="http://schemas.openxmlformats.org/officeDocument/2006/relationships/image" Target="../media/image372.emf"/><Relationship Id="rId7" Type="http://schemas.openxmlformats.org/officeDocument/2006/relationships/customXml" Target="../ink/ink320.xml"/><Relationship Id="rId71" Type="http://schemas.openxmlformats.org/officeDocument/2006/relationships/customXml" Target="../ink/ink352.xml"/><Relationship Id="rId92" Type="http://schemas.openxmlformats.org/officeDocument/2006/relationships/image" Target="../media/image366.emf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331.xml"/><Relationship Id="rId24" Type="http://schemas.openxmlformats.org/officeDocument/2006/relationships/image" Target="../media/image332.emf"/><Relationship Id="rId40" Type="http://schemas.openxmlformats.org/officeDocument/2006/relationships/image" Target="../media/image340.emf"/><Relationship Id="rId45" Type="http://schemas.openxmlformats.org/officeDocument/2006/relationships/customXml" Target="../ink/ink339.xml"/><Relationship Id="rId66" Type="http://schemas.openxmlformats.org/officeDocument/2006/relationships/image" Target="../media/image353.emf"/><Relationship Id="rId87" Type="http://schemas.openxmlformats.org/officeDocument/2006/relationships/customXml" Target="../ink/ink360.xml"/><Relationship Id="rId110" Type="http://schemas.openxmlformats.org/officeDocument/2006/relationships/image" Target="../media/image375.emf"/><Relationship Id="rId61" Type="http://schemas.openxmlformats.org/officeDocument/2006/relationships/customXml" Target="../ink/ink347.xml"/><Relationship Id="rId82" Type="http://schemas.openxmlformats.org/officeDocument/2006/relationships/image" Target="../media/image361.emf"/><Relationship Id="rId19" Type="http://schemas.openxmlformats.org/officeDocument/2006/relationships/customXml" Target="../ink/ink326.xml"/><Relationship Id="rId14" Type="http://schemas.openxmlformats.org/officeDocument/2006/relationships/image" Target="../media/image327.emf"/><Relationship Id="rId30" Type="http://schemas.openxmlformats.org/officeDocument/2006/relationships/image" Target="../media/image335.emf"/><Relationship Id="rId35" Type="http://schemas.openxmlformats.org/officeDocument/2006/relationships/customXml" Target="../ink/ink334.xml"/><Relationship Id="rId56" Type="http://schemas.openxmlformats.org/officeDocument/2006/relationships/image" Target="../media/image348.emf"/><Relationship Id="rId77" Type="http://schemas.openxmlformats.org/officeDocument/2006/relationships/customXml" Target="../ink/ink355.xml"/><Relationship Id="rId100" Type="http://schemas.openxmlformats.org/officeDocument/2006/relationships/image" Target="../media/image370.emf"/><Relationship Id="rId105" Type="http://schemas.openxmlformats.org/officeDocument/2006/relationships/customXml" Target="../ink/ink369.xml"/><Relationship Id="rId8" Type="http://schemas.openxmlformats.org/officeDocument/2006/relationships/image" Target="../media/image324.emf"/><Relationship Id="rId51" Type="http://schemas.openxmlformats.org/officeDocument/2006/relationships/customXml" Target="../ink/ink342.xml"/><Relationship Id="rId72" Type="http://schemas.openxmlformats.org/officeDocument/2006/relationships/image" Target="../media/image356.emf"/><Relationship Id="rId93" Type="http://schemas.openxmlformats.org/officeDocument/2006/relationships/customXml" Target="../ink/ink363.xml"/><Relationship Id="rId98" Type="http://schemas.openxmlformats.org/officeDocument/2006/relationships/image" Target="../media/image369.emf"/><Relationship Id="rId3" Type="http://schemas.openxmlformats.org/officeDocument/2006/relationships/image" Target="../media/image97.png"/><Relationship Id="rId25" Type="http://schemas.openxmlformats.org/officeDocument/2006/relationships/customXml" Target="../ink/ink329.xml"/><Relationship Id="rId46" Type="http://schemas.openxmlformats.org/officeDocument/2006/relationships/image" Target="../media/image343.emf"/><Relationship Id="rId67" Type="http://schemas.openxmlformats.org/officeDocument/2006/relationships/customXml" Target="../ink/ink350.xml"/><Relationship Id="rId20" Type="http://schemas.openxmlformats.org/officeDocument/2006/relationships/image" Target="../media/image330.emf"/><Relationship Id="rId41" Type="http://schemas.openxmlformats.org/officeDocument/2006/relationships/customXml" Target="../ink/ink337.xml"/><Relationship Id="rId62" Type="http://schemas.openxmlformats.org/officeDocument/2006/relationships/image" Target="../media/image351.emf"/><Relationship Id="rId83" Type="http://schemas.openxmlformats.org/officeDocument/2006/relationships/customXml" Target="../ink/ink358.xml"/><Relationship Id="rId88" Type="http://schemas.openxmlformats.org/officeDocument/2006/relationships/image" Target="../media/image36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7.xml"/><Relationship Id="rId18" Type="http://schemas.openxmlformats.org/officeDocument/2006/relationships/image" Target="../media/image383.emf"/><Relationship Id="rId26" Type="http://schemas.openxmlformats.org/officeDocument/2006/relationships/image" Target="../media/image387.emf"/><Relationship Id="rId39" Type="http://schemas.openxmlformats.org/officeDocument/2006/relationships/customXml" Target="../ink/ink390.xml"/><Relationship Id="rId21" Type="http://schemas.openxmlformats.org/officeDocument/2006/relationships/customXml" Target="../ink/ink381.xml"/><Relationship Id="rId34" Type="http://schemas.openxmlformats.org/officeDocument/2006/relationships/image" Target="../media/image391.emf"/><Relationship Id="rId42" Type="http://schemas.openxmlformats.org/officeDocument/2006/relationships/image" Target="../media/image395.emf"/><Relationship Id="rId47" Type="http://schemas.openxmlformats.org/officeDocument/2006/relationships/customXml" Target="../ink/ink394.xml"/><Relationship Id="rId50" Type="http://schemas.openxmlformats.org/officeDocument/2006/relationships/image" Target="../media/image170.emf"/><Relationship Id="rId7" Type="http://schemas.openxmlformats.org/officeDocument/2006/relationships/customXml" Target="../ink/ink37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82.emf"/><Relationship Id="rId29" Type="http://schemas.openxmlformats.org/officeDocument/2006/relationships/customXml" Target="../ink/ink385.xml"/><Relationship Id="rId11" Type="http://schemas.openxmlformats.org/officeDocument/2006/relationships/customXml" Target="../ink/ink376.xml"/><Relationship Id="rId24" Type="http://schemas.openxmlformats.org/officeDocument/2006/relationships/image" Target="../media/image386.emf"/><Relationship Id="rId32" Type="http://schemas.openxmlformats.org/officeDocument/2006/relationships/image" Target="../media/image390.emf"/><Relationship Id="rId37" Type="http://schemas.openxmlformats.org/officeDocument/2006/relationships/customXml" Target="../ink/ink389.xml"/><Relationship Id="rId40" Type="http://schemas.openxmlformats.org/officeDocument/2006/relationships/image" Target="../media/image394.emf"/><Relationship Id="rId45" Type="http://schemas.openxmlformats.org/officeDocument/2006/relationships/customXml" Target="../ink/ink393.xml"/><Relationship Id="rId5" Type="http://schemas.openxmlformats.org/officeDocument/2006/relationships/customXml" Target="../ink/ink373.xml"/><Relationship Id="rId15" Type="http://schemas.openxmlformats.org/officeDocument/2006/relationships/customXml" Target="../ink/ink378.xml"/><Relationship Id="rId23" Type="http://schemas.openxmlformats.org/officeDocument/2006/relationships/customXml" Target="../ink/ink382.xml"/><Relationship Id="rId28" Type="http://schemas.openxmlformats.org/officeDocument/2006/relationships/image" Target="../media/image388.emf"/><Relationship Id="rId36" Type="http://schemas.openxmlformats.org/officeDocument/2006/relationships/image" Target="../media/image392.emf"/><Relationship Id="rId49" Type="http://schemas.openxmlformats.org/officeDocument/2006/relationships/customXml" Target="../ink/ink395.xml"/><Relationship Id="rId10" Type="http://schemas.openxmlformats.org/officeDocument/2006/relationships/image" Target="../media/image379.emf"/><Relationship Id="rId19" Type="http://schemas.openxmlformats.org/officeDocument/2006/relationships/customXml" Target="../ink/ink380.xml"/><Relationship Id="rId31" Type="http://schemas.openxmlformats.org/officeDocument/2006/relationships/customXml" Target="../ink/ink386.xml"/><Relationship Id="rId44" Type="http://schemas.openxmlformats.org/officeDocument/2006/relationships/image" Target="../media/image396.emf"/><Relationship Id="rId4" Type="http://schemas.openxmlformats.org/officeDocument/2006/relationships/image" Target="../media/image376.emf"/><Relationship Id="rId9" Type="http://schemas.openxmlformats.org/officeDocument/2006/relationships/customXml" Target="../ink/ink375.xml"/><Relationship Id="rId14" Type="http://schemas.openxmlformats.org/officeDocument/2006/relationships/image" Target="../media/image381.emf"/><Relationship Id="rId22" Type="http://schemas.openxmlformats.org/officeDocument/2006/relationships/image" Target="../media/image385.emf"/><Relationship Id="rId27" Type="http://schemas.openxmlformats.org/officeDocument/2006/relationships/customXml" Target="../ink/ink384.xml"/><Relationship Id="rId30" Type="http://schemas.openxmlformats.org/officeDocument/2006/relationships/image" Target="../media/image389.emf"/><Relationship Id="rId35" Type="http://schemas.openxmlformats.org/officeDocument/2006/relationships/customXml" Target="../ink/ink388.xml"/><Relationship Id="rId43" Type="http://schemas.openxmlformats.org/officeDocument/2006/relationships/customXml" Target="../ink/ink392.xml"/><Relationship Id="rId48" Type="http://schemas.openxmlformats.org/officeDocument/2006/relationships/image" Target="../media/image398.emf"/><Relationship Id="rId8" Type="http://schemas.openxmlformats.org/officeDocument/2006/relationships/image" Target="../media/image378.emf"/><Relationship Id="rId3" Type="http://schemas.openxmlformats.org/officeDocument/2006/relationships/customXml" Target="../ink/ink372.xml"/><Relationship Id="rId12" Type="http://schemas.openxmlformats.org/officeDocument/2006/relationships/image" Target="../media/image380.emf"/><Relationship Id="rId17" Type="http://schemas.openxmlformats.org/officeDocument/2006/relationships/customXml" Target="../ink/ink379.xml"/><Relationship Id="rId25" Type="http://schemas.openxmlformats.org/officeDocument/2006/relationships/customXml" Target="../ink/ink383.xml"/><Relationship Id="rId33" Type="http://schemas.openxmlformats.org/officeDocument/2006/relationships/customXml" Target="../ink/ink387.xml"/><Relationship Id="rId38" Type="http://schemas.openxmlformats.org/officeDocument/2006/relationships/image" Target="../media/image393.emf"/><Relationship Id="rId46" Type="http://schemas.openxmlformats.org/officeDocument/2006/relationships/image" Target="../media/image397.emf"/><Relationship Id="rId20" Type="http://schemas.openxmlformats.org/officeDocument/2006/relationships/image" Target="../media/image384.emf"/><Relationship Id="rId41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emf"/><Relationship Id="rId3" Type="http://schemas.openxmlformats.org/officeDocument/2006/relationships/customXml" Target="../ink/ink396.xml"/><Relationship Id="rId7" Type="http://schemas.openxmlformats.org/officeDocument/2006/relationships/customXml" Target="../ink/ink398.xml"/><Relationship Id="rId12" Type="http://schemas.openxmlformats.org/officeDocument/2006/relationships/image" Target="../media/image40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emf"/><Relationship Id="rId11" Type="http://schemas.openxmlformats.org/officeDocument/2006/relationships/customXml" Target="../ink/ink400.xml"/><Relationship Id="rId5" Type="http://schemas.openxmlformats.org/officeDocument/2006/relationships/customXml" Target="../ink/ink397.xml"/><Relationship Id="rId10" Type="http://schemas.openxmlformats.org/officeDocument/2006/relationships/image" Target="../media/image402.emf"/><Relationship Id="rId4" Type="http://schemas.openxmlformats.org/officeDocument/2006/relationships/image" Target="../media/image399.emf"/><Relationship Id="rId9" Type="http://schemas.openxmlformats.org/officeDocument/2006/relationships/customXml" Target="../ink/ink39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3.xml"/><Relationship Id="rId13" Type="http://schemas.openxmlformats.org/officeDocument/2006/relationships/image" Target="../media/image408.emf"/><Relationship Id="rId18" Type="http://schemas.openxmlformats.org/officeDocument/2006/relationships/customXml" Target="../ink/ink408.xml"/><Relationship Id="rId26" Type="http://schemas.openxmlformats.org/officeDocument/2006/relationships/customXml" Target="../ink/ink412.xml"/><Relationship Id="rId3" Type="http://schemas.openxmlformats.org/officeDocument/2006/relationships/image" Target="../media/image71.png"/><Relationship Id="rId21" Type="http://schemas.openxmlformats.org/officeDocument/2006/relationships/image" Target="../media/image412.emf"/><Relationship Id="rId7" Type="http://schemas.openxmlformats.org/officeDocument/2006/relationships/image" Target="../media/image405.emf"/><Relationship Id="rId12" Type="http://schemas.openxmlformats.org/officeDocument/2006/relationships/customXml" Target="../ink/ink405.xml"/><Relationship Id="rId17" Type="http://schemas.openxmlformats.org/officeDocument/2006/relationships/image" Target="../media/image410.emf"/><Relationship Id="rId25" Type="http://schemas.openxmlformats.org/officeDocument/2006/relationships/image" Target="../media/image414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407.xml"/><Relationship Id="rId20" Type="http://schemas.openxmlformats.org/officeDocument/2006/relationships/customXml" Target="../ink/ink4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.xml"/><Relationship Id="rId11" Type="http://schemas.openxmlformats.org/officeDocument/2006/relationships/image" Target="../media/image407.emf"/><Relationship Id="rId24" Type="http://schemas.openxmlformats.org/officeDocument/2006/relationships/customXml" Target="../ink/ink411.xml"/><Relationship Id="rId5" Type="http://schemas.openxmlformats.org/officeDocument/2006/relationships/image" Target="../media/image404.emf"/><Relationship Id="rId15" Type="http://schemas.openxmlformats.org/officeDocument/2006/relationships/image" Target="../media/image409.emf"/><Relationship Id="rId23" Type="http://schemas.openxmlformats.org/officeDocument/2006/relationships/image" Target="../media/image413.emf"/><Relationship Id="rId10" Type="http://schemas.openxmlformats.org/officeDocument/2006/relationships/customXml" Target="../ink/ink404.xml"/><Relationship Id="rId19" Type="http://schemas.openxmlformats.org/officeDocument/2006/relationships/image" Target="../media/image411.emf"/><Relationship Id="rId4" Type="http://schemas.openxmlformats.org/officeDocument/2006/relationships/customXml" Target="../ink/ink401.xml"/><Relationship Id="rId9" Type="http://schemas.openxmlformats.org/officeDocument/2006/relationships/image" Target="../media/image406.emf"/><Relationship Id="rId14" Type="http://schemas.openxmlformats.org/officeDocument/2006/relationships/customXml" Target="../ink/ink406.xml"/><Relationship Id="rId22" Type="http://schemas.openxmlformats.org/officeDocument/2006/relationships/customXml" Target="../ink/ink410.xml"/><Relationship Id="rId27" Type="http://schemas.openxmlformats.org/officeDocument/2006/relationships/image" Target="../media/image41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5.xml"/><Relationship Id="rId13" Type="http://schemas.openxmlformats.org/officeDocument/2006/relationships/image" Target="../media/image421.emf"/><Relationship Id="rId18" Type="http://schemas.openxmlformats.org/officeDocument/2006/relationships/customXml" Target="../ink/ink420.xml"/><Relationship Id="rId3" Type="http://schemas.openxmlformats.org/officeDocument/2006/relationships/image" Target="../media/image171.png"/><Relationship Id="rId21" Type="http://schemas.openxmlformats.org/officeDocument/2006/relationships/image" Target="../media/image425.emf"/><Relationship Id="rId7" Type="http://schemas.openxmlformats.org/officeDocument/2006/relationships/image" Target="../media/image418.emf"/><Relationship Id="rId12" Type="http://schemas.openxmlformats.org/officeDocument/2006/relationships/customXml" Target="../ink/ink417.xml"/><Relationship Id="rId17" Type="http://schemas.openxmlformats.org/officeDocument/2006/relationships/image" Target="../media/image423.emf"/><Relationship Id="rId25" Type="http://schemas.openxmlformats.org/officeDocument/2006/relationships/image" Target="../media/image427.emf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419.xml"/><Relationship Id="rId20" Type="http://schemas.openxmlformats.org/officeDocument/2006/relationships/customXml" Target="../ink/ink4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4.xml"/><Relationship Id="rId11" Type="http://schemas.openxmlformats.org/officeDocument/2006/relationships/image" Target="../media/image420.emf"/><Relationship Id="rId24" Type="http://schemas.openxmlformats.org/officeDocument/2006/relationships/customXml" Target="../ink/ink423.xml"/><Relationship Id="rId5" Type="http://schemas.openxmlformats.org/officeDocument/2006/relationships/image" Target="../media/image417.emf"/><Relationship Id="rId15" Type="http://schemas.openxmlformats.org/officeDocument/2006/relationships/image" Target="../media/image422.emf"/><Relationship Id="rId23" Type="http://schemas.openxmlformats.org/officeDocument/2006/relationships/image" Target="../media/image426.emf"/><Relationship Id="rId10" Type="http://schemas.openxmlformats.org/officeDocument/2006/relationships/customXml" Target="../ink/ink416.xml"/><Relationship Id="rId19" Type="http://schemas.openxmlformats.org/officeDocument/2006/relationships/image" Target="../media/image424.emf"/><Relationship Id="rId4" Type="http://schemas.openxmlformats.org/officeDocument/2006/relationships/customXml" Target="../ink/ink413.xml"/><Relationship Id="rId9" Type="http://schemas.openxmlformats.org/officeDocument/2006/relationships/image" Target="../media/image419.emf"/><Relationship Id="rId14" Type="http://schemas.openxmlformats.org/officeDocument/2006/relationships/customXml" Target="../ink/ink418.xml"/><Relationship Id="rId22" Type="http://schemas.openxmlformats.org/officeDocument/2006/relationships/customXml" Target="../ink/ink42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9.xml"/><Relationship Id="rId18" Type="http://schemas.openxmlformats.org/officeDocument/2006/relationships/image" Target="../media/image435.emf"/><Relationship Id="rId26" Type="http://schemas.openxmlformats.org/officeDocument/2006/relationships/image" Target="../media/image439.emf"/><Relationship Id="rId3" Type="http://schemas.openxmlformats.org/officeDocument/2006/relationships/customXml" Target="../ink/ink424.xml"/><Relationship Id="rId21" Type="http://schemas.openxmlformats.org/officeDocument/2006/relationships/customXml" Target="../ink/ink433.xml"/><Relationship Id="rId34" Type="http://schemas.openxmlformats.org/officeDocument/2006/relationships/image" Target="../media/image443.emf"/><Relationship Id="rId7" Type="http://schemas.openxmlformats.org/officeDocument/2006/relationships/customXml" Target="../ink/ink426.xml"/><Relationship Id="rId12" Type="http://schemas.openxmlformats.org/officeDocument/2006/relationships/image" Target="../media/image432.emf"/><Relationship Id="rId17" Type="http://schemas.openxmlformats.org/officeDocument/2006/relationships/customXml" Target="../ink/ink431.xml"/><Relationship Id="rId25" Type="http://schemas.openxmlformats.org/officeDocument/2006/relationships/customXml" Target="../ink/ink435.xml"/><Relationship Id="rId33" Type="http://schemas.openxmlformats.org/officeDocument/2006/relationships/customXml" Target="../ink/ink439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34.emf"/><Relationship Id="rId20" Type="http://schemas.openxmlformats.org/officeDocument/2006/relationships/image" Target="../media/image436.emf"/><Relationship Id="rId29" Type="http://schemas.openxmlformats.org/officeDocument/2006/relationships/customXml" Target="../ink/ink4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emf"/><Relationship Id="rId11" Type="http://schemas.openxmlformats.org/officeDocument/2006/relationships/customXml" Target="../ink/ink428.xml"/><Relationship Id="rId24" Type="http://schemas.openxmlformats.org/officeDocument/2006/relationships/image" Target="../media/image438.emf"/><Relationship Id="rId32" Type="http://schemas.openxmlformats.org/officeDocument/2006/relationships/image" Target="../media/image442.emf"/><Relationship Id="rId5" Type="http://schemas.openxmlformats.org/officeDocument/2006/relationships/customXml" Target="../ink/ink425.xml"/><Relationship Id="rId15" Type="http://schemas.openxmlformats.org/officeDocument/2006/relationships/customXml" Target="../ink/ink430.xml"/><Relationship Id="rId23" Type="http://schemas.openxmlformats.org/officeDocument/2006/relationships/customXml" Target="../ink/ink434.xml"/><Relationship Id="rId28" Type="http://schemas.openxmlformats.org/officeDocument/2006/relationships/image" Target="../media/image440.emf"/><Relationship Id="rId36" Type="http://schemas.openxmlformats.org/officeDocument/2006/relationships/image" Target="../media/image444.emf"/><Relationship Id="rId10" Type="http://schemas.openxmlformats.org/officeDocument/2006/relationships/image" Target="../media/image431.emf"/><Relationship Id="rId19" Type="http://schemas.openxmlformats.org/officeDocument/2006/relationships/customXml" Target="../ink/ink432.xml"/><Relationship Id="rId31" Type="http://schemas.openxmlformats.org/officeDocument/2006/relationships/customXml" Target="../ink/ink438.xml"/><Relationship Id="rId4" Type="http://schemas.openxmlformats.org/officeDocument/2006/relationships/image" Target="../media/image428.emf"/><Relationship Id="rId9" Type="http://schemas.openxmlformats.org/officeDocument/2006/relationships/customXml" Target="../ink/ink427.xml"/><Relationship Id="rId14" Type="http://schemas.openxmlformats.org/officeDocument/2006/relationships/image" Target="../media/image433.emf"/><Relationship Id="rId22" Type="http://schemas.openxmlformats.org/officeDocument/2006/relationships/image" Target="../media/image437.emf"/><Relationship Id="rId27" Type="http://schemas.openxmlformats.org/officeDocument/2006/relationships/customXml" Target="../ink/ink436.xml"/><Relationship Id="rId30" Type="http://schemas.openxmlformats.org/officeDocument/2006/relationships/image" Target="../media/image441.emf"/><Relationship Id="rId35" Type="http://schemas.openxmlformats.org/officeDocument/2006/relationships/customXml" Target="../ink/ink440.xml"/><Relationship Id="rId8" Type="http://schemas.openxmlformats.org/officeDocument/2006/relationships/image" Target="../media/image4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emf"/><Relationship Id="rId3" Type="http://schemas.openxmlformats.org/officeDocument/2006/relationships/customXml" Target="../ink/ink442.xml"/><Relationship Id="rId7" Type="http://schemas.openxmlformats.org/officeDocument/2006/relationships/customXml" Target="../ink/ink4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emf"/><Relationship Id="rId5" Type="http://schemas.openxmlformats.org/officeDocument/2006/relationships/customXml" Target="../ink/ink443.xml"/><Relationship Id="rId4" Type="http://schemas.openxmlformats.org/officeDocument/2006/relationships/image" Target="../media/image4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emf"/><Relationship Id="rId13" Type="http://schemas.openxmlformats.org/officeDocument/2006/relationships/customXml" Target="../ink/ink449.xml"/><Relationship Id="rId18" Type="http://schemas.openxmlformats.org/officeDocument/2006/relationships/image" Target="../media/image457.emf"/><Relationship Id="rId3" Type="http://schemas.openxmlformats.org/officeDocument/2006/relationships/image" Target="../media/image172.png"/><Relationship Id="rId7" Type="http://schemas.openxmlformats.org/officeDocument/2006/relationships/customXml" Target="../ink/ink446.xml"/><Relationship Id="rId12" Type="http://schemas.openxmlformats.org/officeDocument/2006/relationships/image" Target="../media/image454.emf"/><Relationship Id="rId17" Type="http://schemas.openxmlformats.org/officeDocument/2006/relationships/customXml" Target="../ink/ink451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56.emf"/><Relationship Id="rId20" Type="http://schemas.openxmlformats.org/officeDocument/2006/relationships/image" Target="../media/image45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1.emf"/><Relationship Id="rId11" Type="http://schemas.openxmlformats.org/officeDocument/2006/relationships/customXml" Target="../ink/ink448.xml"/><Relationship Id="rId5" Type="http://schemas.openxmlformats.org/officeDocument/2006/relationships/customXml" Target="../ink/ink445.xml"/><Relationship Id="rId15" Type="http://schemas.openxmlformats.org/officeDocument/2006/relationships/customXml" Target="../ink/ink450.xml"/><Relationship Id="rId10" Type="http://schemas.openxmlformats.org/officeDocument/2006/relationships/image" Target="../media/image453.emf"/><Relationship Id="rId19" Type="http://schemas.openxmlformats.org/officeDocument/2006/relationships/customXml" Target="../ink/ink452.xml"/><Relationship Id="rId4" Type="http://schemas.openxmlformats.org/officeDocument/2006/relationships/image" Target="../media/image173.png"/><Relationship Id="rId9" Type="http://schemas.openxmlformats.org/officeDocument/2006/relationships/customXml" Target="../ink/ink447.xml"/><Relationship Id="rId14" Type="http://schemas.openxmlformats.org/officeDocument/2006/relationships/image" Target="../media/image45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32.xml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30.xml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9.xml"/><Relationship Id="rId18" Type="http://schemas.openxmlformats.org/officeDocument/2006/relationships/image" Target="../media/image41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38.emf"/><Relationship Id="rId17" Type="http://schemas.openxmlformats.org/officeDocument/2006/relationships/customXml" Target="../ink/ink4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8.xml"/><Relationship Id="rId24" Type="http://schemas.openxmlformats.org/officeDocument/2006/relationships/image" Target="../media/image44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37.emf"/><Relationship Id="rId19" Type="http://schemas.openxmlformats.org/officeDocument/2006/relationships/customXml" Target="../ink/ink42.xml"/><Relationship Id="rId4" Type="http://schemas.openxmlformats.org/officeDocument/2006/relationships/image" Target="../media/image34.emf"/><Relationship Id="rId9" Type="http://schemas.openxmlformats.org/officeDocument/2006/relationships/customXml" Target="../ink/ink37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customXml" Target="../ink/ink50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49.emf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29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49.xml"/><Relationship Id="rId24" Type="http://schemas.openxmlformats.org/officeDocument/2006/relationships/image" Target="../media/image55.emf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57.emf"/><Relationship Id="rId10" Type="http://schemas.openxmlformats.org/officeDocument/2006/relationships/image" Target="../media/image48.emf"/><Relationship Id="rId19" Type="http://schemas.openxmlformats.org/officeDocument/2006/relationships/customXml" Target="../ink/ink53.xml"/><Relationship Id="rId4" Type="http://schemas.openxmlformats.org/officeDocument/2006/relationships/image" Target="../media/image45.emf"/><Relationship Id="rId9" Type="http://schemas.openxmlformats.org/officeDocument/2006/relationships/customXml" Target="../ink/ink48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57.xml"/><Relationship Id="rId30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337448-8676-4703-9444-62EEF14D49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642938"/>
            <a:ext cx="8763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Problems (CSPs)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Introduction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11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4.0 – 4.2)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Arial Unicode MS" pitchFamily="34" charset="-128"/>
              </a:rPr>
              <a:t>Setp</a:t>
            </a:r>
            <a:r>
              <a:rPr lang="en-US" sz="2400" b="1" dirty="0" smtClean="0">
                <a:latin typeface="Arial Unicode MS" pitchFamily="34" charset="-128"/>
              </a:rPr>
              <a:t>, 30,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5289550"/>
              <a:ext cx="354013" cy="506413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522" y="5280192"/>
                <a:ext cx="366618" cy="5211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353E4-46D6-418B-B039-D5CA160D76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82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9058" cy="714356"/>
          </a:xfrm>
        </p:spPr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8233" name="Rectangle 19"/>
          <p:cNvSpPr>
            <a:spLocks noChangeArrowheads="1"/>
          </p:cNvSpPr>
          <p:nvPr/>
        </p:nvSpPr>
        <p:spPr bwMode="auto">
          <a:xfrm>
            <a:off x="-74586" y="683580"/>
            <a:ext cx="5500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valid English </a:t>
            </a:r>
            <a:r>
              <a:rPr lang="en-US" sz="2400" dirty="0" smtClean="0">
                <a:latin typeface="Arial Unicode MS" pitchFamily="34" charset="-128"/>
              </a:rPr>
              <a:t>words of required length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words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8234" name="Picture 20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5490040" y="357166"/>
            <a:ext cx="3653960" cy="3677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-71853" y="3867044"/>
            <a:ext cx="5214974" cy="139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English words?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words of length k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128588"/>
              <a:ext cx="1670050" cy="523875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8835" y="121747"/>
                <a:ext cx="1688050" cy="54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" y="4541731"/>
              <a:ext cx="461963" cy="636588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224" y="4537050"/>
                <a:ext cx="476366" cy="649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728" y="3620187"/>
              <a:ext cx="1377950" cy="493713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1289" y="3609751"/>
                <a:ext cx="1399548" cy="51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2438" y="4286937"/>
              <a:ext cx="268288" cy="139700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4166" y="4280832"/>
                <a:ext cx="284831" cy="153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5758" y="4398856"/>
              <a:ext cx="487363" cy="250825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5680" y="4394892"/>
                <a:ext cx="505360" cy="26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6946" y="4219469"/>
              <a:ext cx="492125" cy="414337"/>
            </p14:xfrm>
          </p:contentPart>
        </mc:Choice>
        <mc:Fallback xmlns=""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5426" y="4208300"/>
                <a:ext cx="515165" cy="43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0" y="3725863"/>
              <a:ext cx="333375" cy="200025"/>
            </p14:xfrm>
          </p:contentPart>
        </mc:Choice>
        <mc:Fallback xmlns=""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6229" y="3721186"/>
                <a:ext cx="353514" cy="21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8013" y="4164013"/>
              <a:ext cx="307975" cy="168275"/>
            </p14:xfrm>
          </p:contentPart>
        </mc:Choice>
        <mc:Fallback xmlns=""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2970" y="4152843"/>
                <a:ext cx="324905" cy="19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071" y="5997575"/>
              <a:ext cx="1870075" cy="860425"/>
            </p14:xfrm>
          </p:contentPart>
        </mc:Choice>
        <mc:Fallback xmlns=""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7552" y="5988215"/>
                <a:ext cx="1892394" cy="882746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96" y="45606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24851" y="5373216"/>
            <a:ext cx="934917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A. 15,000*63    B. </a:t>
            </a:r>
            <a:r>
              <a:rPr lang="en-US" dirty="0" smtClean="0"/>
              <a:t>63</a:t>
            </a:r>
            <a:r>
              <a:rPr lang="en-US" baseline="30000" dirty="0" smtClean="0"/>
              <a:t>15,000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  C. 15,000</a:t>
            </a:r>
            <a:r>
              <a:rPr lang="en-US" baseline="30000" dirty="0" smtClean="0"/>
              <a:t>63</a:t>
            </a:r>
            <a:r>
              <a:rPr lang="en-US" dirty="0" smtClean="0"/>
              <a:t>  </a:t>
            </a:r>
            <a:r>
              <a:rPr lang="en-US" dirty="0" smtClean="0">
                <a:latin typeface="Arial Unicode MS" pitchFamily="34" charset="-128"/>
              </a:rPr>
              <a:t>D. 1,563</a:t>
            </a:r>
            <a:r>
              <a:rPr lang="en-US" baseline="30000" dirty="0" smtClean="0"/>
              <a:t>63</a:t>
            </a:r>
            <a:r>
              <a:rPr lang="en-US" dirty="0" smtClean="0">
                <a:latin typeface="Arial Unicode MS" pitchFamily="34" charset="-128"/>
              </a:rPr>
              <a:t> </a:t>
            </a:r>
            <a:endParaRPr lang="en-US" baseline="30000" dirty="0"/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 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2361240" y="1610280"/>
              <a:ext cx="2189160" cy="310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56920" y="1601640"/>
                <a:ext cx="2197440" cy="311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D44B67-5869-4D06-AAFD-0B0174231D9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9250" name="Rectangle 4"/>
          <p:cNvSpPr>
            <a:spLocks noChangeArrowheads="1"/>
          </p:cNvSpPr>
          <p:nvPr/>
        </p:nvSpPr>
        <p:spPr bwMode="auto">
          <a:xfrm>
            <a:off x="179388" y="2924175"/>
            <a:ext cx="85693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51" name="Rectangle 5"/>
          <p:cNvSpPr>
            <a:spLocks noChangeArrowheads="1"/>
          </p:cNvSpPr>
          <p:nvPr/>
        </p:nvSpPr>
        <p:spPr bwMode="auto">
          <a:xfrm>
            <a:off x="0" y="428604"/>
            <a:ext cx="601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letters to cells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500439"/>
            <a:ext cx="9144000" cy="2592388"/>
            <a:chOff x="0" y="2251"/>
            <a:chExt cx="5760" cy="1633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0" y="2251"/>
              <a:ext cx="402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  <a:latin typeface="Arial Unicode MS" pitchFamily="34" charset="-128"/>
                </a:rPr>
                <a:t>Sudoku: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variables</a:t>
              </a:r>
              <a:r>
                <a:rPr lang="en-US" sz="2400" dirty="0">
                  <a:latin typeface="Arial Unicode MS" pitchFamily="34" charset="-128"/>
                </a:rPr>
                <a:t> are </a:t>
              </a:r>
              <a:r>
                <a:rPr lang="en-US" sz="2400" dirty="0" smtClean="0">
                  <a:latin typeface="Arial Unicode MS" pitchFamily="34" charset="-128"/>
                </a:rPr>
                <a:t>empty cells 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domains</a:t>
              </a:r>
              <a:r>
                <a:rPr lang="en-US" sz="2400" dirty="0">
                  <a:latin typeface="Arial Unicode MS" pitchFamily="34" charset="-128"/>
                </a:rPr>
                <a:t> are numbers between 1 and 9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possible worlds</a:t>
              </a:r>
              <a:r>
                <a:rPr lang="en-US" sz="2400" dirty="0">
                  <a:latin typeface="Arial Unicode MS" pitchFamily="34" charset="-128"/>
                </a:rPr>
                <a:t>: all ways of assigning numbers to cells</a:t>
              </a:r>
            </a:p>
          </p:txBody>
        </p:sp>
        <p:pic>
          <p:nvPicPr>
            <p:cNvPr id="925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7" y="2296"/>
              <a:ext cx="163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3" name="Picture 10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6084888" y="692150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14348" y="292893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578645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8263" y="3348038"/>
              <a:ext cx="3175" cy="3175"/>
            </p14:xfrm>
          </p:contentPart>
        </mc:Choice>
        <mc:Fallback xmlns="">
          <p:pic>
            <p:nvPicPr>
              <p:cNvPr id="9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9091" y="3337719"/>
                <a:ext cx="21519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74275" y="18226088"/>
              <a:ext cx="0" cy="0"/>
            </p14:xfrm>
          </p:contentPart>
        </mc:Choice>
        <mc:Fallback xmlns="">
          <p:pic>
            <p:nvPicPr>
              <p:cNvPr id="9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4275" y="182260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3351213"/>
              <a:ext cx="11112" cy="4762"/>
            </p14:xfrm>
          </p:contentPart>
        </mc:Choice>
        <mc:Fallback xmlns="">
          <p:pic>
            <p:nvPicPr>
              <p:cNvPr id="9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0568" y="3342369"/>
                <a:ext cx="29751" cy="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3336925"/>
              <a:ext cx="6350" cy="6350"/>
            </p14:xfrm>
          </p:contentPart>
        </mc:Choice>
        <mc:Fallback xmlns="">
          <p:pic>
            <p:nvPicPr>
              <p:cNvPr id="9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5653" y="3327753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5013" y="3335338"/>
              <a:ext cx="3175" cy="14287"/>
            </p14:xfrm>
          </p:contentPart>
        </mc:Choice>
        <mc:Fallback xmlns="">
          <p:pic>
            <p:nvPicPr>
              <p:cNvPr id="9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5841" y="3326051"/>
                <a:ext cx="21519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3352800"/>
              <a:ext cx="1588" cy="9525"/>
            </p14:xfrm>
          </p:contentPart>
        </mc:Choice>
        <mc:Fallback xmlns="">
          <p:pic>
            <p:nvPicPr>
              <p:cNvPr id="9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7728" y="3343275"/>
                <a:ext cx="22232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3343275"/>
              <a:ext cx="6350" cy="7938"/>
            </p14:xfrm>
          </p:contentPart>
        </mc:Choice>
        <mc:Fallback xmlns="">
          <p:pic>
            <p:nvPicPr>
              <p:cNvPr id="9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4616" y="3333894"/>
                <a:ext cx="24694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3336925"/>
              <a:ext cx="6350" cy="14288"/>
            </p14:xfrm>
          </p:contentPart>
        </mc:Choice>
        <mc:Fallback xmlns="">
          <p:pic>
            <p:nvPicPr>
              <p:cNvPr id="922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6866" y="3327638"/>
                <a:ext cx="24694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0" y="3317875"/>
              <a:ext cx="1588" cy="17463"/>
            </p14:xfrm>
          </p:contentPart>
        </mc:Choice>
        <mc:Fallback xmlns="">
          <p:pic>
            <p:nvPicPr>
              <p:cNvPr id="922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00178" y="3308609"/>
                <a:ext cx="22232" cy="3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338513"/>
              <a:ext cx="11112" cy="12700"/>
            </p14:xfrm>
          </p:contentPart>
        </mc:Choice>
        <mc:Fallback xmlns="">
          <p:pic>
            <p:nvPicPr>
              <p:cNvPr id="922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48843" y="3329079"/>
                <a:ext cx="29751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0088" y="3327400"/>
              <a:ext cx="4762" cy="22225"/>
            </p14:xfrm>
          </p:contentPart>
        </mc:Choice>
        <mc:Fallback xmlns="">
          <p:pic>
            <p:nvPicPr>
              <p:cNvPr id="922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11244" y="3318080"/>
                <a:ext cx="22449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72425" y="18040350"/>
              <a:ext cx="0" cy="0"/>
            </p14:xfrm>
          </p:contentPart>
        </mc:Choice>
        <mc:Fallback xmlns="">
          <p:pic>
            <p:nvPicPr>
              <p:cNvPr id="923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072425" y="18040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247650"/>
              <a:ext cx="758825" cy="693738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62677" y="238650"/>
                <a:ext cx="775032" cy="7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3763" y="3235325"/>
              <a:ext cx="247650" cy="203200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9444" y="3223796"/>
                <a:ext cx="263848" cy="22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247650"/>
              <a:ext cx="187325" cy="196850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1673" y="237214"/>
                <a:ext cx="205337" cy="217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369888"/>
              <a:ext cx="527050" cy="212725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64890" y="362329"/>
                <a:ext cx="543970" cy="22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381000"/>
              <a:ext cx="1014413" cy="2870200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58330" y="374520"/>
                <a:ext cx="1025932" cy="2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0475" y="557213"/>
              <a:ext cx="704850" cy="387350"/>
            </p14:xfrm>
          </p:contentPart>
        </mc:Choice>
        <mc:Fallback xmlns=""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64715" y="551453"/>
                <a:ext cx="718889" cy="40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5763" y="1457325"/>
              <a:ext cx="1754187" cy="211138"/>
            </p14:xfrm>
          </p:contentPart>
        </mc:Choice>
        <mc:Fallback xmlns="">
          <p:pic>
            <p:nvPicPr>
              <p:cNvPr id="92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21083" y="1450491"/>
                <a:ext cx="1766426" cy="22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1492250"/>
              <a:ext cx="387350" cy="274638"/>
            </p14:xfrm>
          </p:contentPart>
        </mc:Choice>
        <mc:Fallback xmlns="">
          <p:pic>
            <p:nvPicPr>
              <p:cNvPr id="92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13605" y="1483251"/>
                <a:ext cx="404630" cy="29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3378200"/>
              <a:ext cx="1377950" cy="669925"/>
            </p14:xfrm>
          </p:contentPart>
        </mc:Choice>
        <mc:Fallback xmlns="">
          <p:pic>
            <p:nvPicPr>
              <p:cNvPr id="92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53462" y="3372061"/>
                <a:ext cx="1389472" cy="681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6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4391025"/>
              <a:ext cx="3592512" cy="468313"/>
            </p14:xfrm>
          </p:contentPart>
        </mc:Choice>
        <mc:Fallback xmlns="">
          <p:pic>
            <p:nvPicPr>
              <p:cNvPr id="926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30558" y="4378066"/>
                <a:ext cx="3610872" cy="4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6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5443538"/>
              <a:ext cx="1165225" cy="658812"/>
            </p14:xfrm>
          </p:contentPart>
        </mc:Choice>
        <mc:Fallback xmlns="">
          <p:pic>
            <p:nvPicPr>
              <p:cNvPr id="926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46604" y="5433458"/>
                <a:ext cx="1187903" cy="68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1316038"/>
              <a:ext cx="2730500" cy="93662"/>
            </p14:xfrm>
          </p:contentPart>
        </mc:Choice>
        <mc:Fallback xmlns="">
          <p:pic>
            <p:nvPicPr>
              <p:cNvPr id="92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8008" y="1303599"/>
                <a:ext cx="2745619" cy="1134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9143C3-2139-4718-AA81-51F7E795FFD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0290" name="Rectangle 4"/>
          <p:cNvSpPr>
            <a:spLocks noChangeArrowheads="1"/>
          </p:cNvSpPr>
          <p:nvPr/>
        </p:nvSpPr>
        <p:spPr bwMode="auto">
          <a:xfrm>
            <a:off x="0" y="765175"/>
            <a:ext cx="7358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locations of all queens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0291" name="Picture 5" descr="4queens-iterative"/>
          <p:cNvPicPr>
            <a:picLocks noChangeAspect="1" noChangeArrowheads="1"/>
          </p:cNvPicPr>
          <p:nvPr/>
        </p:nvPicPr>
        <p:blipFill>
          <a:blip r:embed="rId3" cstate="print"/>
          <a:srcRect l="75000" b="21654"/>
          <a:stretch>
            <a:fillRect/>
          </a:stretch>
        </p:blipFill>
        <p:spPr bwMode="auto">
          <a:xfrm>
            <a:off x="6786563" y="2500313"/>
            <a:ext cx="2000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024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2303463"/>
              <a:ext cx="73025" cy="7143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472" y="2294443"/>
                <a:ext cx="90016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2286000"/>
              <a:ext cx="19050" cy="92075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2457" y="2283111"/>
                <a:ext cx="28209" cy="99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2335213"/>
              <a:ext cx="177800" cy="115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9790" y="2331254"/>
                <a:ext cx="189003" cy="12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319338"/>
              <a:ext cx="130175" cy="146050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6246" y="2311746"/>
                <a:ext cx="145638" cy="15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5075" y="2717800"/>
              <a:ext cx="98425" cy="103188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4980" y="2708452"/>
                <a:ext cx="117173" cy="12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75" y="3192463"/>
              <a:ext cx="14288" cy="112712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4874" y="3184901"/>
                <a:ext cx="30719" cy="125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7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9200" y="3624263"/>
              <a:ext cx="107950" cy="158750"/>
            </p14:xfrm>
          </p:contentPart>
        </mc:Choice>
        <mc:Fallback xmlns="">
          <p:pic>
            <p:nvPicPr>
              <p:cNvPr id="1027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723" y="3617783"/>
                <a:ext cx="117666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7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2850" y="4089400"/>
              <a:ext cx="117475" cy="214313"/>
            </p14:xfrm>
          </p:contentPart>
        </mc:Choice>
        <mc:Fallback xmlns="">
          <p:pic>
            <p:nvPicPr>
              <p:cNvPr id="1027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4922" y="4081476"/>
                <a:ext cx="135853" cy="23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9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5873750"/>
              <a:ext cx="12700" cy="38100"/>
            </p14:xfrm>
          </p:contentPart>
        </mc:Choice>
        <mc:Fallback xmlns="">
          <p:pic>
            <p:nvPicPr>
              <p:cNvPr id="1029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2133" y="5868358"/>
                <a:ext cx="29986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9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1655763"/>
              <a:ext cx="3519488" cy="455612"/>
            </p14:xfrm>
          </p:contentPart>
        </mc:Choice>
        <mc:Fallback xmlns="">
          <p:pic>
            <p:nvPicPr>
              <p:cNvPr id="1029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5715" y="1650725"/>
                <a:ext cx="3538569" cy="467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9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2725" y="2160588"/>
              <a:ext cx="2235200" cy="1563687"/>
            </p14:xfrm>
          </p:contentPart>
        </mc:Choice>
        <mc:Fallback xmlns="">
          <p:pic>
            <p:nvPicPr>
              <p:cNvPr id="1029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8044" y="2150869"/>
                <a:ext cx="2252122" cy="158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9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4579938"/>
              <a:ext cx="412750" cy="53975"/>
            </p14:xfrm>
          </p:contentPart>
        </mc:Choice>
        <mc:Fallback xmlns="">
          <p:pic>
            <p:nvPicPr>
              <p:cNvPr id="1029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7694" y="4568783"/>
                <a:ext cx="426424" cy="6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9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4167188"/>
              <a:ext cx="368300" cy="200025"/>
            </p14:xfrm>
          </p:contentPart>
        </mc:Choice>
        <mc:Fallback xmlns="">
          <p:pic>
            <p:nvPicPr>
              <p:cNvPr id="1029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6325" y="4159633"/>
                <a:ext cx="385581" cy="21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9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3624263"/>
              <a:ext cx="1147762" cy="544512"/>
            </p14:xfrm>
          </p:contentPart>
        </mc:Choice>
        <mc:Fallback xmlns="">
          <p:pic>
            <p:nvPicPr>
              <p:cNvPr id="1029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0492" y="3614546"/>
                <a:ext cx="1165403" cy="56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9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3146425"/>
              <a:ext cx="847725" cy="546100"/>
            </p14:xfrm>
          </p:contentPart>
        </mc:Choice>
        <mc:Fallback xmlns="">
          <p:pic>
            <p:nvPicPr>
              <p:cNvPr id="1029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0936" y="3143545"/>
                <a:ext cx="864644" cy="5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9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3073400"/>
              <a:ext cx="123825" cy="193675"/>
            </p14:xfrm>
          </p:contentPart>
        </mc:Choice>
        <mc:Fallback xmlns="">
          <p:pic>
            <p:nvPicPr>
              <p:cNvPr id="1029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7479" y="3065480"/>
                <a:ext cx="144702" cy="21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3846513"/>
              <a:ext cx="4349750" cy="1303337"/>
            </p14:xfrm>
          </p:contentPart>
        </mc:Choice>
        <mc:Fallback xmlns="">
          <p:pic>
            <p:nvPicPr>
              <p:cNvPr id="103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1720" y="3840032"/>
                <a:ext cx="4357670" cy="132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876800"/>
              <a:ext cx="1292225" cy="584200"/>
            </p14:xfrm>
          </p:contentPart>
        </mc:Choice>
        <mc:Fallback xmlns="">
          <p:pic>
            <p:nvPicPr>
              <p:cNvPr id="103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9145" y="4871401"/>
                <a:ext cx="1308783" cy="599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0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0225" y="5035550"/>
              <a:ext cx="122238" cy="268288"/>
            </p14:xfrm>
          </p:contentPart>
        </mc:Choice>
        <mc:Fallback xmlns="">
          <p:pic>
            <p:nvPicPr>
              <p:cNvPr id="1030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8686" y="5029428"/>
                <a:ext cx="146397" cy="28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0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2013" y="4895850"/>
              <a:ext cx="22225" cy="438150"/>
            </p14:xfrm>
          </p:contentPart>
        </mc:Choice>
        <mc:Fallback xmlns="">
          <p:pic>
            <p:nvPicPr>
              <p:cNvPr id="1030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7711" y="4891890"/>
                <a:ext cx="35488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0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595688"/>
              <a:ext cx="5903913" cy="2479675"/>
            </p14:xfrm>
          </p:contentPart>
        </mc:Choice>
        <mc:Fallback xmlns="">
          <p:pic>
            <p:nvPicPr>
              <p:cNvPr id="1030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010" y="3584528"/>
                <a:ext cx="5922993" cy="250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0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5237163"/>
              <a:ext cx="887413" cy="346075"/>
            </p14:xfrm>
          </p:contentPart>
        </mc:Choice>
        <mc:Fallback xmlns="">
          <p:pic>
            <p:nvPicPr>
              <p:cNvPr id="1030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73830" y="5231401"/>
                <a:ext cx="894253" cy="359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0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5106988"/>
              <a:ext cx="957263" cy="366712"/>
            </p14:xfrm>
          </p:contentPart>
        </mc:Choice>
        <mc:Fallback xmlns="">
          <p:pic>
            <p:nvPicPr>
              <p:cNvPr id="1030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70580" y="5102670"/>
                <a:ext cx="971663" cy="38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0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5637213"/>
              <a:ext cx="736600" cy="236537"/>
            </p14:xfrm>
          </p:contentPart>
        </mc:Choice>
        <mc:Fallback xmlns="">
          <p:pic>
            <p:nvPicPr>
              <p:cNvPr id="1030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82504" y="5627492"/>
                <a:ext cx="751721" cy="25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08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9638" y="5635625"/>
              <a:ext cx="157162" cy="176213"/>
            </p14:xfrm>
          </p:contentPart>
        </mc:Choice>
        <mc:Fallback xmlns="">
          <p:pic>
            <p:nvPicPr>
              <p:cNvPr id="10308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74615" y="5628209"/>
                <a:ext cx="173668" cy="19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0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527675"/>
              <a:ext cx="881063" cy="268288"/>
            </p14:xfrm>
          </p:contentPart>
        </mc:Choice>
        <mc:Fallback xmlns="">
          <p:pic>
            <p:nvPicPr>
              <p:cNvPr id="1030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47528" y="5517232"/>
                <a:ext cx="897986" cy="28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1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5554663"/>
              <a:ext cx="765175" cy="277812"/>
            </p14:xfrm>
          </p:contentPart>
        </mc:Choice>
        <mc:Fallback xmlns="">
          <p:pic>
            <p:nvPicPr>
              <p:cNvPr id="1031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59271" y="5546386"/>
                <a:ext cx="774173" cy="296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31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5553075"/>
              <a:ext cx="369888" cy="300038"/>
            </p14:xfrm>
          </p:contentPart>
        </mc:Choice>
        <mc:Fallback xmlns="">
          <p:pic>
            <p:nvPicPr>
              <p:cNvPr id="1031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49576" y="5542592"/>
                <a:ext cx="384295" cy="32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31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4705350"/>
              <a:ext cx="20638" cy="223838"/>
            </p14:xfrm>
          </p:contentPart>
        </mc:Choice>
        <mc:Fallback xmlns="">
          <p:pic>
            <p:nvPicPr>
              <p:cNvPr id="1031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12944" y="4695274"/>
                <a:ext cx="30414" cy="24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1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4703763"/>
              <a:ext cx="146050" cy="246062"/>
            </p14:xfrm>
          </p:contentPart>
        </mc:Choice>
        <mc:Fallback xmlns="">
          <p:pic>
            <p:nvPicPr>
              <p:cNvPr id="1031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05860" y="4695117"/>
                <a:ext cx="166195" cy="264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31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4583113"/>
              <a:ext cx="41275" cy="157162"/>
            </p14:xfrm>
          </p:contentPart>
        </mc:Choice>
        <mc:Fallback xmlns="">
          <p:pic>
            <p:nvPicPr>
              <p:cNvPr id="1031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58348" y="4574122"/>
                <a:ext cx="51325" cy="17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31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2550" y="4899025"/>
              <a:ext cx="9525" cy="12700"/>
            </p14:xfrm>
          </p:contentPart>
        </mc:Choice>
        <mc:Fallback xmlns="">
          <p:pic>
            <p:nvPicPr>
              <p:cNvPr id="1031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91614" y="4894086"/>
                <a:ext cx="25400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1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2775" y="5059363"/>
              <a:ext cx="1074738" cy="53975"/>
            </p14:xfrm>
          </p:contentPart>
        </mc:Choice>
        <mc:Fallback xmlns="">
          <p:pic>
            <p:nvPicPr>
              <p:cNvPr id="1031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54494" y="5048568"/>
                <a:ext cx="1093460" cy="7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317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5273675"/>
              <a:ext cx="28575" cy="182563"/>
            </p14:xfrm>
          </p:contentPart>
        </mc:Choice>
        <mc:Fallback xmlns="">
          <p:pic>
            <p:nvPicPr>
              <p:cNvPr id="10317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71649" y="5266833"/>
                <a:ext cx="42682" cy="198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318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5975" y="5259388"/>
              <a:ext cx="207963" cy="176212"/>
            </p14:xfrm>
          </p:contentPart>
        </mc:Choice>
        <mc:Fallback xmlns="">
          <p:pic>
            <p:nvPicPr>
              <p:cNvPr id="10318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61298" y="5251460"/>
                <a:ext cx="216238" cy="194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19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1088" y="5187950"/>
              <a:ext cx="38100" cy="149225"/>
            </p14:xfrm>
          </p:contentPart>
        </mc:Choice>
        <mc:Fallback xmlns="">
          <p:pic>
            <p:nvPicPr>
              <p:cNvPr id="10319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24259" y="5177522"/>
                <a:ext cx="49242" cy="16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20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5448300"/>
              <a:ext cx="1587" cy="7938"/>
            </p14:xfrm>
          </p:contentPart>
        </mc:Choice>
        <mc:Fallback xmlns="">
          <p:pic>
            <p:nvPicPr>
              <p:cNvPr id="10320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960" y="0"/>
                <a:ext cx="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21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5088" y="5246688"/>
              <a:ext cx="246062" cy="166687"/>
            </p14:xfrm>
          </p:contentPart>
        </mc:Choice>
        <mc:Fallback xmlns="">
          <p:pic>
            <p:nvPicPr>
              <p:cNvPr id="10321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74640" y="5237688"/>
                <a:ext cx="259392" cy="186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3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4788" y="5353050"/>
              <a:ext cx="9525" cy="152400"/>
            </p14:xfrm>
          </p:contentPart>
        </mc:Choice>
        <mc:Fallback xmlns="">
          <p:pic>
            <p:nvPicPr>
              <p:cNvPr id="103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14205" y="5344763"/>
                <a:ext cx="25400" cy="1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323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1950" y="5157788"/>
              <a:ext cx="12700" cy="150812"/>
            </p14:xfrm>
          </p:contentPart>
        </mc:Choice>
        <mc:Fallback xmlns="">
          <p:pic>
            <p:nvPicPr>
              <p:cNvPr id="10323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76870" y="5149869"/>
                <a:ext cx="25763" cy="16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2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405438"/>
              <a:ext cx="25400" cy="19050"/>
            </p14:xfrm>
          </p:contentPart>
        </mc:Choice>
        <mc:Fallback xmlns="">
          <p:pic>
            <p:nvPicPr>
              <p:cNvPr id="1032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983764" y="5398111"/>
                <a:ext cx="41366" cy="373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6A7BB-2CB0-41F4-A334-8660B11D437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58200" cy="2232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 smtClean="0"/>
              <a:t> are different tasks that need to be scheduled (e.g., course in a university; job in a machine shop)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domains</a:t>
            </a:r>
            <a:r>
              <a:rPr lang="en-US" dirty="0" smtClean="0"/>
              <a:t> are the different combinations of times and locations for each task (e.g., time/room for course; time/machine for job)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possible worlds</a:t>
            </a:r>
            <a:r>
              <a:rPr lang="en-US" dirty="0" smtClean="0"/>
              <a:t>: time/location assignments for each task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126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1397000"/>
              <a:ext cx="14288" cy="1588"/>
            </p14:xfrm>
          </p:contentPart>
        </mc:Choice>
        <mc:Fallback xmlns="">
          <p:pic>
            <p:nvPicPr>
              <p:cNvPr id="1127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2409" y="1389060"/>
                <a:ext cx="25718" cy="18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1392238"/>
              <a:ext cx="12700" cy="3175"/>
            </p14:xfrm>
          </p:contentPart>
        </mc:Choice>
        <mc:Fallback xmlns="">
          <p:pic>
            <p:nvPicPr>
              <p:cNvPr id="1127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7881" y="1385535"/>
                <a:ext cx="22860" cy="1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7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5113" y="1400175"/>
              <a:ext cx="6350" cy="4763"/>
            </p14:xfrm>
          </p:contentPart>
        </mc:Choice>
        <mc:Fallback xmlns="">
          <p:pic>
            <p:nvPicPr>
              <p:cNvPr id="1127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1232" y="1396145"/>
                <a:ext cx="15522" cy="1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5480050"/>
              <a:ext cx="461963" cy="3143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4484" y="5468542"/>
                <a:ext cx="477086" cy="33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5284788"/>
              <a:ext cx="3822700" cy="588962"/>
            </p14:xfrm>
          </p:contentPart>
        </mc:Choice>
        <mc:Fallback xmlns="">
          <p:pic>
            <p:nvPicPr>
              <p:cNvPr id="112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413" y="5277931"/>
                <a:ext cx="3838892" cy="60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7363" y="3895725"/>
              <a:ext cx="1787525" cy="379413"/>
            </p14:xfrm>
          </p:contentPart>
        </mc:Choice>
        <mc:Fallback xmlns="">
          <p:pic>
            <p:nvPicPr>
              <p:cNvPr id="1128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9442" y="3890685"/>
                <a:ext cx="1802646" cy="38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3825875"/>
              <a:ext cx="1341438" cy="374650"/>
            </p14:xfrm>
          </p:contentPart>
        </mc:Choice>
        <mc:Fallback xmlns="">
          <p:pic>
            <p:nvPicPr>
              <p:cNvPr id="1128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4635" y="3816518"/>
                <a:ext cx="1356919" cy="38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4100" y="1444625"/>
              <a:ext cx="1058863" cy="2762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7619" y="1438503"/>
                <a:ext cx="1069304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436688"/>
              <a:ext cx="1052512" cy="338137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2529" y="1432727"/>
                <a:ext cx="1072310" cy="350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4221163"/>
              <a:ext cx="138113" cy="284162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8783" y="4214688"/>
                <a:ext cx="153619" cy="300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4262438"/>
              <a:ext cx="161925" cy="258762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82367" y="4253081"/>
                <a:ext cx="177758" cy="277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124450"/>
              <a:ext cx="155575" cy="236538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1615" y="5114385"/>
                <a:ext cx="168179" cy="25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5133975"/>
              <a:ext cx="149225" cy="228600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7545" y="5127495"/>
                <a:ext cx="164327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5624513"/>
              <a:ext cx="2806700" cy="66516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07318" y="5613709"/>
                <a:ext cx="2820741" cy="68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5978525"/>
              <a:ext cx="563563" cy="169863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64628" y="5971687"/>
                <a:ext cx="581208" cy="18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5854700"/>
              <a:ext cx="71437" cy="374650"/>
            </p14:xfrm>
          </p:contentPart>
        </mc:Choice>
        <mc:Fallback xmlns=""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19401" y="5846063"/>
                <a:ext cx="88394" cy="395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1658938"/>
              <a:ext cx="79375" cy="220662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26944" y="1649939"/>
                <a:ext cx="86591" cy="2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1744663"/>
              <a:ext cx="80962" cy="155575"/>
            </p14:xfrm>
          </p:contentPart>
        </mc:Choice>
        <mc:Fallback xmlns="">
          <p:pic>
            <p:nvPicPr>
              <p:cNvPr id="112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9255" y="1741062"/>
                <a:ext cx="91805" cy="164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685925"/>
              <a:ext cx="26987" cy="9525"/>
            </p14:xfrm>
          </p:contentPart>
        </mc:Choice>
        <mc:Fallback xmlns="">
          <p:pic>
            <p:nvPicPr>
              <p:cNvPr id="112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2043" y="1681895"/>
                <a:ext cx="41740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1685925"/>
              <a:ext cx="14288" cy="7938"/>
            </p14:xfrm>
          </p:contentPart>
        </mc:Choice>
        <mc:Fallback xmlns="">
          <p:pic>
            <p:nvPicPr>
              <p:cNvPr id="113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54806" y="1681956"/>
                <a:ext cx="27862" cy="2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676400"/>
              <a:ext cx="38100" cy="25400"/>
            </p14:xfrm>
          </p:contentPart>
        </mc:Choice>
        <mc:Fallback xmlns="">
          <p:pic>
            <p:nvPicPr>
              <p:cNvPr id="113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27903" y="1673180"/>
                <a:ext cx="44570" cy="3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3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2588" y="1687513"/>
              <a:ext cx="25400" cy="25400"/>
            </p14:xfrm>
          </p:contentPart>
        </mc:Choice>
        <mc:Fallback xmlns="">
          <p:pic>
            <p:nvPicPr>
              <p:cNvPr id="113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98653" y="1683578"/>
                <a:ext cx="32913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30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8338" y="1671638"/>
              <a:ext cx="25400" cy="26987"/>
            </p14:xfrm>
          </p:contentPart>
        </mc:Choice>
        <mc:Fallback xmlns="">
          <p:pic>
            <p:nvPicPr>
              <p:cNvPr id="1130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85118" y="1668400"/>
                <a:ext cx="37206" cy="3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3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6300" y="6196013"/>
              <a:ext cx="15875" cy="4762"/>
            </p14:xfrm>
          </p:contentPart>
        </mc:Choice>
        <mc:Fallback xmlns="">
          <p:pic>
            <p:nvPicPr>
              <p:cNvPr id="113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74033" y="6187954"/>
                <a:ext cx="32832" cy="2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0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6219825"/>
              <a:ext cx="14287" cy="4763"/>
            </p14:xfrm>
          </p:contentPart>
        </mc:Choice>
        <mc:Fallback xmlns="">
          <p:pic>
            <p:nvPicPr>
              <p:cNvPr id="1130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4820" y="6194105"/>
                <a:ext cx="28208" cy="5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6227763"/>
              <a:ext cx="38100" cy="12700"/>
            </p14:xfrm>
          </p:contentPart>
        </mc:Choice>
        <mc:Fallback xmlns="">
          <p:pic>
            <p:nvPicPr>
              <p:cNvPr id="113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11978" y="6222320"/>
                <a:ext cx="48524" cy="2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7313" y="6240463"/>
              <a:ext cx="28575" cy="7937"/>
            </p14:xfrm>
          </p:contentPart>
        </mc:Choice>
        <mc:Fallback xmlns="">
          <p:pic>
            <p:nvPicPr>
              <p:cNvPr id="113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61164" y="6234330"/>
                <a:ext cx="39426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6275388"/>
              <a:ext cx="30163" cy="14287"/>
            </p14:xfrm>
          </p:contentPart>
        </mc:Choice>
        <mc:Fallback xmlns="">
          <p:pic>
            <p:nvPicPr>
              <p:cNvPr id="113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66714" y="6270030"/>
                <a:ext cx="42731" cy="3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3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6300788"/>
              <a:ext cx="4762" cy="7937"/>
            </p14:xfrm>
          </p:contentPart>
        </mc:Choice>
        <mc:Fallback xmlns="">
          <p:pic>
            <p:nvPicPr>
              <p:cNvPr id="113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41400" y="360"/>
                <a:ext cx="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3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6072188"/>
              <a:ext cx="261938" cy="82550"/>
            </p14:xfrm>
          </p:contentPart>
        </mc:Choice>
        <mc:Fallback xmlns="">
          <p:pic>
            <p:nvPicPr>
              <p:cNvPr id="113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33467" y="6063897"/>
                <a:ext cx="269854" cy="9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5992813"/>
              <a:ext cx="39687" cy="139700"/>
            </p14:xfrm>
          </p:contentPart>
        </mc:Choice>
        <mc:Fallback xmlns="">
          <p:pic>
            <p:nvPicPr>
              <p:cNvPr id="113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63032" y="5982398"/>
                <a:ext cx="54119" cy="1551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1CFCAB-9635-49AD-A08C-8CB77D8A9D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possible world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95338" y="1833563"/>
          <a:ext cx="747712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Visio" r:id="rId4" imgW="7477399" imgH="3266255" progId="">
                  <p:embed/>
                </p:oleObj>
              </mc:Choice>
              <mc:Fallback>
                <p:oleObj name="Visio" r:id="rId4" imgW="7477399" imgH="326625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833563"/>
                        <a:ext cx="7477125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43625" y="1643063"/>
            <a:ext cx="1785938" cy="1214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25938" y="2960688"/>
            <a:ext cx="1071562" cy="214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500688" y="3857625"/>
            <a:ext cx="1463675" cy="214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1" name="Rectangle 11"/>
          <p:cNvSpPr>
            <a:spLocks noChangeArrowheads="1"/>
          </p:cNvSpPr>
          <p:nvPr/>
        </p:nvSpPr>
        <p:spPr bwMode="auto">
          <a:xfrm>
            <a:off x="1357313" y="3429000"/>
            <a:ext cx="1828800" cy="2143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43313" y="3429000"/>
            <a:ext cx="18288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3" name="Rectangle 13"/>
          <p:cNvSpPr>
            <a:spLocks noChangeArrowheads="1"/>
          </p:cNvSpPr>
          <p:nvPr/>
        </p:nvSpPr>
        <p:spPr bwMode="auto">
          <a:xfrm>
            <a:off x="6999288" y="3875088"/>
            <a:ext cx="1071562" cy="214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8625" y="4214813"/>
            <a:ext cx="8501063" cy="5000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928670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3513" y="2970213"/>
              <a:ext cx="11112" cy="4762"/>
            </p14:xfrm>
          </p:contentPart>
        </mc:Choice>
        <mc:Fallback xmlns="">
          <p:pic>
            <p:nvPicPr>
              <p:cNvPr id="1229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0645" y="2966550"/>
                <a:ext cx="17564" cy="1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3027363"/>
              <a:ext cx="274637" cy="571500"/>
            </p14:xfrm>
          </p:contentPart>
        </mc:Choice>
        <mc:Fallback xmlns="">
          <p:pic>
            <p:nvPicPr>
              <p:cNvPr id="1229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383" y="3022684"/>
                <a:ext cx="281836" cy="57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3506788"/>
              <a:ext cx="3175" cy="6350"/>
            </p14:xfrm>
          </p:contentPart>
        </mc:Choice>
        <mc:Fallback xmlns="">
          <p:pic>
            <p:nvPicPr>
              <p:cNvPr id="1229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1552" y="3498570"/>
                <a:ext cx="16933" cy="2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3138" y="4038600"/>
              <a:ext cx="11112" cy="4763"/>
            </p14:xfrm>
          </p:contentPart>
        </mc:Choice>
        <mc:Fallback xmlns="">
          <p:pic>
            <p:nvPicPr>
              <p:cNvPr id="1229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7403" y="4032738"/>
                <a:ext cx="20432" cy="1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73513"/>
              <a:ext cx="3175" cy="11112"/>
            </p14:xfrm>
          </p:contentPart>
        </mc:Choice>
        <mc:Fallback xmlns="">
          <p:pic>
            <p:nvPicPr>
              <p:cNvPr id="1229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3925" y="3970645"/>
                <a:ext cx="13018" cy="20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0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911475"/>
              <a:ext cx="658813" cy="295275"/>
            </p14:xfrm>
          </p:contentPart>
        </mc:Choice>
        <mc:Fallback xmlns="">
          <p:pic>
            <p:nvPicPr>
              <p:cNvPr id="1230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060" y="2908234"/>
                <a:ext cx="672133" cy="302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0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3389313"/>
              <a:ext cx="733425" cy="207962"/>
            </p14:xfrm>
          </p:contentPart>
        </mc:Choice>
        <mc:Fallback xmlns="">
          <p:pic>
            <p:nvPicPr>
              <p:cNvPr id="1230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132" y="3381397"/>
                <a:ext cx="745667" cy="22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0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3835400"/>
              <a:ext cx="758825" cy="339725"/>
            </p14:xfrm>
          </p:contentPart>
        </mc:Choice>
        <mc:Fallback xmlns="">
          <p:pic>
            <p:nvPicPr>
              <p:cNvPr id="1230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84" y="3831801"/>
                <a:ext cx="770704" cy="34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0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202238"/>
              <a:ext cx="377825" cy="241300"/>
            </p14:xfrm>
          </p:contentPart>
        </mc:Choice>
        <mc:Fallback xmlns="">
          <p:pic>
            <p:nvPicPr>
              <p:cNvPr id="1230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941" y="5192154"/>
                <a:ext cx="387900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2984500"/>
              <a:ext cx="617538" cy="139700"/>
            </p14:xfrm>
          </p:contentPart>
        </mc:Choice>
        <mc:Fallback xmlns="">
          <p:pic>
            <p:nvPicPr>
              <p:cNvPr id="1230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81134" y="2976579"/>
                <a:ext cx="623299" cy="15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000375"/>
              <a:ext cx="166687" cy="120650"/>
            </p14:xfrm>
          </p:contentPart>
        </mc:Choice>
        <mc:Fallback xmlns="">
          <p:pic>
            <p:nvPicPr>
              <p:cNvPr id="1230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8358" y="2992452"/>
                <a:ext cx="175327" cy="13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5613"/>
              <a:ext cx="528638" cy="146050"/>
            </p14:xfrm>
          </p:contentPart>
        </mc:Choice>
        <mc:Fallback xmlns="">
          <p:pic>
            <p:nvPicPr>
              <p:cNvPr id="1230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9543" y="2988059"/>
                <a:ext cx="540522" cy="16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6438" y="3011488"/>
              <a:ext cx="598487" cy="128587"/>
            </p14:xfrm>
          </p:contentPart>
        </mc:Choice>
        <mc:Fallback xmlns="">
          <p:pic>
            <p:nvPicPr>
              <p:cNvPr id="1230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9956" y="3007886"/>
                <a:ext cx="613611" cy="13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1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3459163"/>
              <a:ext cx="125413" cy="128587"/>
            </p14:xfrm>
          </p:contentPart>
        </mc:Choice>
        <mc:Fallback xmlns="">
          <p:pic>
            <p:nvPicPr>
              <p:cNvPr id="1231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80678" y="3450879"/>
                <a:ext cx="135143" cy="14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1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2950" y="3462338"/>
              <a:ext cx="414338" cy="127000"/>
            </p14:xfrm>
          </p:contentPart>
        </mc:Choice>
        <mc:Fallback xmlns="">
          <p:pic>
            <p:nvPicPr>
              <p:cNvPr id="1231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6830" y="3459091"/>
                <a:ext cx="424057" cy="140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1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3470275"/>
              <a:ext cx="147638" cy="206375"/>
            </p14:xfrm>
          </p:contentPart>
        </mc:Choice>
        <mc:Fallback xmlns="">
          <p:pic>
            <p:nvPicPr>
              <p:cNvPr id="1231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51782" y="3464152"/>
                <a:ext cx="160601" cy="21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1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7638" y="3549650"/>
              <a:ext cx="50800" cy="3175"/>
            </p14:xfrm>
          </p:contentPart>
        </mc:Choice>
        <mc:Fallback xmlns="">
          <p:pic>
            <p:nvPicPr>
              <p:cNvPr id="1231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2594" y="3539728"/>
                <a:ext cx="58726" cy="22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1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3538538"/>
              <a:ext cx="20638" cy="11112"/>
            </p14:xfrm>
          </p:contentPart>
        </mc:Choice>
        <mc:Fallback xmlns="">
          <p:pic>
            <p:nvPicPr>
              <p:cNvPr id="1231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6549" y="3533723"/>
                <a:ext cx="29534" cy="2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3559175"/>
              <a:ext cx="73025" cy="17463"/>
            </p14:xfrm>
          </p:contentPart>
        </mc:Choice>
        <mc:Fallback xmlns="">
          <p:pic>
            <p:nvPicPr>
              <p:cNvPr id="123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7882" y="3556680"/>
                <a:ext cx="79140" cy="2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5303838"/>
              <a:ext cx="941388" cy="260350"/>
            </p14:xfrm>
          </p:contentPart>
        </mc:Choice>
        <mc:Fallback xmlns="">
          <p:pic>
            <p:nvPicPr>
              <p:cNvPr id="123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3075" y="5295196"/>
                <a:ext cx="958668" cy="28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5278438"/>
              <a:ext cx="2762250" cy="342900"/>
            </p14:xfrm>
          </p:contentPart>
        </mc:Choice>
        <mc:Fallback xmlns="">
          <p:pic>
            <p:nvPicPr>
              <p:cNvPr id="123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8809" y="5269083"/>
                <a:ext cx="2782412" cy="36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75" y="5248275"/>
              <a:ext cx="1930400" cy="314325"/>
            </p14:xfrm>
          </p:contentPart>
        </mc:Choice>
        <mc:Fallback xmlns="">
          <p:pic>
            <p:nvPicPr>
              <p:cNvPr id="123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9875" y="5240354"/>
                <a:ext cx="1946961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2763" y="5713413"/>
              <a:ext cx="900112" cy="260350"/>
            </p14:xfrm>
          </p:contentPart>
        </mc:Choice>
        <mc:Fallback xmlns="">
          <p:pic>
            <p:nvPicPr>
              <p:cNvPr id="123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4122" y="5706571"/>
                <a:ext cx="911633" cy="27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5438" y="5749925"/>
              <a:ext cx="128587" cy="298450"/>
            </p14:xfrm>
          </p:contentPart>
        </mc:Choice>
        <mc:Fallback xmlns="">
          <p:pic>
            <p:nvPicPr>
              <p:cNvPr id="123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54632" y="5743445"/>
                <a:ext cx="142995" cy="30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5873750"/>
              <a:ext cx="107950" cy="74613"/>
            </p14:xfrm>
          </p:contentPart>
        </mc:Choice>
        <mc:Fallback xmlns=""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48406" y="5868343"/>
                <a:ext cx="124502" cy="8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5835650"/>
              <a:ext cx="12700" cy="84138"/>
            </p14:xfrm>
          </p:contentPart>
        </mc:Choice>
        <mc:Fallback xmlns=""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49881" y="5832054"/>
                <a:ext cx="23223" cy="9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5861050"/>
              <a:ext cx="14287" cy="80963"/>
            </p14:xfrm>
          </p:contentPart>
        </mc:Choice>
        <mc:Fallback xmlns=""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9676" y="5854933"/>
                <a:ext cx="36075" cy="91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5707063"/>
              <a:ext cx="1125538" cy="260350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42843" y="5697340"/>
                <a:ext cx="1142101" cy="276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238" y="3492500"/>
              <a:ext cx="53975" cy="7938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57041" y="3484201"/>
                <a:ext cx="65130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525838"/>
              <a:ext cx="14288" cy="6350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79502" y="3517620"/>
                <a:ext cx="26790" cy="2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8100" y="3514725"/>
              <a:ext cx="49213" cy="12700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84149" y="3510371"/>
                <a:ext cx="63223" cy="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0" y="3956050"/>
              <a:ext cx="65088" cy="15875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33294" y="3952081"/>
                <a:ext cx="72640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2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3978275"/>
              <a:ext cx="7937" cy="6350"/>
            </p14:xfrm>
          </p:contentPart>
        </mc:Choice>
        <mc:Fallback xmlns="">
          <p:pic>
            <p:nvPicPr>
              <p:cNvPr id="1232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1502" y="3975453"/>
                <a:ext cx="13803" cy="1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3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3800" y="3960813"/>
              <a:ext cx="44450" cy="22225"/>
            </p14:xfrm>
          </p:contentPart>
        </mc:Choice>
        <mc:Fallback xmlns="">
          <p:pic>
            <p:nvPicPr>
              <p:cNvPr id="1233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1270" y="3958304"/>
                <a:ext cx="50955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33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84625"/>
              <a:ext cx="33338" cy="12700"/>
            </p14:xfrm>
          </p:contentPart>
        </mc:Choice>
        <mc:Fallback xmlns="">
          <p:pic>
            <p:nvPicPr>
              <p:cNvPr id="1233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3822" y="3980392"/>
                <a:ext cx="42658" cy="2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33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4008438"/>
              <a:ext cx="4762" cy="4762"/>
            </p14:xfrm>
          </p:contentPart>
        </mc:Choice>
        <mc:Fallback xmlns="">
          <p:pic>
            <p:nvPicPr>
              <p:cNvPr id="1233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65525" y="4004775"/>
                <a:ext cx="12088" cy="12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33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3978275"/>
              <a:ext cx="9525" cy="14288"/>
            </p14:xfrm>
          </p:contentPart>
        </mc:Choice>
        <mc:Fallback xmlns="">
          <p:pic>
            <p:nvPicPr>
              <p:cNvPr id="1233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67857" y="3970774"/>
                <a:ext cx="24912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3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4743450"/>
              <a:ext cx="608013" cy="303213"/>
            </p14:xfrm>
          </p:contentPart>
        </mc:Choice>
        <mc:Fallback xmlns="">
          <p:pic>
            <p:nvPicPr>
              <p:cNvPr id="1233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850" y="4732287"/>
                <a:ext cx="621332" cy="32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33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827588"/>
              <a:ext cx="723900" cy="455612"/>
            </p14:xfrm>
          </p:contentPart>
        </mc:Choice>
        <mc:Fallback xmlns="">
          <p:pic>
            <p:nvPicPr>
              <p:cNvPr id="1233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241" y="4817871"/>
                <a:ext cx="742978" cy="4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3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100" y="5243513"/>
              <a:ext cx="233363" cy="234950"/>
            </p14:xfrm>
          </p:contentPart>
        </mc:Choice>
        <mc:Fallback xmlns="">
          <p:pic>
            <p:nvPicPr>
              <p:cNvPr id="1233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9177" y="5233079"/>
                <a:ext cx="251730" cy="2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33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5183188"/>
              <a:ext cx="120650" cy="1309687"/>
            </p14:xfrm>
          </p:contentPart>
        </mc:Choice>
        <mc:Fallback xmlns="">
          <p:pic>
            <p:nvPicPr>
              <p:cNvPr id="1233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9844" y="5177428"/>
                <a:ext cx="138604" cy="131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33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6188075"/>
              <a:ext cx="39687" cy="7938"/>
            </p14:xfrm>
          </p:contentPart>
        </mc:Choice>
        <mc:Fallback xmlns="">
          <p:pic>
            <p:nvPicPr>
              <p:cNvPr id="1233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03269" y="6181172"/>
                <a:ext cx="50150" cy="2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3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6181725"/>
              <a:ext cx="20638" cy="12700"/>
            </p14:xfrm>
          </p:contentPart>
        </mc:Choice>
        <mc:Fallback xmlns="">
          <p:pic>
            <p:nvPicPr>
              <p:cNvPr id="1233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31344" y="6176282"/>
                <a:ext cx="38017" cy="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4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6196013"/>
              <a:ext cx="134937" cy="11112"/>
            </p14:xfrm>
          </p:contentPart>
        </mc:Choice>
        <mc:Fallback xmlns="">
          <p:pic>
            <p:nvPicPr>
              <p:cNvPr id="1234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3141" y="6190636"/>
                <a:ext cx="148611" cy="24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34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6207125"/>
              <a:ext cx="44450" cy="4763"/>
            </p14:xfrm>
          </p:contentPart>
        </mc:Choice>
        <mc:Fallback xmlns="">
          <p:pic>
            <p:nvPicPr>
              <p:cNvPr id="1234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67165" y="6195558"/>
                <a:ext cx="53485" cy="2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34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0" y="6215063"/>
              <a:ext cx="22225" cy="9525"/>
            </p14:xfrm>
          </p:contentPart>
        </mc:Choice>
        <mc:Fallback xmlns="">
          <p:pic>
            <p:nvPicPr>
              <p:cNvPr id="1234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765" y="6209419"/>
                <a:ext cx="35847" cy="2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34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6210300"/>
              <a:ext cx="65087" cy="11113"/>
            </p14:xfrm>
          </p:contentPart>
        </mc:Choice>
        <mc:Fallback xmlns="">
          <p:pic>
            <p:nvPicPr>
              <p:cNvPr id="1234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77284" y="6205281"/>
                <a:ext cx="81628" cy="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34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5284788"/>
              <a:ext cx="111125" cy="1085850"/>
            </p14:xfrm>
          </p:contentPart>
        </mc:Choice>
        <mc:Fallback xmlns="">
          <p:pic>
            <p:nvPicPr>
              <p:cNvPr id="1234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88323" y="5278659"/>
                <a:ext cx="121554" cy="109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4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2571750"/>
              <a:ext cx="968375" cy="287338"/>
            </p14:xfrm>
          </p:contentPart>
        </mc:Choice>
        <mc:Fallback xmlns="">
          <p:pic>
            <p:nvPicPr>
              <p:cNvPr id="1234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67707" y="2561630"/>
                <a:ext cx="987807" cy="30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34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2938463"/>
              <a:ext cx="1533525" cy="203200"/>
            </p14:xfrm>
          </p:contentPart>
        </mc:Choice>
        <mc:Fallback xmlns="">
          <p:pic>
            <p:nvPicPr>
              <p:cNvPr id="1234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69715" y="2932698"/>
                <a:ext cx="1546124" cy="21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4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1700" y="3319463"/>
              <a:ext cx="1782763" cy="323850"/>
            </p14:xfrm>
          </p:contentPart>
        </mc:Choice>
        <mc:Fallback xmlns="">
          <p:pic>
            <p:nvPicPr>
              <p:cNvPr id="1234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242340" y="3314785"/>
                <a:ext cx="1799683" cy="3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36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" y="2994025"/>
              <a:ext cx="184150" cy="127000"/>
            </p14:xfrm>
          </p:contentPart>
        </mc:Choice>
        <mc:Fallback xmlns="">
          <p:pic>
            <p:nvPicPr>
              <p:cNvPr id="1236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9272" y="2981793"/>
                <a:ext cx="207935" cy="15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6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424238"/>
              <a:ext cx="149225" cy="139700"/>
            </p14:xfrm>
          </p:contentPart>
        </mc:Choice>
        <mc:Fallback xmlns="">
          <p:pic>
            <p:nvPicPr>
              <p:cNvPr id="1236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4340" y="3410916"/>
                <a:ext cx="174395" cy="16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36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884613"/>
              <a:ext cx="180975" cy="176212"/>
            </p14:xfrm>
          </p:contentPart>
        </mc:Choice>
        <mc:Fallback xmlns="">
          <p:pic>
            <p:nvPicPr>
              <p:cNvPr id="1236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3947" y="3872001"/>
                <a:ext cx="206571" cy="20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6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1625600"/>
              <a:ext cx="4763" cy="30163"/>
            </p14:xfrm>
          </p:contentPart>
        </mc:Choice>
        <mc:Fallback xmlns="">
          <p:pic>
            <p:nvPicPr>
              <p:cNvPr id="1236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64829" y="1620932"/>
                <a:ext cx="14655" cy="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6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351088"/>
              <a:ext cx="11112" cy="6350"/>
            </p14:xfrm>
          </p:contentPart>
        </mc:Choice>
        <mc:Fallback xmlns="">
          <p:pic>
            <p:nvPicPr>
              <p:cNvPr id="1236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77578" y="2345444"/>
                <a:ext cx="27242" cy="22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370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290763"/>
              <a:ext cx="263525" cy="444500"/>
            </p14:xfrm>
          </p:contentPart>
        </mc:Choice>
        <mc:Fallback xmlns="">
          <p:pic>
            <p:nvPicPr>
              <p:cNvPr id="12370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4218" y="2288244"/>
                <a:ext cx="277565" cy="45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71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33450"/>
              <a:ext cx="1208087" cy="366713"/>
            </p14:xfrm>
          </p:contentPart>
        </mc:Choice>
        <mc:Fallback xmlns="">
          <p:pic>
            <p:nvPicPr>
              <p:cNvPr id="12371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0639" y="929491"/>
                <a:ext cx="1224646" cy="3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72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1260475"/>
              <a:ext cx="3522662" cy="828675"/>
            </p14:xfrm>
          </p:contentPart>
        </mc:Choice>
        <mc:Fallback xmlns="">
          <p:pic>
            <p:nvPicPr>
              <p:cNvPr id="12372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46948" y="1257595"/>
                <a:ext cx="3544622" cy="836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73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1143000"/>
              <a:ext cx="2046288" cy="822325"/>
            </p14:xfrm>
          </p:contentPart>
        </mc:Choice>
        <mc:Fallback xmlns="">
          <p:pic>
            <p:nvPicPr>
              <p:cNvPr id="12373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08039" y="1135079"/>
                <a:ext cx="2064639" cy="83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374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2668588"/>
              <a:ext cx="320675" cy="174625"/>
            </p14:xfrm>
          </p:contentPart>
        </mc:Choice>
        <mc:Fallback xmlns="">
          <p:pic>
            <p:nvPicPr>
              <p:cNvPr id="12374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94901" y="2665341"/>
                <a:ext cx="332565" cy="18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375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3568700"/>
              <a:ext cx="219075" cy="160338"/>
            </p14:xfrm>
          </p:contentPart>
        </mc:Choice>
        <mc:Fallback xmlns="">
          <p:pic>
            <p:nvPicPr>
              <p:cNvPr id="12375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8335" y="3558972"/>
                <a:ext cx="232025" cy="17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376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3025" y="4605338"/>
              <a:ext cx="1135063" cy="465137"/>
            </p14:xfrm>
          </p:contentPart>
        </mc:Choice>
        <mc:Fallback xmlns="">
          <p:pic>
            <p:nvPicPr>
              <p:cNvPr id="12376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9785" y="4601738"/>
                <a:ext cx="1142623" cy="47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377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3" y="2246313"/>
              <a:ext cx="9056687" cy="2166937"/>
            </p14:xfrm>
          </p:contentPart>
        </mc:Choice>
        <mc:Fallback xmlns="">
          <p:pic>
            <p:nvPicPr>
              <p:cNvPr id="12377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023" y="2239833"/>
                <a:ext cx="9064967" cy="217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378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5062538"/>
              <a:ext cx="5060950" cy="79375"/>
            </p14:xfrm>
          </p:contentPart>
        </mc:Choice>
        <mc:Fallback xmlns="">
          <p:pic>
            <p:nvPicPr>
              <p:cNvPr id="12378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22808" y="5056791"/>
                <a:ext cx="5066350" cy="8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379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4270375"/>
              <a:ext cx="1670050" cy="952500"/>
            </p14:xfrm>
          </p:contentPart>
        </mc:Choice>
        <mc:Fallback xmlns="">
          <p:pic>
            <p:nvPicPr>
              <p:cNvPr id="12379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0223" y="4263895"/>
                <a:ext cx="1678690" cy="96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380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8" y="833438"/>
              <a:ext cx="6003925" cy="1963737"/>
            </p14:xfrm>
          </p:contentPart>
        </mc:Choice>
        <mc:Fallback xmlns="">
          <p:pic>
            <p:nvPicPr>
              <p:cNvPr id="12380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898" y="829478"/>
                <a:ext cx="6012925" cy="1972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381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8" y="4605338"/>
              <a:ext cx="1252537" cy="790575"/>
            </p14:xfrm>
          </p:contentPart>
        </mc:Choice>
        <mc:Fallback xmlns="">
          <p:pic>
            <p:nvPicPr>
              <p:cNvPr id="12381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597" y="4594168"/>
                <a:ext cx="1271618" cy="811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382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" y="1760538"/>
              <a:ext cx="204788" cy="120650"/>
            </p14:xfrm>
          </p:contentPart>
        </mc:Choice>
        <mc:Fallback xmlns="">
          <p:pic>
            <p:nvPicPr>
              <p:cNvPr id="12382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4766" y="1751174"/>
                <a:ext cx="214506" cy="13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83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8" y="1428750"/>
              <a:ext cx="906462" cy="504825"/>
            </p14:xfrm>
          </p:contentPart>
        </mc:Choice>
        <mc:Fallback xmlns="">
          <p:pic>
            <p:nvPicPr>
              <p:cNvPr id="12383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1348" y="1418668"/>
                <a:ext cx="917622" cy="52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38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722313"/>
              <a:ext cx="3273425" cy="69850"/>
            </p14:xfrm>
          </p:contentPart>
        </mc:Choice>
        <mc:Fallback xmlns="">
          <p:pic>
            <p:nvPicPr>
              <p:cNvPr id="1238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04343" y="711511"/>
                <a:ext cx="3284945" cy="889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9A32B-69D7-4882-97D6-45D4297BC07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examples….</a:t>
            </a:r>
          </a:p>
        </p:txBody>
      </p:sp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469900" y="1052513"/>
            <a:ext cx="7558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Map Coloring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regions on the map</a:t>
            </a:r>
            <a:endParaRPr lang="en-US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possible colors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color assignments for each region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3344" name="Picture 6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3455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500438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4665663"/>
              <a:ext cx="20638" cy="26987"/>
            </p14:xfrm>
          </p:contentPart>
        </mc:Choice>
        <mc:Fallback xmlns="">
          <p:pic>
            <p:nvPicPr>
              <p:cNvPr id="13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032" y="4659906"/>
                <a:ext cx="38429" cy="44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72188"/>
              <a:ext cx="20638" cy="61912"/>
            </p14:xfrm>
          </p:contentPart>
        </mc:Choice>
        <mc:Fallback xmlns="">
          <p:pic>
            <p:nvPicPr>
              <p:cNvPr id="13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45" y="6068567"/>
                <a:ext cx="40914" cy="7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5656263"/>
              <a:ext cx="11113" cy="31750"/>
            </p14:xfrm>
          </p:contentPart>
        </mc:Choice>
        <mc:Fallback xmlns="">
          <p:pic>
            <p:nvPicPr>
              <p:cNvPr id="13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2991" y="5652655"/>
                <a:ext cx="31116" cy="4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5251450"/>
              <a:ext cx="3175" cy="14288"/>
            </p14:xfrm>
          </p:contentPart>
        </mc:Choice>
        <mc:Fallback xmlns="">
          <p:pic>
            <p:nvPicPr>
              <p:cNvPr id="13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4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570413"/>
              <a:ext cx="12700" cy="17462"/>
            </p14:xfrm>
          </p:contentPart>
        </mc:Choice>
        <mc:Fallback xmlns="">
          <p:pic>
            <p:nvPicPr>
              <p:cNvPr id="13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7810" y="4564355"/>
                <a:ext cx="25400" cy="3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005388"/>
              <a:ext cx="6350" cy="20637"/>
            </p14:xfrm>
          </p:contentPart>
        </mc:Choice>
        <mc:Fallback xmlns="">
          <p:pic>
            <p:nvPicPr>
              <p:cNvPr id="133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7815" y="5002492"/>
                <a:ext cx="19424" cy="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4289425"/>
              <a:ext cx="7937" cy="28575"/>
            </p14:xfrm>
          </p:contentPart>
        </mc:Choice>
        <mc:Fallback xmlns="">
          <p:pic>
            <p:nvPicPr>
              <p:cNvPr id="133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9976" y="4282914"/>
                <a:ext cx="24501" cy="3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4772025"/>
              <a:ext cx="2251075" cy="927100"/>
            </p14:xfrm>
          </p:contentPart>
        </mc:Choice>
        <mc:Fallback xmlns=""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1847" y="4761224"/>
                <a:ext cx="2272322" cy="945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4338" y="4264025"/>
              <a:ext cx="1646237" cy="468313"/>
            </p14:xfrm>
          </p:contentPart>
        </mc:Choice>
        <mc:Fallback xmlns=""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9298" y="4253226"/>
                <a:ext cx="1662797" cy="4899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6904BF-2FE5-4BB9-8230-4E175FDAAE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3E015D-A914-4CBD-A250-21309EB21D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</a:t>
            </a:r>
          </a:p>
        </p:txBody>
      </p:sp>
      <p:sp>
        <p:nvSpPr>
          <p:cNvPr id="14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Constraints are restrictions on the values that one or more variables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k-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constraint</a:t>
            </a:r>
            <a:r>
              <a:rPr lang="en-US" dirty="0" smtClean="0"/>
              <a:t>: restriction involving the domains of k different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it turns out that 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constraints, so we'll </a:t>
            </a:r>
            <a:r>
              <a:rPr lang="en-US" i="1" dirty="0" smtClean="0"/>
              <a:t>mainly</a:t>
            </a:r>
            <a:r>
              <a:rPr lang="en-US" dirty="0" smtClean="0"/>
              <a:t> only talk about this case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14282" y="4071942"/>
            <a:ext cx="845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Constraints can be specified by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a function that returns true when given values for each variable which satisfy the constraint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</a:t>
            </a:r>
            <a:r>
              <a:rPr lang="en-US" sz="2400" dirty="0">
                <a:latin typeface="Arial Unicode MS" pitchFamily="34" charset="-128"/>
              </a:rPr>
              <a:t>a list of valid domain values for each variable participating in the </a:t>
            </a:r>
            <a:r>
              <a:rPr lang="en-US" sz="2400" dirty="0" smtClean="0">
                <a:latin typeface="Arial Unicode MS" pitchFamily="34" charset="-128"/>
              </a:rPr>
              <a:t>constraint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2300288"/>
              <a:ext cx="112712" cy="26987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126" y="2296330"/>
                <a:ext cx="122435" cy="3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1930400"/>
              <a:ext cx="609600" cy="34925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22" y="1923199"/>
                <a:ext cx="620402" cy="359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1309688"/>
              <a:ext cx="320675" cy="279400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561" y="1300327"/>
                <a:ext cx="327513" cy="29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1319213"/>
              <a:ext cx="644525" cy="236537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1106" y="1312023"/>
                <a:ext cx="660008" cy="25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2036763"/>
              <a:ext cx="781050" cy="515937"/>
            </p14:xfrm>
          </p:contentPart>
        </mc:Choice>
        <mc:Fallback xmlns="">
          <p:pic>
            <p:nvPicPr>
              <p:cNvPr id="143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8482" y="2030642"/>
                <a:ext cx="792568" cy="52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2124075"/>
              <a:ext cx="15875" cy="233363"/>
            </p14:xfrm>
          </p:contentPart>
        </mc:Choice>
        <mc:Fallback xmlns="">
          <p:pic>
            <p:nvPicPr>
              <p:cNvPr id="143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902" y="2118673"/>
                <a:ext cx="30307" cy="2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2888" y="2006600"/>
              <a:ext cx="98425" cy="433388"/>
            </p14:xfrm>
          </p:contentPart>
        </mc:Choice>
        <mc:Fallback xmlns="">
          <p:pic>
            <p:nvPicPr>
              <p:cNvPr id="143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3842" y="2001556"/>
                <a:ext cx="116880" cy="44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825" y="2068513"/>
              <a:ext cx="90488" cy="482600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533" y="2061315"/>
                <a:ext cx="103106" cy="497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2197100"/>
              <a:ext cx="366712" cy="200025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43346" y="2189531"/>
                <a:ext cx="383986" cy="219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2181225"/>
              <a:ext cx="22225" cy="204788"/>
            </p14:xfrm>
          </p:contentPart>
        </mc:Choice>
        <mc:Fallback xmlns="">
          <p:pic>
            <p:nvPicPr>
              <p:cNvPr id="143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01661" y="2174387"/>
                <a:ext cx="39349" cy="21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070100"/>
              <a:ext cx="122237" cy="407988"/>
            </p14:xfrm>
          </p:contentPart>
        </mc:Choice>
        <mc:Fallback xmlns="">
          <p:pic>
            <p:nvPicPr>
              <p:cNvPr id="143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9718" y="2066142"/>
                <a:ext cx="136258" cy="419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2878138"/>
              <a:ext cx="968375" cy="366712"/>
            </p14:xfrm>
          </p:contentPart>
        </mc:Choice>
        <mc:Fallback xmlns="">
          <p:pic>
            <p:nvPicPr>
              <p:cNvPr id="143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6068" y="2869861"/>
                <a:ext cx="981335" cy="38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2857500"/>
              <a:ext cx="1897063" cy="290513"/>
            </p14:xfrm>
          </p:contentPart>
        </mc:Choice>
        <mc:Fallback xmlns="">
          <p:pic>
            <p:nvPicPr>
              <p:cNvPr id="143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56185" y="2849220"/>
                <a:ext cx="1908582" cy="30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8013" y="1293813"/>
              <a:ext cx="455612" cy="360362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49016" y="1289857"/>
                <a:ext cx="467848" cy="37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1379538"/>
              <a:ext cx="11113" cy="136525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03648" y="1375936"/>
                <a:ext cx="26301" cy="14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1763" y="1285875"/>
              <a:ext cx="106362" cy="379413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48879" y="1281555"/>
                <a:ext cx="120063" cy="394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013" y="5654675"/>
              <a:ext cx="495300" cy="257175"/>
            </p14:xfrm>
          </p:contentPart>
        </mc:Choice>
        <mc:Fallback xmlns="">
          <p:pic>
            <p:nvPicPr>
              <p:cNvPr id="143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6974" y="5646320"/>
                <a:ext cx="510418" cy="27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7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4816475"/>
              <a:ext cx="1685925" cy="74613"/>
            </p14:xfrm>
          </p:contentPart>
        </mc:Choice>
        <mc:Fallback xmlns="">
          <p:pic>
            <p:nvPicPr>
              <p:cNvPr id="1437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96648" y="4804220"/>
                <a:ext cx="1698525" cy="97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8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5651500"/>
              <a:ext cx="939800" cy="346075"/>
            </p14:xfrm>
          </p:contentPart>
        </mc:Choice>
        <mc:Fallback xmlns="">
          <p:pic>
            <p:nvPicPr>
              <p:cNvPr id="1438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29950" y="5645025"/>
                <a:ext cx="963196" cy="364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8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5665788"/>
              <a:ext cx="371475" cy="173037"/>
            </p14:xfrm>
          </p:contentPart>
        </mc:Choice>
        <mc:Fallback xmlns="">
          <p:pic>
            <p:nvPicPr>
              <p:cNvPr id="1438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01454" y="5653531"/>
                <a:ext cx="382274" cy="198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8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4738" y="5586413"/>
              <a:ext cx="314325" cy="314325"/>
            </p14:xfrm>
          </p:contentPart>
        </mc:Choice>
        <mc:Fallback xmlns="">
          <p:pic>
            <p:nvPicPr>
              <p:cNvPr id="1438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18977" y="5576332"/>
                <a:ext cx="332328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8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6067425"/>
              <a:ext cx="812800" cy="331788"/>
            </p14:xfrm>
          </p:contentPart>
        </mc:Choice>
        <mc:Fallback xmlns="">
          <p:pic>
            <p:nvPicPr>
              <p:cNvPr id="1438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86951" y="6059139"/>
                <a:ext cx="827919" cy="351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8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4838" y="6081713"/>
              <a:ext cx="374650" cy="168275"/>
            </p14:xfrm>
          </p:contentPart>
        </mc:Choice>
        <mc:Fallback xmlns="">
          <p:pic>
            <p:nvPicPr>
              <p:cNvPr id="1438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45121" y="6069462"/>
                <a:ext cx="389766" cy="192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38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6008688"/>
              <a:ext cx="222250" cy="333375"/>
            </p14:xfrm>
          </p:contentPart>
        </mc:Choice>
        <mc:Fallback xmlns="">
          <p:pic>
            <p:nvPicPr>
              <p:cNvPr id="1438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82341" y="6002208"/>
                <a:ext cx="246384" cy="3495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4C3B9B-D867-4BA9-9EBD-E2FA3F6D6B5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1536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69215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458200" cy="192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WA, NT, Q, NSW, V, SA, 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Domains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</a:t>
            </a:r>
            <a:r>
              <a:rPr lang="en-US" sz="2400" dirty="0" err="1" smtClean="0"/>
              <a:t>red,green,blue</a:t>
            </a:r>
            <a:r>
              <a:rPr lang="en-US" sz="2400" dirty="0" smtClean="0"/>
              <a:t>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r>
              <a:rPr lang="en-US" sz="2400" dirty="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e.g., WA </a:t>
            </a:r>
            <a:r>
              <a:rPr lang="en-US" sz="2400" dirty="0" smtClean="0">
                <a:cs typeface="Arial" charset="0"/>
              </a:rPr>
              <a:t>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or,  NT(WA,NT) in {(</a:t>
            </a:r>
            <a:r>
              <a:rPr lang="en-US" sz="2400" dirty="0" err="1" smtClean="0"/>
              <a:t>red,green</a:t>
            </a:r>
            <a:r>
              <a:rPr lang="en-US" sz="2400" dirty="0" smtClean="0"/>
              <a:t>),(</a:t>
            </a:r>
            <a:r>
              <a:rPr lang="en-US" sz="2400" dirty="0" err="1" smtClean="0"/>
              <a:t>red,blue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green,red</a:t>
            </a:r>
            <a:r>
              <a:rPr lang="en-US" sz="2400" dirty="0" smtClean="0"/>
              <a:t>), (</a:t>
            </a:r>
            <a:r>
              <a:rPr lang="en-US" sz="2400" dirty="0" err="1" smtClean="0"/>
              <a:t>green,blue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blue,red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blue,green</a:t>
            </a:r>
            <a:r>
              <a:rPr lang="en-US" sz="2400" dirty="0" smtClean="0"/>
              <a:t>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4810125"/>
              <a:ext cx="2366962" cy="63500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648" y="4806156"/>
                <a:ext cx="2382442" cy="7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4400" y="4900613"/>
              <a:ext cx="5949950" cy="5778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6480" y="4890172"/>
                <a:ext cx="5968670" cy="59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1674813"/>
              <a:ext cx="422275" cy="222250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0585" y="1671193"/>
                <a:ext cx="437742" cy="236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5073650"/>
              <a:ext cx="50800" cy="1492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085" y="5066099"/>
                <a:ext cx="66541" cy="16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8813" y="4881563"/>
              <a:ext cx="1295400" cy="3619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0172" y="4876881"/>
                <a:ext cx="1312322" cy="37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4829175"/>
              <a:ext cx="1030287" cy="33337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7283" y="4817294"/>
                <a:ext cx="1041087" cy="35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5049838"/>
              <a:ext cx="168275" cy="2540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1155" y="5040179"/>
                <a:ext cx="184490" cy="4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5064125"/>
              <a:ext cx="49212" cy="11113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7288" y="5057314"/>
                <a:ext cx="59629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5053013"/>
              <a:ext cx="106362" cy="20637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8795" y="5047582"/>
                <a:ext cx="125047" cy="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0713" y="5040313"/>
              <a:ext cx="242887" cy="34925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3876" y="5033472"/>
                <a:ext cx="261958" cy="5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4765675"/>
              <a:ext cx="2520950" cy="1200150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794" y="4753436"/>
                <a:ext cx="2543632" cy="12235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9C74ED-3D1F-4721-BCAD-3863C5C2476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Constraints (cont.)</a:t>
            </a:r>
          </a:p>
        </p:txBody>
      </p:sp>
      <p:sp>
        <p:nvSpPr>
          <p:cNvPr id="16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943" y="643334"/>
            <a:ext cx="8458200" cy="16335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possible world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satisfies</a:t>
            </a:r>
            <a:r>
              <a:rPr lang="en-US" dirty="0" smtClean="0"/>
              <a:t> </a:t>
            </a:r>
            <a:r>
              <a:rPr lang="en-US" b="1" dirty="0" smtClean="0"/>
              <a:t>a set of constraints</a:t>
            </a:r>
            <a:r>
              <a:rPr lang="en-US" dirty="0" smtClean="0"/>
              <a:t> if the </a:t>
            </a:r>
            <a:r>
              <a:rPr lang="en-US" b="1" dirty="0" smtClean="0"/>
              <a:t>set of variables </a:t>
            </a:r>
            <a:r>
              <a:rPr lang="en-US" dirty="0" smtClean="0"/>
              <a:t>involved in each constraint take values that are consistent with that constraint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235800" y="2132856"/>
            <a:ext cx="880069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Unicode MS" pitchFamily="34" charset="-128"/>
              </a:rPr>
              <a:t>Variables: </a:t>
            </a:r>
            <a:r>
              <a:rPr lang="en-US" dirty="0" smtClean="0">
                <a:latin typeface="Arial Unicode MS" pitchFamily="34" charset="-128"/>
              </a:rPr>
              <a:t> A,B,C </a:t>
            </a:r>
            <a:r>
              <a:rPr lang="en-US" dirty="0">
                <a:latin typeface="Arial Unicode MS" pitchFamily="34" charset="-128"/>
              </a:rPr>
              <a:t>domains [1 .. 10]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Unicode MS" pitchFamily="34" charset="-128"/>
              </a:rPr>
              <a:t>Possible world W</a:t>
            </a:r>
            <a:r>
              <a:rPr lang="en-US" dirty="0" smtClean="0">
                <a:latin typeface="Arial Unicode MS" pitchFamily="34" charset="-128"/>
              </a:rPr>
              <a:t>: {A</a:t>
            </a:r>
            <a:r>
              <a:rPr lang="en-US" dirty="0">
                <a:latin typeface="Arial Unicode MS" pitchFamily="34" charset="-128"/>
              </a:rPr>
              <a:t>= 1 , B = 2, C = </a:t>
            </a:r>
            <a:r>
              <a:rPr lang="en-US" dirty="0" smtClean="0">
                <a:latin typeface="Arial Unicode MS" pitchFamily="34" charset="-128"/>
              </a:rPr>
              <a:t>10}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set1</a:t>
            </a:r>
            <a:r>
              <a:rPr lang="en-US" dirty="0">
                <a:latin typeface="Arial Unicode MS" pitchFamily="34" charset="-128"/>
              </a:rPr>
              <a:t> {A =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 set2 </a:t>
            </a:r>
            <a:r>
              <a:rPr lang="en-US" dirty="0">
                <a:latin typeface="Arial Unicode MS" pitchFamily="34" charset="-128"/>
              </a:rPr>
              <a:t>{A </a:t>
            </a:r>
            <a:r>
              <a:rPr lang="en-US" dirty="0">
                <a:cs typeface="Times New Roman" pitchFamily="18" charset="0"/>
              </a:rPr>
              <a:t>≠</a:t>
            </a:r>
            <a:r>
              <a:rPr lang="en-US" dirty="0">
                <a:latin typeface="Arial Unicode MS" pitchFamily="34" charset="-128"/>
              </a:rPr>
              <a:t> B, </a:t>
            </a:r>
            <a:r>
              <a:rPr lang="en-US" dirty="0" smtClean="0">
                <a:latin typeface="Arial Unicode MS" pitchFamily="34" charset="-128"/>
              </a:rPr>
              <a:t>C&gt;B, (A,C) in {(10,1),(</a:t>
            </a:r>
            <a:r>
              <a:rPr lang="en-US" dirty="0" smtClean="0">
                <a:latin typeface="Arial Unicode MS" pitchFamily="34" charset="-128"/>
              </a:rPr>
              <a:t>1,10)}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6016" y="4521322"/>
            <a:ext cx="8458200" cy="2148038"/>
            <a:chOff x="336016" y="4521322"/>
            <a:chExt cx="8458200" cy="1633538"/>
          </a:xfrm>
          <a:solidFill>
            <a:schemeClr val="bg1"/>
          </a:solidFill>
        </p:grpSpPr>
        <p:pic>
          <p:nvPicPr>
            <p:cNvPr id="21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864190"/>
              <a:ext cx="1259383" cy="470124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36016" y="4521322"/>
              <a:ext cx="8458200" cy="16335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 smtClean="0">
                  <a:latin typeface="Arial Unicode MS" pitchFamily="34" charset="-128"/>
                </a:rPr>
                <a:t>W satisfies both set1 and set2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 smtClean="0">
                  <a:latin typeface="Arial Unicode MS" pitchFamily="34" charset="-128"/>
                </a:rPr>
                <a:t>W satisfies set1 but not set2</a:t>
              </a: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>
                  <a:latin typeface="Arial Unicode MS" pitchFamily="34" charset="-128"/>
                </a:rPr>
                <a:t>W </a:t>
              </a:r>
              <a:r>
                <a:rPr lang="en-US" dirty="0" smtClean="0">
                  <a:latin typeface="Arial Unicode MS" pitchFamily="34" charset="-128"/>
                </a:rPr>
                <a:t>does not satisfy any of the two constraint sets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>
                  <a:latin typeface="Arial Unicode MS" pitchFamily="34" charset="-128"/>
                </a:rPr>
                <a:t>W satisfies </a:t>
              </a:r>
              <a:r>
                <a:rPr lang="en-US" dirty="0" smtClean="0">
                  <a:latin typeface="Arial Unicode MS" pitchFamily="34" charset="-128"/>
                </a:rPr>
                <a:t>set2 </a:t>
              </a:r>
              <a:r>
                <a:rPr lang="en-US" dirty="0">
                  <a:latin typeface="Arial Unicode MS" pitchFamily="34" charset="-128"/>
                </a:rPr>
                <a:t>but not </a:t>
              </a:r>
              <a:r>
                <a:rPr lang="en-US" dirty="0" smtClean="0">
                  <a:latin typeface="Arial Unicode MS" pitchFamily="34" charset="-128"/>
                </a:rPr>
                <a:t>set1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6920" y="4434120"/>
              <a:ext cx="8703000" cy="220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40" y="4422240"/>
                <a:ext cx="8713080" cy="22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4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Only one more week for </a:t>
            </a:r>
            <a:r>
              <a:rPr lang="en-US" dirty="0" smtClean="0">
                <a:solidFill>
                  <a:srgbClr val="00B0F0"/>
                </a:solidFill>
              </a:rPr>
              <a:t>assignment1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Post</a:t>
            </a:r>
            <a:r>
              <a:rPr lang="en-US" dirty="0" smtClean="0">
                <a:solidFill>
                  <a:srgbClr val="00B0F0"/>
                </a:solidFill>
              </a:rPr>
              <a:t> questions on Connect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b="1" dirty="0" smtClean="0"/>
              <a:t>Search wrap-up</a:t>
            </a:r>
          </a:p>
          <a:p>
            <a:pPr lvl="1" eaLnBrk="1" hangingPunct="1"/>
            <a:r>
              <a:rPr lang="en-US" sz="2800" dirty="0" smtClean="0"/>
              <a:t>Go back to </a:t>
            </a:r>
            <a:r>
              <a:rPr lang="en-US" sz="2800" dirty="0" smtClean="0">
                <a:solidFill>
                  <a:srgbClr val="00B0F0"/>
                </a:solidFill>
              </a:rPr>
              <a:t>learning goals </a:t>
            </a:r>
            <a:r>
              <a:rPr lang="en-US" sz="2800" dirty="0" smtClean="0"/>
              <a:t>(end of slides)</a:t>
            </a:r>
          </a:p>
          <a:p>
            <a:pPr lvl="1" eaLnBrk="1" hangingPunct="1"/>
            <a:r>
              <a:rPr lang="en-US" sz="2800" dirty="0" smtClean="0"/>
              <a:t>Make sure you understands the </a:t>
            </a:r>
            <a:r>
              <a:rPr lang="en-US" sz="2800" dirty="0" smtClean="0">
                <a:solidFill>
                  <a:srgbClr val="00B0F0"/>
                </a:solidFill>
              </a:rPr>
              <a:t>inked slides</a:t>
            </a:r>
          </a:p>
          <a:p>
            <a:pPr lvl="1" eaLnBrk="1" hangingPunct="1"/>
            <a:r>
              <a:rPr lang="en-US" sz="2800" dirty="0" smtClean="0"/>
              <a:t>More details or different examples </a:t>
            </a:r>
            <a:r>
              <a:rPr lang="en-US" sz="2800" dirty="0" smtClean="0">
                <a:solidFill>
                  <a:srgbClr val="00B0F0"/>
                </a:solidFill>
              </a:rPr>
              <a:t>on textbook</a:t>
            </a:r>
          </a:p>
          <a:p>
            <a:pPr lvl="1" eaLnBrk="1" hangingPunct="1"/>
            <a:r>
              <a:rPr lang="en-US" sz="2800" dirty="0" smtClean="0"/>
              <a:t>Work on the </a:t>
            </a:r>
            <a:r>
              <a:rPr lang="en-US" sz="2800" dirty="0" smtClean="0">
                <a:solidFill>
                  <a:srgbClr val="00B0F0"/>
                </a:solidFill>
              </a:rPr>
              <a:t>practice exercises</a:t>
            </a:r>
          </a:p>
          <a:p>
            <a:pPr lvl="1" eaLnBrk="1" hangingPunct="1"/>
            <a:r>
              <a:rPr lang="en-US" sz="2800" dirty="0" smtClean="0"/>
              <a:t>If still confused, come to </a:t>
            </a:r>
            <a:r>
              <a:rPr lang="en-US" sz="2800" dirty="0" smtClean="0">
                <a:solidFill>
                  <a:srgbClr val="00B0F0"/>
                </a:solidFill>
              </a:rPr>
              <a:t>office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D9FC3D7-70BA-437D-9827-A5485E26CA7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7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7439" name="Rectangle 4"/>
          <p:cNvSpPr>
            <a:spLocks noChangeArrowheads="1"/>
          </p:cNvSpPr>
          <p:nvPr/>
        </p:nvSpPr>
        <p:spPr bwMode="auto">
          <a:xfrm>
            <a:off x="0" y="765175"/>
            <a:ext cx="62277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words have the same letters at points where they intersect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sequences of letters form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7440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6227763" y="2060575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1485900"/>
              <a:ext cx="1136650" cy="1524000"/>
            </p14:xfrm>
          </p:contentPart>
        </mc:Choice>
        <mc:Fallback xmlns="">
          <p:pic>
            <p:nvPicPr>
              <p:cNvPr id="1741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1105" y="1478339"/>
                <a:ext cx="1156086" cy="154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2154238"/>
              <a:ext cx="628650" cy="344487"/>
            </p14:xfrm>
          </p:contentPart>
        </mc:Choice>
        <mc:Fallback xmlns="">
          <p:pic>
            <p:nvPicPr>
              <p:cNvPr id="1741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5249" y="2143439"/>
                <a:ext cx="640172" cy="35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9763" y="4794250"/>
              <a:ext cx="604837" cy="979488"/>
            </p14:xfrm>
          </p:contentPart>
        </mc:Choice>
        <mc:Fallback xmlns="">
          <p:pic>
            <p:nvPicPr>
              <p:cNvPr id="174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402" y="4784531"/>
                <a:ext cx="624998" cy="99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6086475"/>
              <a:ext cx="9525" cy="23813"/>
            </p14:xfrm>
          </p:contentPart>
        </mc:Choice>
        <mc:Fallback xmlns="">
          <p:pic>
            <p:nvPicPr>
              <p:cNvPr id="1741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1822" y="6082506"/>
                <a:ext cx="28972" cy="3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2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6059488"/>
              <a:ext cx="50800" cy="19050"/>
            </p14:xfrm>
          </p:contentPart>
        </mc:Choice>
        <mc:Fallback xmlns="">
          <p:pic>
            <p:nvPicPr>
              <p:cNvPr id="1742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353" y="6053018"/>
                <a:ext cx="60888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2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6078538"/>
              <a:ext cx="50800" cy="17462"/>
            </p14:xfrm>
          </p:contentPart>
        </mc:Choice>
        <mc:Fallback xmlns="">
          <p:pic>
            <p:nvPicPr>
              <p:cNvPr id="1742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1591" y="6075264"/>
                <a:ext cx="58006" cy="3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2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5194300"/>
              <a:ext cx="3303588" cy="98425"/>
            </p14:xfrm>
          </p:contentPart>
        </mc:Choice>
        <mc:Fallback xmlns="">
          <p:pic>
            <p:nvPicPr>
              <p:cNvPr id="1742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2215" y="5190320"/>
                <a:ext cx="3319787" cy="11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2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988" y="5583238"/>
              <a:ext cx="2439987" cy="66675"/>
            </p14:xfrm>
          </p:contentPart>
        </mc:Choice>
        <mc:Fallback xmlns="">
          <p:pic>
            <p:nvPicPr>
              <p:cNvPr id="1742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9508" y="5571409"/>
                <a:ext cx="2448987" cy="90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2838450"/>
              <a:ext cx="784225" cy="422275"/>
            </p14:xfrm>
          </p:contentPart>
        </mc:Choice>
        <mc:Fallback xmlns="">
          <p:pic>
            <p:nvPicPr>
              <p:cNvPr id="17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9916" y="2830170"/>
                <a:ext cx="803309" cy="44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873375"/>
              <a:ext cx="1201737" cy="398463"/>
            </p14:xfrm>
          </p:contentPart>
        </mc:Choice>
        <mc:Fallback xmlns=""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7638" y="2864376"/>
                <a:ext cx="1218658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3133725"/>
              <a:ext cx="38100" cy="7938"/>
            </p14:xfrm>
          </p:contentPart>
        </mc:Choice>
        <mc:Fallback xmlns=""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6018" y="3129395"/>
                <a:ext cx="48164" cy="2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130550"/>
              <a:ext cx="58738" cy="22225"/>
            </p14:xfrm>
          </p:contentPart>
        </mc:Choice>
        <mc:Fallback xmlns="">
          <p:pic>
            <p:nvPicPr>
              <p:cNvPr id="174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3224" y="3124456"/>
                <a:ext cx="69549" cy="3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4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4463" y="3098800"/>
              <a:ext cx="68262" cy="52388"/>
            </p14:xfrm>
          </p:contentPart>
        </mc:Choice>
        <mc:Fallback xmlns="">
          <p:pic>
            <p:nvPicPr>
              <p:cNvPr id="174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8715" y="3093059"/>
                <a:ext cx="77962" cy="6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3725" y="3073400"/>
              <a:ext cx="52388" cy="14288"/>
            </p14:xfrm>
          </p:contentPart>
        </mc:Choice>
        <mc:Fallback xmlns="">
          <p:pic>
            <p:nvPicPr>
              <p:cNvPr id="174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778" y="3069471"/>
                <a:ext cx="61359" cy="2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4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3060700"/>
              <a:ext cx="82550" cy="77788"/>
            </p14:xfrm>
          </p:contentPart>
        </mc:Choice>
        <mc:Fallback xmlns="">
          <p:pic>
            <p:nvPicPr>
              <p:cNvPr id="174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0630" y="3053137"/>
                <a:ext cx="95888" cy="91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3178175"/>
              <a:ext cx="2765425" cy="409575"/>
            </p14:xfrm>
          </p:contentPart>
        </mc:Choice>
        <mc:Fallback xmlns=""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0098" y="3171697"/>
                <a:ext cx="2776945" cy="42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691188"/>
              <a:ext cx="5116512" cy="508000"/>
            </p14:xfrm>
          </p:contentPart>
        </mc:Choice>
        <mc:Fallback xmlns=""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3538" y="5685788"/>
                <a:ext cx="5138471" cy="522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9075" y="5640388"/>
              <a:ext cx="365125" cy="239712"/>
            </p14:xfrm>
          </p:contentPart>
        </mc:Choice>
        <mc:Fallback xmlns=""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9353" y="5631403"/>
                <a:ext cx="385290" cy="258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5497513"/>
              <a:ext cx="1270000" cy="349250"/>
            </p14:xfrm>
          </p:contentPart>
        </mc:Choice>
        <mc:Fallback xmlns=""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0481" y="5487072"/>
                <a:ext cx="1288719" cy="371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3287713"/>
              <a:ext cx="4727575" cy="414337"/>
            </p14:xfrm>
          </p:contentPart>
        </mc:Choice>
        <mc:Fallback xmlns=""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0930" y="3283393"/>
                <a:ext cx="4741615" cy="42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1473200"/>
              <a:ext cx="1193800" cy="336550"/>
            </p14:xfrm>
          </p:contentPart>
        </mc:Choice>
        <mc:Fallback xmlns=""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4431" y="1467441"/>
                <a:ext cx="1204597" cy="35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595813"/>
              <a:ext cx="214312" cy="174625"/>
            </p14:xfrm>
          </p:contentPart>
        </mc:Choice>
        <mc:Fallback xmlns=""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18465" y="4585732"/>
                <a:ext cx="231961" cy="19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8788" y="4529138"/>
              <a:ext cx="762000" cy="665162"/>
            </p14:xfrm>
          </p:contentPart>
        </mc:Choice>
        <mc:Fallback xmlns=""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9425" y="4520140"/>
                <a:ext cx="782887" cy="683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4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911850"/>
              <a:ext cx="976313" cy="334963"/>
            </p14:xfrm>
          </p:contentPart>
        </mc:Choice>
        <mc:Fallback xmlns="">
          <p:pic>
            <p:nvPicPr>
              <p:cNvPr id="174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0765" y="5899964"/>
                <a:ext cx="988913" cy="35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5918200"/>
              <a:ext cx="1181100" cy="373063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1653" y="5907037"/>
                <a:ext cx="1195859" cy="3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5391150"/>
              <a:ext cx="2293938" cy="569913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6745" y="5380349"/>
                <a:ext cx="2316258" cy="59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2184400"/>
              <a:ext cx="649288" cy="3492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54789" y="2121031"/>
                <a:ext cx="68096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8013" y="3117850"/>
              <a:ext cx="87312" cy="219075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44420" y="3109936"/>
                <a:ext cx="98810" cy="230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3127375"/>
              <a:ext cx="71437" cy="31750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84839" y="3122024"/>
                <a:ext cx="91281" cy="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130550"/>
              <a:ext cx="100012" cy="36513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82800" y="3126935"/>
                <a:ext cx="113323" cy="5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3127375"/>
              <a:ext cx="60325" cy="44450"/>
            </p14:xfrm>
          </p:contentPart>
        </mc:Choice>
        <mc:Fallback xmlns="">
          <p:pic>
            <p:nvPicPr>
              <p:cNvPr id="174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96425" y="3120870"/>
                <a:ext cx="76483" cy="6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4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3113088"/>
              <a:ext cx="52388" cy="26987"/>
            </p14:xfrm>
          </p:contentPart>
        </mc:Choice>
        <mc:Fallback xmlns="">
          <p:pic>
            <p:nvPicPr>
              <p:cNvPr id="174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0240" y="3104812"/>
                <a:ext cx="69973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4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8963" y="3114675"/>
              <a:ext cx="61912" cy="28575"/>
            </p14:xfrm>
          </p:contentPart>
        </mc:Choice>
        <mc:Fallback xmlns="">
          <p:pic>
            <p:nvPicPr>
              <p:cNvPr id="174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91044" y="3106356"/>
                <a:ext cx="78830" cy="4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46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2175" y="3101975"/>
              <a:ext cx="65088" cy="31750"/>
            </p14:xfrm>
          </p:contentPart>
        </mc:Choice>
        <mc:Fallback xmlns="">
          <p:pic>
            <p:nvPicPr>
              <p:cNvPr id="1746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92825" y="3093413"/>
                <a:ext cx="84866" cy="51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46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910263"/>
              <a:ext cx="584200" cy="425450"/>
            </p14:xfrm>
          </p:contentPart>
        </mc:Choice>
        <mc:Fallback xmlns="">
          <p:pic>
            <p:nvPicPr>
              <p:cNvPr id="1746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30124" y="5905224"/>
                <a:ext cx="606877" cy="440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330E8-CC0A-48CA-A72F-AB18EF1DEC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8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8485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Sudoku: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numbers between 1 and 9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 b="1" i="1">
                <a:latin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</a:rPr>
              <a:t> rows, columns, boxes contain all different numbers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8486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8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16338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429000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4738" y="3101975"/>
              <a:ext cx="1576387" cy="1217613"/>
            </p14:xfrm>
          </p:contentPart>
        </mc:Choice>
        <mc:Fallback xmlns="">
          <p:pic>
            <p:nvPicPr>
              <p:cNvPr id="184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618" y="3090094"/>
                <a:ext cx="1594026" cy="1240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1812925"/>
              <a:ext cx="301625" cy="346075"/>
            </p14:xfrm>
          </p:contentPart>
        </mc:Choice>
        <mc:Fallback xmlns="">
          <p:pic>
            <p:nvPicPr>
              <p:cNvPr id="184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9376" y="1810044"/>
                <a:ext cx="311703" cy="35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2560638"/>
              <a:ext cx="1362075" cy="1011237"/>
            </p14:xfrm>
          </p:contentPart>
        </mc:Choice>
        <mc:Fallback xmlns="">
          <p:pic>
            <p:nvPicPr>
              <p:cNvPr id="184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5148" y="2554878"/>
                <a:ext cx="1378273" cy="102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90950"/>
              <a:ext cx="854075" cy="830263"/>
            </p14:xfrm>
          </p:contentPart>
        </mc:Choice>
        <mc:Fallback xmlns="">
          <p:pic>
            <p:nvPicPr>
              <p:cNvPr id="184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7094" y="3779449"/>
                <a:ext cx="875265" cy="85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3806825"/>
              <a:ext cx="2460625" cy="249238"/>
            </p14:xfrm>
          </p:contentPart>
        </mc:Choice>
        <mc:Fallback xmlns="">
          <p:pic>
            <p:nvPicPr>
              <p:cNvPr id="184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7268" y="3796380"/>
                <a:ext cx="2481865" cy="26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3536950"/>
              <a:ext cx="115888" cy="66675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62627" y="3527940"/>
                <a:ext cx="133523" cy="8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3776663"/>
              <a:ext cx="14287" cy="87312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955" y="3769836"/>
                <a:ext cx="26431" cy="9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4090988"/>
              <a:ext cx="85725" cy="125412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85126" y="4084160"/>
                <a:ext cx="93289" cy="14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075" y="4467225"/>
              <a:ext cx="4763" cy="9525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9846" y="4456967"/>
                <a:ext cx="19418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0675" y="4637088"/>
              <a:ext cx="7938" cy="20637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5984" y="4634192"/>
                <a:ext cx="16598" cy="27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7663" y="4787900"/>
              <a:ext cx="3175" cy="26988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10122" y="4782862"/>
                <a:ext cx="21828" cy="3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5053013"/>
              <a:ext cx="15875" cy="11112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67079" y="5048198"/>
                <a:ext cx="24895" cy="2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5314950"/>
              <a:ext cx="9525" cy="31750"/>
            </p14:xfrm>
          </p:contentPart>
        </mc:Choice>
        <mc:Fallback xmlns="">
          <p:pic>
            <p:nvPicPr>
              <p:cNvPr id="184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50622" y="5311703"/>
                <a:ext cx="22713" cy="4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3214688"/>
              <a:ext cx="103187" cy="111125"/>
            </p14:xfrm>
          </p:contentPart>
        </mc:Choice>
        <mc:Fallback xmlns="">
          <p:pic>
            <p:nvPicPr>
              <p:cNvPr id="184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2084" y="3205307"/>
                <a:ext cx="121164" cy="13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3232150"/>
              <a:ext cx="11112" cy="107950"/>
            </p14:xfrm>
          </p:contentPart>
        </mc:Choice>
        <mc:Fallback xmlns="">
          <p:pic>
            <p:nvPicPr>
              <p:cNvPr id="184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06677" y="3227472"/>
                <a:ext cx="22941" cy="119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3243263"/>
              <a:ext cx="96838" cy="115887"/>
            </p14:xfrm>
          </p:contentPart>
        </mc:Choice>
        <mc:Fallback xmlns="">
          <p:pic>
            <p:nvPicPr>
              <p:cNvPr id="184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16830" y="3237865"/>
                <a:ext cx="102238" cy="1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3294063"/>
              <a:ext cx="38100" cy="14287"/>
            </p14:xfrm>
          </p:contentPart>
        </mc:Choice>
        <mc:Fallback xmlns="">
          <p:pic>
            <p:nvPicPr>
              <p:cNvPr id="184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8806" y="3291563"/>
                <a:ext cx="47897" cy="2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3302000"/>
              <a:ext cx="34925" cy="9525"/>
            </p14:xfrm>
          </p:contentPart>
        </mc:Choice>
        <mc:Fallback xmlns="">
          <p:pic>
            <p:nvPicPr>
              <p:cNvPr id="184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1652" y="3297970"/>
                <a:ext cx="42846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3289300"/>
              <a:ext cx="66675" cy="28575"/>
            </p14:xfrm>
          </p:contentPart>
        </mc:Choice>
        <mc:Fallback xmlns="">
          <p:pic>
            <p:nvPicPr>
              <p:cNvPr id="184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02280" y="3286406"/>
                <a:ext cx="72441" cy="4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3297238"/>
              <a:ext cx="46037" cy="23812"/>
            </p14:xfrm>
          </p:contentPart>
        </mc:Choice>
        <mc:Fallback xmlns="">
          <p:pic>
            <p:nvPicPr>
              <p:cNvPr id="184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9136" y="3294352"/>
                <a:ext cx="51432" cy="3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305175"/>
              <a:ext cx="76200" cy="20638"/>
            </p14:xfrm>
          </p:contentPart>
        </mc:Choice>
        <mc:Fallback xmlns="">
          <p:pic>
            <p:nvPicPr>
              <p:cNvPr id="184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8328" y="3301916"/>
                <a:ext cx="81951" cy="3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1588" y="3324225"/>
              <a:ext cx="12700" cy="9525"/>
            </p14:xfrm>
          </p:contentPart>
        </mc:Choice>
        <mc:Fallback xmlns="">
          <p:pic>
            <p:nvPicPr>
              <p:cNvPr id="184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09048" y="3321756"/>
                <a:ext cx="17780" cy="1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3890963"/>
              <a:ext cx="604837" cy="211137"/>
            </p14:xfrm>
          </p:contentPart>
        </mc:Choice>
        <mc:Fallback xmlns="">
          <p:pic>
            <p:nvPicPr>
              <p:cNvPr id="184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70918" y="3885558"/>
                <a:ext cx="61887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3890963"/>
              <a:ext cx="138113" cy="220662"/>
            </p14:xfrm>
          </p:contentPart>
        </mc:Choice>
        <mc:Fallback xmlns="">
          <p:pic>
            <p:nvPicPr>
              <p:cNvPr id="184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25579" y="3877284"/>
                <a:ext cx="152500" cy="24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4135438"/>
              <a:ext cx="465138" cy="173037"/>
            </p14:xfrm>
          </p:contentPart>
        </mc:Choice>
        <mc:Fallback xmlns="">
          <p:pic>
            <p:nvPicPr>
              <p:cNvPr id="184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85" y="4127524"/>
                <a:ext cx="473058" cy="18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4313238"/>
              <a:ext cx="754062" cy="255587"/>
            </p14:xfrm>
          </p:contentPart>
        </mc:Choice>
        <mc:Fallback xmlns="">
          <p:pic>
            <p:nvPicPr>
              <p:cNvPr id="184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57719" y="4304238"/>
                <a:ext cx="771699" cy="27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4351338"/>
              <a:ext cx="169863" cy="236537"/>
            </p14:xfrm>
          </p:contentPart>
        </mc:Choice>
        <mc:Fallback xmlns="">
          <p:pic>
            <p:nvPicPr>
              <p:cNvPr id="184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39926" y="4345578"/>
                <a:ext cx="181379" cy="250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4364038"/>
              <a:ext cx="706437" cy="358775"/>
            </p14:xfrm>
          </p:contentPart>
        </mc:Choice>
        <mc:Fallback xmlns="">
          <p:pic>
            <p:nvPicPr>
              <p:cNvPr id="184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7557" y="4353602"/>
                <a:ext cx="723360" cy="380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1850" y="4635500"/>
              <a:ext cx="1292225" cy="207963"/>
            </p14:xfrm>
          </p:contentPart>
        </mc:Choice>
        <mc:Fallback xmlns="">
          <p:pic>
            <p:nvPicPr>
              <p:cNvPr id="184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33931" y="4626145"/>
                <a:ext cx="1306623" cy="22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4851400"/>
              <a:ext cx="1851025" cy="352425"/>
            </p14:xfrm>
          </p:contentPart>
        </mc:Choice>
        <mc:Fallback xmlns="">
          <p:pic>
            <p:nvPicPr>
              <p:cNvPr id="184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04540" y="4841670"/>
                <a:ext cx="1866144" cy="37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4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5213350"/>
              <a:ext cx="1881188" cy="446088"/>
            </p14:xfrm>
          </p:contentPart>
        </mc:Choice>
        <mc:Fallback xmlns="">
          <p:pic>
            <p:nvPicPr>
              <p:cNvPr id="184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63856" y="5201469"/>
                <a:ext cx="1902786" cy="47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4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5656263"/>
              <a:ext cx="3175" cy="7937"/>
            </p14:xfrm>
          </p:contentPart>
        </mc:Choice>
        <mc:Fallback xmlns="">
          <p:pic>
            <p:nvPicPr>
              <p:cNvPr id="184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5914" y="5649408"/>
                <a:ext cx="27869" cy="2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5788025"/>
              <a:ext cx="11113" cy="12700"/>
            </p14:xfrm>
          </p:contentPart>
        </mc:Choice>
        <mc:Fallback xmlns="">
          <p:pic>
            <p:nvPicPr>
              <p:cNvPr id="184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3196" y="5782582"/>
                <a:ext cx="28153" cy="3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4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5907088"/>
              <a:ext cx="7938" cy="19050"/>
            </p14:xfrm>
          </p:contentPart>
        </mc:Choice>
        <mc:Fallback xmlns="">
          <p:pic>
            <p:nvPicPr>
              <p:cNvPr id="184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8665" y="5901696"/>
                <a:ext cx="24175" cy="3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47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6008688"/>
              <a:ext cx="3175" cy="12700"/>
            </p14:xfrm>
          </p:contentPart>
        </mc:Choice>
        <mc:Fallback xmlns="">
          <p:pic>
            <p:nvPicPr>
              <p:cNvPr id="1847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33194" y="6002119"/>
                <a:ext cx="50006" cy="3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47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1288" y="6103938"/>
              <a:ext cx="22225" cy="50800"/>
            </p14:xfrm>
          </p:contentPart>
        </mc:Choice>
        <mc:Fallback xmlns="">
          <p:pic>
            <p:nvPicPr>
              <p:cNvPr id="1847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08900" y="6100335"/>
                <a:ext cx="40807" cy="6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47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882650"/>
              <a:ext cx="2114550" cy="328613"/>
            </p14:xfrm>
          </p:contentPart>
        </mc:Choice>
        <mc:Fallback xmlns="">
          <p:pic>
            <p:nvPicPr>
              <p:cNvPr id="1847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82488" y="877251"/>
                <a:ext cx="2123910" cy="34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47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1006475"/>
              <a:ext cx="180975" cy="95250"/>
            </p14:xfrm>
          </p:contentPart>
        </mc:Choice>
        <mc:Fallback xmlns="">
          <p:pic>
            <p:nvPicPr>
              <p:cNvPr id="1847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40932" y="1001443"/>
                <a:ext cx="193927" cy="108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7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1381125"/>
              <a:ext cx="1674812" cy="334963"/>
            </p14:xfrm>
          </p:contentPart>
        </mc:Choice>
        <mc:Fallback xmlns="">
          <p:pic>
            <p:nvPicPr>
              <p:cNvPr id="1847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80518" y="1372121"/>
                <a:ext cx="1688853" cy="35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3538538"/>
              <a:ext cx="146050" cy="120650"/>
            </p14:xfrm>
          </p:contentPart>
        </mc:Choice>
        <mc:Fallback xmlns=""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32337" y="3531716"/>
                <a:ext cx="158641" cy="13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49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1462088"/>
              <a:ext cx="271462" cy="120650"/>
            </p14:xfrm>
          </p:contentPart>
        </mc:Choice>
        <mc:Fallback xmlns="">
          <p:pic>
            <p:nvPicPr>
              <p:cNvPr id="1849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35138" y="1454165"/>
                <a:ext cx="279743" cy="13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1358900"/>
              <a:ext cx="692150" cy="331788"/>
            </p14:xfrm>
          </p:contentPart>
        </mc:Choice>
        <mc:Fallback xmlns=""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92216" y="1354217"/>
                <a:ext cx="702948" cy="34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49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6413" y="3392488"/>
              <a:ext cx="909637" cy="874712"/>
            </p14:xfrm>
          </p:contentPart>
        </mc:Choice>
        <mc:Fallback xmlns="">
          <p:pic>
            <p:nvPicPr>
              <p:cNvPr id="1849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65254" y="3380969"/>
                <a:ext cx="932315" cy="895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49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3513138"/>
              <a:ext cx="177800" cy="123825"/>
            </p14:xfrm>
          </p:contentPart>
        </mc:Choice>
        <mc:Fallback xmlns="">
          <p:pic>
            <p:nvPicPr>
              <p:cNvPr id="1849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06794" y="3449426"/>
                <a:ext cx="209537" cy="25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625850"/>
              <a:ext cx="52388" cy="2243138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68678" y="3562491"/>
                <a:ext cx="84182" cy="237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9438" y="3521075"/>
              <a:ext cx="2425700" cy="63500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33598" y="3457934"/>
                <a:ext cx="2457380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548063"/>
              <a:ext cx="627063" cy="601662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68700" y="3484446"/>
                <a:ext cx="658813" cy="72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184150"/>
              <a:ext cx="1579562" cy="26987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36503" y="176593"/>
                <a:ext cx="1591801" cy="28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9575" y="222250"/>
              <a:ext cx="1000125" cy="201613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20935" y="217570"/>
                <a:ext cx="1016326" cy="21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538163"/>
              <a:ext cx="682625" cy="158750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11434" y="532403"/>
                <a:ext cx="693426" cy="17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446088"/>
              <a:ext cx="1144588" cy="303212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66229" y="439606"/>
                <a:ext cx="1161150" cy="32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928688"/>
              <a:ext cx="196850" cy="346075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0206" y="920045"/>
                <a:ext cx="205847" cy="3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6275" y="1289050"/>
              <a:ext cx="839788" cy="663575"/>
            </p14:xfrm>
          </p:contentPart>
        </mc:Choice>
        <mc:Fallback xmlns=""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93755" y="1286530"/>
                <a:ext cx="847707" cy="6732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D097C3-014D-490D-8114-E6076ABDC03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9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0"/>
            <a:ext cx="8572500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variables are different tasks that need to be scheduled (e.g., course in a university; job in a machine shop)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domains are the different combinations of times and locations for each task (e.g., time/room for course; time/machine for job)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constraints</a:t>
            </a:r>
            <a:r>
              <a:rPr lang="en-US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tasks can't be scheduled in the same location at the same time;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certain tasks can be scheduled only in certain locations;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some tasks must come earlier than others; etc.</a:t>
            </a:r>
            <a:endParaRPr lang="en-US" sz="1600" smtClean="0"/>
          </a:p>
        </p:txBody>
      </p:sp>
      <p:sp>
        <p:nvSpPr>
          <p:cNvPr id="19485" name="Rectangle 4"/>
          <p:cNvSpPr>
            <a:spLocks noChangeArrowheads="1"/>
          </p:cNvSpPr>
          <p:nvPr/>
        </p:nvSpPr>
        <p:spPr bwMode="auto">
          <a:xfrm>
            <a:off x="214313" y="500063"/>
            <a:ext cx="8674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variable: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there are </a:t>
            </a:r>
            <a:r>
              <a:rPr lang="en-US" sz="2000" i="1">
                <a:solidFill>
                  <a:schemeClr val="hlink"/>
                </a:solidFill>
                <a:latin typeface="Arial Unicode MS" pitchFamily="34" charset="-128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>
                <a:latin typeface="Arial Unicode MS" pitchFamily="34" charset="-128"/>
              </a:rPr>
              <a:t>: no queen can attack another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285750"/>
              <a:ext cx="417512" cy="317500"/>
            </p14:xfrm>
          </p:contentPart>
        </mc:Choice>
        <mc:Fallback xmlns="">
          <p:pic>
            <p:nvPicPr>
              <p:cNvPr id="1945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970" y="278190"/>
                <a:ext cx="428310" cy="3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2475" y="228600"/>
              <a:ext cx="488950" cy="146050"/>
            </p14:xfrm>
          </p:contentPart>
        </mc:Choice>
        <mc:Fallback xmlns="">
          <p:pic>
            <p:nvPicPr>
              <p:cNvPr id="1945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4914" y="225722"/>
                <a:ext cx="503712" cy="15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209550"/>
              <a:ext cx="1009650" cy="200025"/>
            </p14:xfrm>
          </p:contentPart>
        </mc:Choice>
        <mc:Fallback xmlns="">
          <p:pic>
            <p:nvPicPr>
              <p:cNvPr id="1946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5364" y="201276"/>
                <a:ext cx="1026567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473075"/>
              <a:ext cx="995362" cy="227013"/>
            </p14:xfrm>
          </p:contentPart>
        </mc:Choice>
        <mc:Fallback xmlns="">
          <p:pic>
            <p:nvPicPr>
              <p:cNvPr id="1946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3728" y="468758"/>
                <a:ext cx="1008322" cy="2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6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468313"/>
              <a:ext cx="295275" cy="279400"/>
            </p14:xfrm>
          </p:contentPart>
        </mc:Choice>
        <mc:Fallback xmlns="">
          <p:pic>
            <p:nvPicPr>
              <p:cNvPr id="1946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8441" y="461832"/>
                <a:ext cx="307878" cy="288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6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844550"/>
              <a:ext cx="1725613" cy="192088"/>
            </p14:xfrm>
          </p:contentPart>
        </mc:Choice>
        <mc:Fallback xmlns="">
          <p:pic>
            <p:nvPicPr>
              <p:cNvPr id="1946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2394" y="838075"/>
                <a:ext cx="1743614" cy="2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1141413"/>
              <a:ext cx="1020762" cy="176212"/>
            </p14:xfrm>
          </p:contentPart>
        </mc:Choice>
        <mc:Fallback xmlns="">
          <p:pic>
            <p:nvPicPr>
              <p:cNvPr id="1946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2656" y="1135647"/>
                <a:ext cx="1033724" cy="190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7338" y="1135063"/>
              <a:ext cx="752475" cy="198437"/>
            </p14:xfrm>
          </p:contentPart>
        </mc:Choice>
        <mc:Fallback xmlns="">
          <p:pic>
            <p:nvPicPr>
              <p:cNvPr id="1946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2297" y="1126780"/>
                <a:ext cx="763996" cy="211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1470025"/>
              <a:ext cx="1408113" cy="431800"/>
            </p14:xfrm>
          </p:contentPart>
        </mc:Choice>
        <mc:Fallback xmlns="">
          <p:pic>
            <p:nvPicPr>
              <p:cNvPr id="1946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45304" y="1463543"/>
                <a:ext cx="1425395" cy="44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863725"/>
              <a:ext cx="1379537" cy="433388"/>
            </p14:xfrm>
          </p:contentPart>
        </mc:Choice>
        <mc:Fallback xmlns="">
          <p:pic>
            <p:nvPicPr>
              <p:cNvPr id="1946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8923" y="1853638"/>
                <a:ext cx="1394297" cy="4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6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2417763"/>
              <a:ext cx="919163" cy="180975"/>
            </p14:xfrm>
          </p:contentPart>
        </mc:Choice>
        <mc:Fallback xmlns="">
          <p:pic>
            <p:nvPicPr>
              <p:cNvPr id="1946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1815" y="2410207"/>
                <a:ext cx="927084" cy="19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46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2408238"/>
              <a:ext cx="446087" cy="227012"/>
            </p14:xfrm>
          </p:contentPart>
        </mc:Choice>
        <mc:Fallback xmlns="">
          <p:pic>
            <p:nvPicPr>
              <p:cNvPr id="1946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90183" y="2398524"/>
                <a:ext cx="452208" cy="24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47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3713" y="2735263"/>
              <a:ext cx="504825" cy="219075"/>
            </p14:xfrm>
          </p:contentPart>
        </mc:Choice>
        <mc:Fallback xmlns="">
          <p:pic>
            <p:nvPicPr>
              <p:cNvPr id="1947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35431" y="2726270"/>
                <a:ext cx="515987" cy="23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47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25" y="2760663"/>
              <a:ext cx="258763" cy="268287"/>
            </p14:xfrm>
          </p:contentPart>
        </mc:Choice>
        <mc:Fallback xmlns="">
          <p:pic>
            <p:nvPicPr>
              <p:cNvPr id="1947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69567" y="2757782"/>
                <a:ext cx="270280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47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4443413"/>
              <a:ext cx="2859087" cy="419100"/>
            </p14:xfrm>
          </p:contentPart>
        </mc:Choice>
        <mc:Fallback xmlns="">
          <p:pic>
            <p:nvPicPr>
              <p:cNvPr id="1947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8408" y="4435492"/>
                <a:ext cx="2876727" cy="43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47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5325" y="4440238"/>
              <a:ext cx="192088" cy="182562"/>
            </p14:xfrm>
          </p:contentPart>
        </mc:Choice>
        <mc:Fallback xmlns="">
          <p:pic>
            <p:nvPicPr>
              <p:cNvPr id="1947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67411" y="4436997"/>
                <a:ext cx="210433" cy="19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4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4424363"/>
              <a:ext cx="2068512" cy="179387"/>
            </p14:xfrm>
          </p:contentPart>
        </mc:Choice>
        <mc:Fallback xmlns="">
          <p:pic>
            <p:nvPicPr>
              <p:cNvPr id="194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4083" y="4418239"/>
                <a:ext cx="2081112" cy="19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4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4689475"/>
              <a:ext cx="2508250" cy="290513"/>
            </p14:xfrm>
          </p:contentPart>
        </mc:Choice>
        <mc:Fallback xmlns="">
          <p:pic>
            <p:nvPicPr>
              <p:cNvPr id="194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11943" y="4682995"/>
                <a:ext cx="2523011" cy="30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47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5800" y="4697413"/>
              <a:ext cx="500063" cy="147637"/>
            </p14:xfrm>
          </p:contentPart>
        </mc:Choice>
        <mc:Fallback xmlns="">
          <p:pic>
            <p:nvPicPr>
              <p:cNvPr id="1947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59680" y="4687330"/>
                <a:ext cx="509423" cy="169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47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4678363"/>
              <a:ext cx="665162" cy="222250"/>
            </p14:xfrm>
          </p:contentPart>
        </mc:Choice>
        <mc:Fallback xmlns="">
          <p:pic>
            <p:nvPicPr>
              <p:cNvPr id="1947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30050" y="4671530"/>
                <a:ext cx="681719" cy="23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47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4687888"/>
              <a:ext cx="463550" cy="192087"/>
            </p14:xfrm>
          </p:contentPart>
        </mc:Choice>
        <mc:Fallback xmlns="">
          <p:pic>
            <p:nvPicPr>
              <p:cNvPr id="1947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32015" y="4678895"/>
                <a:ext cx="472547" cy="21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47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2428875"/>
              <a:ext cx="3686175" cy="55563"/>
            </p14:xfrm>
          </p:contentPart>
        </mc:Choice>
        <mc:Fallback xmlns="">
          <p:pic>
            <p:nvPicPr>
              <p:cNvPr id="1947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8293" y="2419913"/>
                <a:ext cx="3700216" cy="75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48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9238" y="5181600"/>
              <a:ext cx="6850062" cy="55563"/>
            </p14:xfrm>
          </p:contentPart>
        </mc:Choice>
        <mc:Fallback xmlns="">
          <p:pic>
            <p:nvPicPr>
              <p:cNvPr id="1948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16718" y="5176549"/>
                <a:ext cx="6859782" cy="6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" name="Ink 1"/>
              <p14:cNvContentPartPr/>
              <p14:nvPr/>
            </p14:nvContentPartPr>
            <p14:xfrm>
              <a:off x="5594400" y="4237560"/>
              <a:ext cx="2961360" cy="91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81440" y="4226760"/>
                <a:ext cx="2986920" cy="93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B11B65-2FEE-4FF8-A88B-DCD76101438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56CDE3-0288-48A0-AFE7-7620883927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395288" y="981075"/>
            <a:ext cx="7489825" cy="2519363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23850" y="4005263"/>
            <a:ext cx="8280400" cy="1439862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3" y="1879600"/>
              <a:ext cx="293687" cy="936625"/>
            </p14:xfrm>
          </p:contentPart>
        </mc:Choice>
        <mc:Fallback xmlns="">
          <p:pic>
            <p:nvPicPr>
              <p:cNvPr id="204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294" y="1869877"/>
                <a:ext cx="304844" cy="95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9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759200"/>
              <a:ext cx="1698625" cy="852488"/>
            </p14:xfrm>
          </p:contentPart>
        </mc:Choice>
        <mc:Fallback xmlns="">
          <p:pic>
            <p:nvPicPr>
              <p:cNvPr id="2049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7934" y="3750560"/>
                <a:ext cx="1710146" cy="867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3529013"/>
              <a:ext cx="1120775" cy="434975"/>
            </p14:xfrm>
          </p:contentPart>
        </mc:Choice>
        <mc:Fallback xmlns="">
          <p:pic>
            <p:nvPicPr>
              <p:cNvPr id="204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5439" y="3517500"/>
                <a:ext cx="1137696" cy="45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9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9663" y="4837113"/>
              <a:ext cx="4667250" cy="85725"/>
            </p14:xfrm>
          </p:contentPart>
        </mc:Choice>
        <mc:Fallback xmlns="">
          <p:pic>
            <p:nvPicPr>
              <p:cNvPr id="2049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5343" y="4828108"/>
                <a:ext cx="4684889" cy="10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0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3890963"/>
              <a:ext cx="2938463" cy="436562"/>
            </p14:xfrm>
          </p:contentPart>
        </mc:Choice>
        <mc:Fallback xmlns="">
          <p:pic>
            <p:nvPicPr>
              <p:cNvPr id="2050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4190" y="3885924"/>
                <a:ext cx="2953224" cy="4469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CA146C-1633-41CF-865E-FEFC9E4ABEA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21510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366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192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e.g., WA </a:t>
            </a:r>
            <a:r>
              <a:rPr lang="en-US" sz="2400" smtClean="0">
                <a:cs typeface="Arial" charset="0"/>
              </a:rPr>
              <a:t>≠</a:t>
            </a:r>
            <a:r>
              <a:rPr lang="en-US" sz="2400" smtClean="0"/>
              <a:t> NT, or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	(WA,NT) in {(red,green),(red,blue),(green,red), (green,blue),(blue,red),(blue,green)}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2825" y="3652838"/>
              <a:ext cx="5202238" cy="1852612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065" y="3648878"/>
                <a:ext cx="5211238" cy="186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728788"/>
              <a:ext cx="481013" cy="225425"/>
            </p14:xfrm>
          </p:contentPart>
        </mc:Choice>
        <mc:Fallback xmlns=""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8874" y="1723755"/>
                <a:ext cx="492174" cy="23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8138" y="5318125"/>
              <a:ext cx="20637" cy="9525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8175" y="5311531"/>
                <a:ext cx="35937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5297488"/>
              <a:ext cx="33337" cy="38100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160" y="5289940"/>
                <a:ext cx="46242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5287963"/>
              <a:ext cx="53975" cy="36512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8306" y="5282179"/>
                <a:ext cx="65130" cy="4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5284788"/>
              <a:ext cx="58738" cy="46037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1018" y="5277595"/>
                <a:ext cx="71350" cy="5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5300663"/>
              <a:ext cx="22225" cy="11112"/>
            </p14:xfrm>
          </p:contentPart>
        </mc:Choice>
        <mc:Fallback xmlns=""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8264" y="5289909"/>
                <a:ext cx="39073" cy="3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1474788"/>
              <a:ext cx="201612" cy="236537"/>
            </p14:xfrm>
          </p:contentPart>
        </mc:Choice>
        <mc:Fallback xmlns="">
          <p:pic>
            <p:nvPicPr>
              <p:cNvPr id="21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29853" y="1471908"/>
                <a:ext cx="212773" cy="242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0" y="2428875"/>
              <a:ext cx="506413" cy="185738"/>
            </p14:xfrm>
          </p:contentPart>
        </mc:Choice>
        <mc:Fallback xmlns="">
          <p:pic>
            <p:nvPicPr>
              <p:cNvPr id="21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14621" y="2423104"/>
                <a:ext cx="52045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2222500"/>
              <a:ext cx="134938" cy="227013"/>
            </p14:xfrm>
          </p:contentPart>
        </mc:Choice>
        <mc:Fallback xmlns=""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70558" y="2219262"/>
                <a:ext cx="144654" cy="23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25" y="1712913"/>
              <a:ext cx="1273175" cy="700087"/>
            </p14:xfrm>
          </p:contentPart>
        </mc:Choice>
        <mc:Fallback xmlns="">
          <p:pic>
            <p:nvPicPr>
              <p:cNvPr id="21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7946" y="1708594"/>
                <a:ext cx="1282174" cy="710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3" y="4611688"/>
              <a:ext cx="5994400" cy="482600"/>
            </p14:xfrm>
          </p:contentPart>
        </mc:Choice>
        <mc:Fallback xmlns=""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07476" y="4604458"/>
                <a:ext cx="6013834" cy="5003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9FF695-9635-406C-9761-6F271E4CB2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53" name="Picture 2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sp>
        <p:nvSpPr>
          <p:cNvPr id="22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458200" cy="15446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Models / Solutions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chemeClr val="accent2"/>
                </a:solidFill>
              </a:rPr>
              <a:t>complete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consistent</a:t>
            </a:r>
            <a:r>
              <a:rPr lang="en-US" sz="2400" smtClean="0"/>
              <a:t> assignments, e.g., WA = red, NT = green, Q = red,     NSW = green, V = red,SA = blue, T = green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1119188"/>
              <a:ext cx="1035050" cy="609600"/>
            </p14:xfrm>
          </p:contentPart>
        </mc:Choice>
        <mc:Fallback xmlns="">
          <p:pic>
            <p:nvPicPr>
              <p:cNvPr id="225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90" y="1114507"/>
                <a:ext cx="1049451" cy="62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6088" y="884238"/>
              <a:ext cx="150812" cy="444500"/>
            </p14:xfrm>
          </p:contentPart>
        </mc:Choice>
        <mc:Fallback xmlns="">
          <p:pic>
            <p:nvPicPr>
              <p:cNvPr id="225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2129" y="875240"/>
                <a:ext cx="166649" cy="46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358900"/>
              <a:ext cx="2746375" cy="1027113"/>
            </p14:xfrm>
          </p:contentPart>
        </mc:Choice>
        <mc:Fallback xmlns="">
          <p:pic>
            <p:nvPicPr>
              <p:cNvPr id="225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068" y="1354226"/>
                <a:ext cx="2757895" cy="103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820738"/>
              <a:ext cx="1541462" cy="563562"/>
            </p14:xfrm>
          </p:contentPart>
        </mc:Choice>
        <mc:Fallback xmlns="">
          <p:pic>
            <p:nvPicPr>
              <p:cNvPr id="225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7893" y="810655"/>
                <a:ext cx="1559101" cy="58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871538"/>
              <a:ext cx="2111375" cy="785812"/>
            </p14:xfrm>
          </p:contentPart>
        </mc:Choice>
        <mc:Fallback xmlns="">
          <p:pic>
            <p:nvPicPr>
              <p:cNvPr id="225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2463" y="865778"/>
                <a:ext cx="2121455" cy="796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1187450"/>
              <a:ext cx="1779588" cy="398463"/>
            </p14:xfrm>
          </p:contentPart>
        </mc:Choice>
        <mc:Fallback xmlns="">
          <p:pic>
            <p:nvPicPr>
              <p:cNvPr id="225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0805" y="1178091"/>
                <a:ext cx="1792189" cy="410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704850"/>
              <a:ext cx="6443662" cy="2100263"/>
            </p14:xfrm>
          </p:contentPart>
        </mc:Choice>
        <mc:Fallback xmlns="">
          <p:pic>
            <p:nvPicPr>
              <p:cNvPr id="225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1743" y="694772"/>
                <a:ext cx="6460222" cy="211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000375"/>
              <a:ext cx="536575" cy="290513"/>
            </p14:xfrm>
          </p:contentPart>
        </mc:Choice>
        <mc:Fallback xmlns="">
          <p:pic>
            <p:nvPicPr>
              <p:cNvPr id="225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773" y="2991375"/>
                <a:ext cx="554209" cy="306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7625" y="2678113"/>
              <a:ext cx="273050" cy="296862"/>
            </p14:xfrm>
          </p:contentPart>
        </mc:Choice>
        <mc:Fallback xmlns="">
          <p:pic>
            <p:nvPicPr>
              <p:cNvPr id="225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4383" y="2674515"/>
                <a:ext cx="280975" cy="307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5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024188"/>
              <a:ext cx="1211263" cy="631825"/>
            </p14:xfrm>
          </p:contentPart>
        </mc:Choice>
        <mc:Fallback xmlns="">
          <p:pic>
            <p:nvPicPr>
              <p:cNvPr id="225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015" y="3016628"/>
                <a:ext cx="1226021" cy="650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3403600"/>
              <a:ext cx="1146175" cy="539750"/>
            </p14:xfrm>
          </p:contentPart>
        </mc:Choice>
        <mc:Fallback xmlns="">
          <p:pic>
            <p:nvPicPr>
              <p:cNvPr id="225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3595" y="3390997"/>
                <a:ext cx="1159134" cy="5627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C00D52-8139-40D4-B42F-6C07CD0E6B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Satisfaction Problem: Variants</a:t>
            </a:r>
          </a:p>
        </p:txBody>
      </p:sp>
      <p:sp>
        <p:nvSpPr>
          <p:cNvPr id="235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may want to solve the following problems using a CSP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or not a model </a:t>
            </a:r>
            <a:r>
              <a:rPr lang="en-US" sz="2400" dirty="0" smtClean="0">
                <a:solidFill>
                  <a:schemeClr val="accent2"/>
                </a:solidFill>
              </a:rPr>
              <a:t>exists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</a:t>
            </a:r>
            <a:r>
              <a:rPr lang="en-US" sz="2400" dirty="0" smtClean="0"/>
              <a:t>a model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all</a:t>
            </a:r>
            <a:r>
              <a:rPr lang="en-US" sz="2400" dirty="0" smtClean="0"/>
              <a:t>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count</a:t>
            </a:r>
            <a:r>
              <a:rPr lang="en-US" sz="2400" dirty="0" smtClean="0"/>
              <a:t> the number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find the </a:t>
            </a:r>
            <a:r>
              <a:rPr lang="en-US" sz="2400" dirty="0" smtClean="0">
                <a:solidFill>
                  <a:schemeClr val="accent2"/>
                </a:solidFill>
              </a:rPr>
              <a:t>best</a:t>
            </a:r>
            <a:r>
              <a:rPr lang="en-US" sz="2400" dirty="0" smtClean="0"/>
              <a:t> model given some model quality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en-US" dirty="0" smtClean="0"/>
              <a:t>this is now an optimization problem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the variables</a:t>
            </a:r>
            <a:r>
              <a:rPr lang="en-US" sz="2400" dirty="0" smtClean="0"/>
              <a:t> hold in all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1927225"/>
              <a:ext cx="3235325" cy="746125"/>
            </p14:xfrm>
          </p:contentPart>
        </mc:Choice>
        <mc:Fallback xmlns="">
          <p:pic>
            <p:nvPicPr>
              <p:cNvPr id="235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83" y="1916067"/>
                <a:ext cx="3254051" cy="767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" y="3208338"/>
              <a:ext cx="5149850" cy="407987"/>
            </p14:xfrm>
          </p:contentPart>
        </mc:Choice>
        <mc:Fallback xmlns="">
          <p:pic>
            <p:nvPicPr>
              <p:cNvPr id="235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580" y="3202576"/>
                <a:ext cx="5163530" cy="41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940175"/>
              <a:ext cx="7246937" cy="1641475"/>
            </p14:xfrm>
          </p:contentPart>
        </mc:Choice>
        <mc:Fallback xmlns="">
          <p:pic>
            <p:nvPicPr>
              <p:cNvPr id="235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0233" y="3933695"/>
                <a:ext cx="7257017" cy="165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2019300"/>
              <a:ext cx="2378075" cy="55563"/>
            </p14:xfrm>
          </p:contentPart>
        </mc:Choice>
        <mc:Fallback xmlns="">
          <p:pic>
            <p:nvPicPr>
              <p:cNvPr id="235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5586" y="2011197"/>
                <a:ext cx="2391724" cy="7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9288" y="1893888"/>
              <a:ext cx="3452812" cy="647700"/>
            </p14:xfrm>
          </p:contentPart>
        </mc:Choice>
        <mc:Fallback xmlns="">
          <p:pic>
            <p:nvPicPr>
              <p:cNvPr id="235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4967" y="1887861"/>
                <a:ext cx="3465414" cy="663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8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3006725"/>
              <a:ext cx="3051175" cy="90488"/>
            </p14:xfrm>
          </p:contentPart>
        </mc:Choice>
        <mc:Fallback xmlns="">
          <p:pic>
            <p:nvPicPr>
              <p:cNvPr id="2358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9363" y="2995594"/>
                <a:ext cx="3067376" cy="10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8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0" y="2825750"/>
              <a:ext cx="4151313" cy="1265238"/>
            </p14:xfrm>
          </p:contentPart>
        </mc:Choice>
        <mc:Fallback xmlns="">
          <p:pic>
            <p:nvPicPr>
              <p:cNvPr id="2358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16060" y="2819271"/>
                <a:ext cx="4164632" cy="128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8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1725613"/>
              <a:ext cx="1152525" cy="288925"/>
            </p14:xfrm>
          </p:contentPart>
        </mc:Choice>
        <mc:Fallback xmlns="">
          <p:pic>
            <p:nvPicPr>
              <p:cNvPr id="2358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76334" y="1718417"/>
                <a:ext cx="1169087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8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2068513"/>
              <a:ext cx="628650" cy="161925"/>
            </p14:xfrm>
          </p:contentPart>
        </mc:Choice>
        <mc:Fallback xmlns="">
          <p:pic>
            <p:nvPicPr>
              <p:cNvPr id="2358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9064" y="2065634"/>
                <a:ext cx="638371" cy="1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8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2009775"/>
              <a:ext cx="1054100" cy="369888"/>
            </p14:xfrm>
          </p:contentPart>
        </mc:Choice>
        <mc:Fallback xmlns="">
          <p:pic>
            <p:nvPicPr>
              <p:cNvPr id="2358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6138" y="2004012"/>
                <a:ext cx="1065260" cy="383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8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6888" y="2360613"/>
              <a:ext cx="1508125" cy="257175"/>
            </p14:xfrm>
          </p:contentPart>
        </mc:Choice>
        <mc:Fallback xmlns="">
          <p:pic>
            <p:nvPicPr>
              <p:cNvPr id="2358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9688" y="2350888"/>
                <a:ext cx="1525406" cy="278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8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2143125"/>
              <a:ext cx="1204913" cy="187325"/>
            </p14:xfrm>
          </p:contentPart>
        </mc:Choice>
        <mc:Fallback xmlns="">
          <p:pic>
            <p:nvPicPr>
              <p:cNvPr id="2358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38662" y="2134119"/>
                <a:ext cx="1219677" cy="206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8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3444875"/>
              <a:ext cx="403225" cy="2197100"/>
            </p14:xfrm>
          </p:contentPart>
        </mc:Choice>
        <mc:Fallback xmlns="">
          <p:pic>
            <p:nvPicPr>
              <p:cNvPr id="2358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5780" y="3440196"/>
                <a:ext cx="413306" cy="2210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9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900" y="5607050"/>
              <a:ext cx="487363" cy="239713"/>
            </p14:xfrm>
          </p:contentPart>
        </mc:Choice>
        <mc:Fallback xmlns="">
          <p:pic>
            <p:nvPicPr>
              <p:cNvPr id="2359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4061" y="5600931"/>
                <a:ext cx="498881" cy="25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9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5734050"/>
              <a:ext cx="206375" cy="166688"/>
            </p14:xfrm>
          </p:contentPart>
        </mc:Choice>
        <mc:Fallback xmlns="">
          <p:pic>
            <p:nvPicPr>
              <p:cNvPr id="2359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47906" y="5726506"/>
                <a:ext cx="216099" cy="182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9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5649913"/>
              <a:ext cx="523875" cy="266700"/>
            </p14:xfrm>
          </p:contentPart>
        </mc:Choice>
        <mc:Fallback xmlns="">
          <p:pic>
            <p:nvPicPr>
              <p:cNvPr id="2359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76696" y="5646314"/>
                <a:ext cx="539706" cy="27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9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5741988"/>
              <a:ext cx="968375" cy="173037"/>
            </p14:xfrm>
          </p:contentPart>
        </mc:Choice>
        <mc:Fallback xmlns="">
          <p:pic>
            <p:nvPicPr>
              <p:cNvPr id="2359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2193" y="5733354"/>
                <a:ext cx="985655" cy="193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896EE6-E722-4D22-ADFD-357125440B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To summarize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i="1" smtClean="0"/>
          </a:p>
          <a:p>
            <a:pPr lvl="1"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142875" y="1500188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Need to think of search beyond simple goal driven planning agent.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We started exploring the first AI Representation and Reasoning  framework: CSPs</a:t>
            </a: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500063" y="3857625"/>
            <a:ext cx="7797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Next class</a:t>
            </a: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395288" y="4071938"/>
            <a:ext cx="78914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(Textbook Chpt 4.3-4.5)</a:t>
            </a:r>
          </a:p>
          <a:p>
            <a:pPr marL="342900" indent="-342900" algn="ctr">
              <a:spcBef>
                <a:spcPct val="50000"/>
              </a:spcBef>
            </a:pPr>
            <a:endParaRPr lang="en-US" sz="2400" b="1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0675" y="2687638"/>
              <a:ext cx="1303338" cy="738187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1311" y="2681885"/>
                <a:ext cx="1322785" cy="753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C64558-371E-436F-94E0-6E81C2BCD18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Define possible worlds in term of variables and their domains.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Compute number of possible worlds on real examples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Specify constraints to represent real world problems differentiating between: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Unary and k-</a:t>
            </a:r>
            <a:r>
              <a:rPr lang="en-US" dirty="0" err="1" smtClean="0">
                <a:ea typeface="+mn-ea"/>
                <a:cs typeface="+mn-cs"/>
              </a:rPr>
              <a:t>ary</a:t>
            </a:r>
            <a:r>
              <a:rPr lang="en-US" dirty="0" smtClean="0">
                <a:ea typeface="+mn-ea"/>
                <a:cs typeface="+mn-cs"/>
              </a:rPr>
              <a:t> constraints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List vs. function format. </a:t>
            </a:r>
          </a:p>
          <a:p>
            <a:pPr eaLnBrk="1" hangingPunct="1">
              <a:defRPr/>
            </a:pPr>
            <a:r>
              <a:rPr lang="en-US" dirty="0" smtClean="0"/>
              <a:t>Verify whether a possible world satisfies a set of constraints (i.e., whether it is a model, a solution) </a:t>
            </a: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56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4364038"/>
              <a:ext cx="339725" cy="474662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865" y="4356115"/>
                <a:ext cx="354840" cy="49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4887913"/>
              <a:ext cx="242888" cy="374650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2068" y="4880715"/>
                <a:ext cx="258744" cy="3940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Generic Search vs. Constraint Satisfaction Problems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6B1F03-2EC8-4985-B912-7A8351092F6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slide (may be used here?)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179388" y="4581525"/>
            <a:ext cx="40878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A possible </a:t>
            </a:r>
            <a:r>
              <a:rPr lang="en-US" b="1">
                <a:latin typeface="Arial Unicode MS" pitchFamily="34" charset="-128"/>
              </a:rPr>
              <a:t>start state</a:t>
            </a:r>
          </a:p>
          <a:p>
            <a:r>
              <a:rPr lang="en-US">
                <a:latin typeface="Arial Unicode MS" pitchFamily="34" charset="-128"/>
              </a:rPr>
              <a:t>(partially completed grid)</a:t>
            </a: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3889375" y="908050"/>
            <a:ext cx="5254625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Unicode MS" pitchFamily="34" charset="-128"/>
              </a:rPr>
              <a:t>Goal state: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9×9 grid completely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filled so that </a:t>
            </a:r>
            <a:endParaRPr lang="en-US"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column,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row, and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of the nine 3×3 boxes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contains the digits from 1 to 9, 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</a:t>
            </a:r>
            <a:r>
              <a:rPr lang="en-US" altLang="ja-JP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each</a:t>
            </a:r>
            <a:endParaRPr lang="en-US">
              <a:latin typeface="Arial Unicode MS" pitchFamily="34" charset="-128"/>
            </a:endParaRPr>
          </a:p>
        </p:txBody>
      </p:sp>
      <p:pic>
        <p:nvPicPr>
          <p:cNvPr id="266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3168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933825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3825875"/>
              <a:ext cx="1781175" cy="1390650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1716" y="3816515"/>
                <a:ext cx="1799894" cy="140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1187450"/>
              <a:ext cx="2097087" cy="752475"/>
            </p14:xfrm>
          </p:contentPart>
        </mc:Choice>
        <mc:Fallback xmlns=""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978" y="1178089"/>
                <a:ext cx="2115808" cy="771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6563" y="3987800"/>
              <a:ext cx="2457450" cy="788988"/>
            </p14:xfrm>
          </p:contentPart>
        </mc:Choice>
        <mc:Fallback xmlns=""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7203" y="3978442"/>
                <a:ext cx="2476171" cy="80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1460500"/>
              <a:ext cx="147637" cy="2565400"/>
            </p14:xfrm>
          </p:contentPart>
        </mc:Choice>
        <mc:Fallback xmlns=""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726" y="1451140"/>
                <a:ext cx="166362" cy="25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6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876300"/>
              <a:ext cx="2492375" cy="98425"/>
            </p14:xfrm>
          </p:contentPart>
        </mc:Choice>
        <mc:Fallback xmlns="">
          <p:pic>
            <p:nvPicPr>
              <p:cNvPr id="266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240" y="866926"/>
                <a:ext cx="251109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1179513"/>
              <a:ext cx="1109663" cy="1028700"/>
            </p14:xfrm>
          </p:contentPart>
        </mc:Choice>
        <mc:Fallback xmlns="">
          <p:pic>
            <p:nvPicPr>
              <p:cNvPr id="266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2120" y="1170151"/>
                <a:ext cx="1128373" cy="104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6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2075" y="1108075"/>
              <a:ext cx="1157288" cy="1066800"/>
            </p14:xfrm>
          </p:contentPart>
        </mc:Choice>
        <mc:Fallback xmlns="">
          <p:pic>
            <p:nvPicPr>
              <p:cNvPr id="266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2733" y="1098720"/>
                <a:ext cx="1175971" cy="1085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6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" y="730250"/>
              <a:ext cx="3787775" cy="4124325"/>
            </p14:xfrm>
          </p:contentPart>
        </mc:Choice>
        <mc:Fallback xmlns="">
          <p:pic>
            <p:nvPicPr>
              <p:cNvPr id="266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215" y="720890"/>
                <a:ext cx="3806494" cy="41430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C13285-F1C7-41D9-A7A3-4303A3B846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Search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405" cy="50006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learn about </a:t>
            </a:r>
            <a:r>
              <a:rPr lang="en-US" b="1" dirty="0" smtClean="0"/>
              <a:t>search</a:t>
            </a:r>
            <a:r>
              <a:rPr lang="en-US" dirty="0" smtClean="0"/>
              <a:t> we have used it as the </a:t>
            </a:r>
            <a:r>
              <a:rPr lang="en-US" i="1" dirty="0" smtClean="0"/>
              <a:t>reasoning strategy </a:t>
            </a:r>
            <a:r>
              <a:rPr lang="en-US" dirty="0" smtClean="0"/>
              <a:t>for a </a:t>
            </a:r>
            <a:r>
              <a:rPr lang="en-US" b="1" dirty="0" smtClean="0"/>
              <a:t>simple goal-driven planning agent</a:t>
            </a:r>
            <a:r>
              <a:rPr lang="en-US" dirty="0" smtClean="0"/>
              <a:t>…..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Standard search problem:  </a:t>
            </a:r>
            <a:r>
              <a:rPr lang="en-US" dirty="0" smtClean="0"/>
              <a:t>An agent can solve a problem by searching in a space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"black box“</a:t>
            </a:r>
            <a:r>
              <a:rPr lang="en-US" dirty="0" smtClean="0"/>
              <a:t> – any arbitrary data structure that supports </a:t>
            </a:r>
            <a:r>
              <a:rPr lang="en-US" b="1" dirty="0" smtClean="0"/>
              <a:t>three problem-specific routines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15074" y="2285992"/>
            <a:ext cx="2276461" cy="5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Solution?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1866900"/>
              <a:ext cx="8186738" cy="461963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140" y="1860059"/>
                <a:ext cx="8202578" cy="477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881313"/>
              <a:ext cx="896938" cy="47942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7583" y="2870515"/>
                <a:ext cx="913141" cy="500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3375025"/>
              <a:ext cx="1555750" cy="115888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5076" y="3365277"/>
                <a:ext cx="1573028" cy="138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3009900"/>
              <a:ext cx="1001713" cy="331788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157" y="2999824"/>
                <a:ext cx="1017190" cy="35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917825"/>
              <a:ext cx="768350" cy="508000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0977" y="2907384"/>
                <a:ext cx="781672" cy="529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816475"/>
              <a:ext cx="582612" cy="374650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712" y="4806758"/>
                <a:ext cx="596655" cy="38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5272088"/>
              <a:ext cx="2319337" cy="766762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21538" y="5262368"/>
                <a:ext cx="2340216" cy="78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5341938"/>
              <a:ext cx="1927225" cy="471487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96794" y="5332220"/>
                <a:ext cx="1950267" cy="490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5407025"/>
              <a:ext cx="1312863" cy="636588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5280" y="5396583"/>
                <a:ext cx="1333742" cy="658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1914525"/>
              <a:ext cx="255588" cy="277813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25175" y="1905517"/>
                <a:ext cx="272147" cy="29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163" y="5486400"/>
              <a:ext cx="333375" cy="401638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443" y="5474852"/>
                <a:ext cx="354256" cy="423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157788"/>
              <a:ext cx="1506537" cy="619125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1113" y="5153469"/>
                <a:ext cx="1519856" cy="6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6663" y="5302250"/>
              <a:ext cx="341312" cy="339725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8031" y="5299371"/>
                <a:ext cx="360014" cy="352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5646738"/>
              <a:ext cx="139700" cy="150812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32251" y="5636300"/>
                <a:ext cx="155902" cy="172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25" y="5400675"/>
              <a:ext cx="31750" cy="14288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97497" y="5388173"/>
                <a:ext cx="50511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5667375"/>
              <a:ext cx="74613" cy="77788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13118" y="5663774"/>
                <a:ext cx="92275" cy="93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9238" y="5349875"/>
              <a:ext cx="44450" cy="339725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0203" y="5344477"/>
                <a:ext cx="58905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2417763"/>
              <a:ext cx="2338387" cy="290512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8294" y="2409843"/>
                <a:ext cx="2353146" cy="3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2828925"/>
              <a:ext cx="1295400" cy="357188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7009" y="2826407"/>
                <a:ext cx="1309801" cy="36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659063"/>
              <a:ext cx="1947862" cy="414337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51303" y="2655103"/>
                <a:ext cx="1962261" cy="422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3289300"/>
              <a:ext cx="1965325" cy="331788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405" y="3286421"/>
                <a:ext cx="1974685" cy="342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146425"/>
              <a:ext cx="422275" cy="179388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84710" y="3141382"/>
                <a:ext cx="434155" cy="19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3105150"/>
              <a:ext cx="334963" cy="206375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56853" y="3102642"/>
                <a:ext cx="346128" cy="215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3175" y="5233988"/>
              <a:ext cx="334963" cy="349250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42730" y="5224636"/>
                <a:ext cx="354773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5888" y="2192338"/>
              <a:ext cx="4567237" cy="1455737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16888" y="2185139"/>
                <a:ext cx="4588477" cy="14744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282CA9-942C-4FF7-BEAD-A34122AF82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4724400"/>
              <a:ext cx="4049712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133" y="4718641"/>
                <a:ext cx="4065552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072EE0-3C4C-48BC-A5B5-96DD573A3F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1754188"/>
              <a:ext cx="501650" cy="1135062"/>
            </p14:xfrm>
          </p:contentPart>
        </mc:Choice>
        <mc:Fallback xmlns="">
          <p:pic>
            <p:nvPicPr>
              <p:cNvPr id="5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652" y="1745205"/>
                <a:ext cx="518576" cy="114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5188" y="3036888"/>
              <a:ext cx="463550" cy="2919412"/>
            </p14:xfrm>
          </p:contentPart>
        </mc:Choice>
        <mc:Fallback xmlns="">
          <p:pic>
            <p:nvPicPr>
              <p:cNvPr id="512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9430" y="3032208"/>
                <a:ext cx="481185" cy="293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9925" y="1558925"/>
              <a:ext cx="2728913" cy="10668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6325" y="1552804"/>
                <a:ext cx="2735393" cy="108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3313113"/>
              <a:ext cx="1597025" cy="474662"/>
            </p14:xfrm>
          </p:contentPart>
        </mc:Choice>
        <mc:Fallback xmlns="">
          <p:pic>
            <p:nvPicPr>
              <p:cNvPr id="512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5118" y="3306276"/>
                <a:ext cx="1603865" cy="49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3756025"/>
              <a:ext cx="925513" cy="290513"/>
            </p14:xfrm>
          </p:contentPart>
        </mc:Choice>
        <mc:Fallback xmlns="">
          <p:pic>
            <p:nvPicPr>
              <p:cNvPr id="512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3155" y="3745225"/>
                <a:ext cx="937392" cy="30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1331913"/>
              <a:ext cx="969962" cy="654050"/>
            </p14:xfrm>
          </p:contentPart>
        </mc:Choice>
        <mc:Fallback xmlns="">
          <p:pic>
            <p:nvPicPr>
              <p:cNvPr id="51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0403" y="1325074"/>
                <a:ext cx="982924" cy="663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0438" y="1936750"/>
              <a:ext cx="160337" cy="193675"/>
            </p14:xfrm>
          </p:contentPart>
        </mc:Choice>
        <mc:Fallback xmlns="">
          <p:pic>
            <p:nvPicPr>
              <p:cNvPr id="51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6114" y="1932790"/>
                <a:ext cx="168264" cy="20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874838"/>
              <a:ext cx="350838" cy="131762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4968" y="1869798"/>
                <a:ext cx="365591" cy="14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2212975"/>
              <a:ext cx="473075" cy="508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46878" y="2208295"/>
                <a:ext cx="486756" cy="519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6238" y="4657725"/>
              <a:ext cx="487362" cy="257175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36167" y="4653415"/>
                <a:ext cx="505346" cy="27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3" y="1022350"/>
              <a:ext cx="312737" cy="266700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40185" y="1019467"/>
                <a:ext cx="327132" cy="2775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823E2F-D619-48D8-97C9-C9077FE3493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Variables/Features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E211C2-93B8-40EB-9C81-BA3598C9976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Variables/Features, domains and Possible Worlds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8497888" cy="86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world: </a:t>
            </a:r>
            <a:r>
              <a:rPr lang="en-US" dirty="0" smtClean="0">
                <a:solidFill>
                  <a:schemeClr val="accent4"/>
                </a:solidFill>
              </a:rPr>
              <a:t>a complete assignment  of values to a set of variables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14313" y="2428875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Variables can be of several main kinds: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Boolean</a:t>
            </a:r>
            <a:r>
              <a:rPr lang="en-US" sz="2000">
                <a:latin typeface="Arial Unicode MS" pitchFamily="34" charset="-128"/>
              </a:rPr>
              <a:t>: |</a:t>
            </a:r>
            <a:r>
              <a:rPr lang="en-US" sz="2000" i="1">
                <a:latin typeface="Arial Unicode MS" pitchFamily="34" charset="-128"/>
              </a:rPr>
              <a:t>dom</a:t>
            </a:r>
            <a:r>
              <a:rPr lang="en-US" sz="2000">
                <a:latin typeface="Arial Unicode MS" pitchFamily="34" charset="-128"/>
              </a:rPr>
              <a:t>(V)| = 2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Finite</a:t>
            </a:r>
            <a:r>
              <a:rPr lang="en-US" sz="2000">
                <a:latin typeface="Arial Unicode MS" pitchFamily="34" charset="-128"/>
              </a:rPr>
              <a:t>: the domain contains a finite number of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Infinite but Discrete</a:t>
            </a:r>
            <a:r>
              <a:rPr lang="en-US" sz="2000">
                <a:latin typeface="Arial Unicode MS" pitchFamily="34" charset="-128"/>
              </a:rPr>
              <a:t>: the domain is countably infinite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Continuous</a:t>
            </a:r>
            <a:r>
              <a:rPr lang="en-US" sz="2000">
                <a:latin typeface="Arial Unicode MS" pitchFamily="34" charset="-128"/>
              </a:rPr>
              <a:t>: e.g., real numbers between 0 and 1</a:t>
            </a:r>
          </a:p>
        </p:txBody>
      </p:sp>
      <p:sp>
        <p:nvSpPr>
          <p:cNvPr id="6166" name="Rectangle 5"/>
          <p:cNvSpPr>
            <a:spLocks noChangeArrowheads="1"/>
          </p:cNvSpPr>
          <p:nvPr/>
        </p:nvSpPr>
        <p:spPr bwMode="auto">
          <a:xfrm>
            <a:off x="0" y="1000125"/>
            <a:ext cx="8786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Variables / 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we denote variables using capital letters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each variable V has 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dom</a:t>
            </a:r>
            <a:r>
              <a:rPr lang="en-US" sz="2400">
                <a:latin typeface="Arial Unicode MS" pitchFamily="34" charset="-128"/>
              </a:rPr>
              <a:t>(V) of possible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2328863"/>
              <a:ext cx="1189038" cy="26987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9066" y="2325085"/>
                <a:ext cx="1202297" cy="3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7488" y="1447800"/>
              <a:ext cx="854075" cy="488950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3529" y="1438439"/>
                <a:ext cx="868112" cy="50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6163" y="1763713"/>
              <a:ext cx="420687" cy="696912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1481" y="1759031"/>
                <a:ext cx="436535" cy="71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8200" y="2424113"/>
              <a:ext cx="1098550" cy="377825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0639" y="2419431"/>
                <a:ext cx="1115113" cy="392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2425700"/>
              <a:ext cx="1104900" cy="450850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1605" y="2417418"/>
                <a:ext cx="1121461" cy="47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3246438"/>
              <a:ext cx="1641475" cy="341312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9509" y="3237797"/>
                <a:ext cx="1658394" cy="35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4110038"/>
              <a:ext cx="5680075" cy="450850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9548" y="4099218"/>
                <a:ext cx="5693755" cy="472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3743325"/>
              <a:ext cx="214312" cy="1619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598" y="3736458"/>
                <a:ext cx="231212" cy="179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5497513"/>
              <a:ext cx="1231900" cy="538162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69683" y="5488508"/>
                <a:ext cx="1249180" cy="55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5453063"/>
              <a:ext cx="950913" cy="62230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8838" y="5444425"/>
                <a:ext cx="973237" cy="63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6288" y="2416175"/>
              <a:ext cx="1289050" cy="420688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79449" y="2411497"/>
                <a:ext cx="1301649" cy="43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5857875"/>
              <a:ext cx="457200" cy="29527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7048" y="5850322"/>
                <a:ext cx="477720" cy="312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3992563"/>
              <a:ext cx="2166937" cy="727075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1648" y="3985357"/>
                <a:ext cx="2176657" cy="74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4465638"/>
              <a:ext cx="946150" cy="179387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0262" y="4459527"/>
                <a:ext cx="962711" cy="1977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  <p:bldP spid="4649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(lecture 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323528" y="679028"/>
            <a:ext cx="882047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cs typeface="Times New Roman" pitchFamily="18" charset="0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Longitude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Latitude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One possible world (state)</a:t>
            </a:r>
            <a:endParaRPr lang="en-US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Number of possible (mutually exclusive) worlds (states)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4575" y="3182859"/>
            <a:ext cx="32403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-30, 320, 91}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293096"/>
            <a:ext cx="41044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x 81 x 360 x 180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379" y="116663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C}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0379" y="1742699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[-40,  40]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379" y="224675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359]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0379" y="2750811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179]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618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13" y="3115043"/>
              <a:ext cx="11113" cy="7938"/>
            </p14:xfrm>
          </p:contentPart>
        </mc:Choice>
        <mc:Fallback xmlns="">
          <p:pic>
            <p:nvPicPr>
              <p:cNvPr id="111618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220" y="3112517"/>
                <a:ext cx="16299" cy="1298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524" y="5013176"/>
            <a:ext cx="2808311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Product of cardinality of each domain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07424" y="5176716"/>
            <a:ext cx="49330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… always exponential in the number of variables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05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28686</TotalTime>
  <Words>2461</Words>
  <Application>Microsoft Office PowerPoint</Application>
  <PresentationFormat>On-screen Show (4:3)</PresentationFormat>
  <Paragraphs>449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Visio</vt:lpstr>
      <vt:lpstr>PowerPoint Presentation</vt:lpstr>
      <vt:lpstr>Announcements</vt:lpstr>
      <vt:lpstr>Lecture Overview</vt:lpstr>
      <vt:lpstr>Standard Search</vt:lpstr>
      <vt:lpstr>Modules we'll cover in this course: R&amp;Rsys</vt:lpstr>
      <vt:lpstr>Standard Search vs. Specific R&amp;R systems</vt:lpstr>
      <vt:lpstr>Lecture Overview</vt:lpstr>
      <vt:lpstr>Variables/Features, domains and Possible Worlds</vt:lpstr>
      <vt:lpstr>Example (lecture 2)</vt:lpstr>
      <vt:lpstr>Examples</vt:lpstr>
      <vt:lpstr>More Examples</vt:lpstr>
      <vt:lpstr>More examples</vt:lpstr>
      <vt:lpstr>More examples</vt:lpstr>
      <vt:lpstr>Scheduling possible world</vt:lpstr>
      <vt:lpstr>More examples….</vt:lpstr>
      <vt:lpstr>Lecture Overview</vt:lpstr>
      <vt:lpstr>Constraints</vt:lpstr>
      <vt:lpstr>Example: Map-Coloring</vt:lpstr>
      <vt:lpstr>Constraints (cont.)</vt:lpstr>
      <vt:lpstr>Examples</vt:lpstr>
      <vt:lpstr>Examples</vt:lpstr>
      <vt:lpstr>More examples</vt:lpstr>
      <vt:lpstr>Lecture Overview</vt:lpstr>
      <vt:lpstr>Constraint Satisfaction Problems: definitions</vt:lpstr>
      <vt:lpstr>Example: Map-Coloring</vt:lpstr>
      <vt:lpstr>Example: Map-Coloring</vt:lpstr>
      <vt:lpstr>Constraint Satisfaction Problem: Variants</vt:lpstr>
      <vt:lpstr>To summarize</vt:lpstr>
      <vt:lpstr>Learning Goals for today’s class</vt:lpstr>
      <vt:lpstr>Extra slide (may be used here?)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467</cp:revision>
  <dcterms:created xsi:type="dcterms:W3CDTF">2000-08-26T02:46:38Z</dcterms:created>
  <dcterms:modified xsi:type="dcterms:W3CDTF">2013-09-30T21:11:17Z</dcterms:modified>
</cp:coreProperties>
</file>