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4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5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notesSlides/notesSlide8.xml" ContentType="application/vnd.openxmlformats-officedocument.presentationml.notesSlide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notesSlides/notesSlide12.xml" ContentType="application/vnd.openxmlformats-officedocument.presentationml.notesSlide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notesSlides/notesSlide15.xml" ContentType="application/vnd.openxmlformats-officedocument.presentationml.notesSlide+xml"/>
  <Override PartName="/ppt/ink/ink126.xml" ContentType="application/inkml+xml"/>
  <Override PartName="/ppt/ink/ink127.xml" ContentType="application/inkml+xml"/>
  <Override PartName="/ppt/ink/ink128.xml" ContentType="application/inkml+xml"/>
  <Override PartName="/ppt/notesSlides/notesSlide16.xml" ContentType="application/vnd.openxmlformats-officedocument.presentationml.notesSlide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notesSlides/notesSlide17.xml" ContentType="application/vnd.openxmlformats-officedocument.presentationml.notesSlide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notesSlides/notesSlide18.xml" ContentType="application/vnd.openxmlformats-officedocument.presentationml.notesSlide+xml"/>
  <Override PartName="/ppt/ink/ink144.xml" ContentType="application/inkml+xml"/>
  <Override PartName="/ppt/ink/ink145.xml" ContentType="application/inkml+xml"/>
  <Override PartName="/ppt/ink/ink146.xml" ContentType="application/inkml+xml"/>
  <Override PartName="/ppt/notesSlides/notesSlide19.xml" ContentType="application/vnd.openxmlformats-officedocument.presentationml.notesSlide+xml"/>
  <Override PartName="/ppt/ink/ink147.xml" ContentType="application/inkml+xml"/>
  <Override PartName="/ppt/ink/ink148.xml" ContentType="application/inkml+xml"/>
  <Override PartName="/ppt/ink/ink149.xml" ContentType="application/inkml+xml"/>
  <Override PartName="/ppt/notesSlides/notesSlide20.xml" ContentType="application/vnd.openxmlformats-officedocument.presentationml.notesSlide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98" r:id="rId2"/>
    <p:sldId id="464" r:id="rId3"/>
    <p:sldId id="504" r:id="rId4"/>
    <p:sldId id="502" r:id="rId5"/>
    <p:sldId id="503" r:id="rId6"/>
    <p:sldId id="489" r:id="rId7"/>
    <p:sldId id="505" r:id="rId8"/>
    <p:sldId id="506" r:id="rId9"/>
    <p:sldId id="507" r:id="rId10"/>
    <p:sldId id="508" r:id="rId11"/>
    <p:sldId id="509" r:id="rId12"/>
    <p:sldId id="510" r:id="rId13"/>
    <p:sldId id="511" r:id="rId14"/>
    <p:sldId id="512" r:id="rId15"/>
    <p:sldId id="513" r:id="rId16"/>
    <p:sldId id="514" r:id="rId17"/>
    <p:sldId id="515" r:id="rId18"/>
    <p:sldId id="516" r:id="rId19"/>
    <p:sldId id="517" r:id="rId20"/>
    <p:sldId id="518" r:id="rId21"/>
    <p:sldId id="519" r:id="rId22"/>
    <p:sldId id="452" r:id="rId23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8000"/>
    <a:srgbClr val="EFFF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81457" autoAdjust="0"/>
  </p:normalViewPr>
  <p:slideViewPr>
    <p:cSldViewPr>
      <p:cViewPr>
        <p:scale>
          <a:sx n="66" d="100"/>
          <a:sy n="66" d="100"/>
        </p:scale>
        <p:origin x="-145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4"/>
        <p:guide pos="22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72907FA7-6D4F-4EA3-B7B6-326CF10FA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0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7T19:57:38.448"/>
    </inkml:context>
    <inkml:brush xml:id="br0">
      <inkml:brushProperty name="width" value="0.05292" units="cm"/>
      <inkml:brushProperty name="height" value="0.05292" units="cm"/>
      <inkml:brushProperty name="color" value="#5F4B79"/>
    </inkml:brush>
  </inkml:definitions>
  <inkml:trace contextRef="#ctx0" brushRef="#br0">1495 14208 3096,'-7'-4'4128,"0"-12"-387,7 16-129,-4-17-1935,4 0-645,2 6-516,3-3-129,6-1 129,1-3-129,0-6 0,8-6 0,0-1 0,5-5-258,2-2 129,8-8 0,0-3-129,10-4-129,3 1 129,6-1 0,0 5-129,0 0 258,-3 9-129,-6 5 129,-3 10-129,-7 8-129,-7 9 129,-8 7-129,-7 8 129,-6 14 0,-4 9 129,-3 11-129,-5 11 129,-9 4 0,0 13 0,-8 5 0,1 11-129,-2 0 0,-3 5 0,-1 0 0,1-1 129,5-6-258,1-7 129,7-11-258,4-8 258,6-12-258,3-11 258,12-12-258,6-7 129,7-9 0,5-7 0,9-6-258,6-12 0,3-4 129,4-7 0,3-6-129,1-7 129,2 1 0,-2 0 0,-5 5 129,-4 3 0,-5 10 0,-3 4 0,-7 11 129,-4 7-129,-6 9 0,-3 18 0,-4 5 0,-4 7 129,-2 3 0,-4 5 0,-2 3-129,1 2 0,-4-8 129,2-8-129,2-2 0,4-7 0,9-11 0,6-10-129,12-5-129,7-14 129,15-6-129,5-8-258,8 0-516,-3-10-387,8 12-1677,-5 2-1548,-12 4 258,-6 9-645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7T20:15:25.379"/>
    </inkml:context>
    <inkml:brush xml:id="br0">
      <inkml:brushProperty name="width" value="0.05292" units="cm"/>
      <inkml:brushProperty name="height" value="0.05292" units="cm"/>
      <inkml:brushProperty name="color" value="#5F4B79"/>
    </inkml:brush>
  </inkml:definitions>
  <inkml:trace contextRef="#ctx0" brushRef="#br0">15140 8325 129,'0'0'1032,"0"0"387,0 0 129,0 0 258,0-13 258,0 13-516,0 0-129,0 0-516,-9 0-387,9 0-129,0 0-129,-7 15-129,7-15 129,-1 20-129,-1-7 258,2 3-129,-1 1 129,1 4 129,-5 4-129,3 8 129,-4 2 129,-1 12-258,-5 2 129,2 12-258,-4 6 129,1 3 0,-1 0-129,1-6-129,2-4-129,5-9 129,5-12-258,1-15 129,10-18 0,5-10 0,4-13-129,3-9 129,2-6 0,0-5 0,-2-1 129,1 2-129,-2 0 129,-2 7-129,3 4 129,-1 1-129,3 7 0,0 5 0,3 0 0,-2 10 129,0 2-129,-2 9 129,-6 4-129,-2 12 129,-5 4-129,-6 7 129,-2 4 0,-2 4 129,0-3-129,-2 3 258,-4-4 0,5-1 0,-1-10 129,2 0-129,0-14 0,5-3-129,-5-12-129,19 0 0,-4-14-129,2-9 0,3-6 129,-2-3-258,-1 2 258,-1 1-129,-3-1 0,-4 4 129,-2 7-129,0 2 129,-7 17-129,5-11-129,-5 11 129,9-1 0,-9 1 0,10 5 0,-10-5 0,11 21 0,-4-9 0,-2 5 129,-1 2-129,-2 6 129,-2 5-129,0 3 258,-5-3-129,-1 5 0,-5-1 0,2 0 258,1-2-129,4-6-387,6-4-774,-2-22-2451,26 0-1290,-2-20-387,11-20-645</inkml:trace>
  <inkml:trace contextRef="#ctx0" brushRef="#br0" timeOffset="181.0104">15835 8533 9030,'-15'39'4902,"11"-27"-2193,4-12-2709,5 16-4644,-5-16-516,18 11-258</inkml:trace>
  <inkml:trace contextRef="#ctx0" brushRef="#br0" timeOffset="758.0434">15960 9135 7482,'0'75'4902,"3"-50"-387,-3-25-258,14 12-3870,1-13-387,6-16-129,3-14 0,3-5 129,2-12 0,-4-1 258,2-2-258,-7 1 387,-4 5-258,-6 6 129,-10 12-129,-3 7 0,-10 10-129,-6 6 0,-3 6 0,-2 11 0,0 10 0,2 9-129,4 3 129,3 5-129,4 3 129,5 3-129,5-2 258,2-1-258,9-2 129,3-2 129,-1 4-129,1 1 129,0 6 0,-6 7 0,-1 3-129,-6 8 258,-4 2-129,-10-2 0,-4 2 129,-8-5-129,-3-7 129,-6-13-129,-2-7 258,-3-17-129,2-13-129,1-11 0,8-17-258,7-20 129,10-11-387,12-9 258,3-4 0,17-1-129,6 2-129,12 8 0,0 0-387,11 22-2064,-5 1-1806,1 7-258,-2 5-258</inkml:trace>
  <inkml:trace contextRef="#ctx0" brushRef="#br0" timeOffset="1331.0762">16388 8554 3225,'-2'-39'4515,"2"25"-258,0-6-258,-4 4-3354,4 16-258,0-14 129,0 14 0,0 0 129,0 0 0,0 0 129,4 24-129,-2-5 129,3 15-129,-5 1 0,1 19-258,-1 2 129,-5 12-129,-7 2 129,-2 5-129,-3-4-258,-2-2 129,2-10-129,3-13-129,8-17 0,6-15-129,10-14 0,11-18-129,10-12 129,6-14 129,5-3 0,2-2-129,-2 7 129,-4 13 0,-9 8 129,-6 17 0,-10 8-129,-7 20 0,-5 15 0,-1 7 0,0 4 0,-2-2-129,3 2-387,3-15-774,16-1-2451,-3-14-1161,5-13-129,1-10-516</inkml:trace>
  <inkml:trace contextRef="#ctx0" brushRef="#br0" timeOffset="1743.0997">16957 9074 7740,'25'40'5031,"-9"-28"-387,-1-10-387,2-2-3612,2-9-645,1-5-129,0-9 0,3-8 129,-3-4 129,-2-3-129,0 1 258,-5-1 0,-3 7-129,-5 3 129,-5 7-129,-5 9 0,-8 12-129,-8 4 0,-4 14 129,-5 9 0,-4 5 0,-3 8 0,2 6 129,0 2-129,7-1 258,4-4-129,7-2 0,10-4-258,7-8 0,9-3-129,14-14-258,12-3-129,6-9-129,10 0-129,2-12 0,9 4-516,-8-13-1677,8 3-1548,-7 4-387,-4-6 0</inkml:trace>
  <inkml:trace contextRef="#ctx0" brushRef="#br0" timeOffset="2127.1217">17722 8921 9159,'-31'-1'5031,"10"8"-387,-2 1-129,-8 1-4515,1 6-129,3 1 0,-2 3 129,-4 3 0,5 1 129,3-6 0,8 0 0,2-4-129,10 2 129,5-1-129,10 2 0,7-4-129,3 2 129,3 4 0,-1 3 0,-2 3 0,-6 2 0,-4 1 129,-9-1 0,-2-1 258,-10 0-129,-6-5 258,-2 0-387,-5-10 258,0-6-516,-1 0-258,-2-10-774,9 2-2322,-8-14-1290,4-4-387,2-4-258</inkml:trace>
  <inkml:trace contextRef="#ctx0" brushRef="#br0" timeOffset="2898.1657">18893 8603 1,'0'-20'3611,"0"-5"259,0 25-258,0 0-2580,-4-13-387,4 13 129,-9-3 258,9 3 129,0 0 0,-7 20 0,-1-7 129,8 18-258,-4 2-129,3 15-129,-5 12-129,4 16-129,-6 7-129,2 18 0,-3 6 0,-1 12 129,-6-1-258,2 0-129,-3-9 0,2-15-129,-1-11-129,1-20 0,2-17-258,0-25-387,9-6-1677,-7-23-1806,6-23-645,0-8-258,2-15-387</inkml:trace>
  <inkml:trace contextRef="#ctx0" brushRef="#br0" timeOffset="3207.1835">18472 9227 8385,'85'0'5031,"-26"-5"-387,7-2 0,6-4-4257,4 3-129,-1-3 0,-2 0 0,-10-3 0,-3 4 0,-10-2 258,-9 7-258,-9 0 0,-4 5-129,-8 0 0,-7 7-129,-8 5-129,-5-2-129,-2 7-258,-13-15-1161,4 11-2451,-13-6-903,-5-7-258,-3-7-387</inkml:trace>
  <inkml:trace contextRef="#ctx0" brushRef="#br0" timeOffset="15786.903">17899 8337 1806,'0'0'1290,"0"0"-516,0 0-258,0 0 258,0 0 0,0 0 258,0 0-258,0 0 129,0 0-129,0 0 129,0 0-258,0 7-258,0-7 0,-3 17 0,1-4 0,1 8 258,-3 3 129,1 8-129,-4 2 258,3 12-387,-4 7 258,2 15-258,-5 2 129,4 10 0,-6-6-258,8 4 129,-3-6-129,6-1 129,0-12-129,2-7 0,5-11-129,2-7-258,1-6-129,-1-10-258,1 1-129,-8-19-516,10 8-1806,-10-8-1677,0-13-129,0 1-258</inkml:trace>
  <inkml:trace contextRef="#ctx0" brushRef="#br0" timeOffset="16478.9426">17565 8690 1,'8'10'4127,"1"-11"259,8-3-774,4 2-1032,0-9-516,10 7-903,0-8-258,5 7-258,-2-3-258,3 6-129,-4-2 129,-1 3-129,-4 0-129,-3 1 129,-4 0 0,0 0 258,-5 0-387,2 0 129,-5 0 0,1 0-129,-3 0 129,-1 0-258,0 0 129,-2 1-129,-8-1 129,9 3-129,-9-3 0,0 0 0,8 10 0,-8-10 0,0 0 0,0 0 0,0 0 0,0 0 129,0 0-129,0 0 0,0 0-129,-2 14-129,2-14-258,-11 10-1419,11 2-2322,-6-1-516,2-1-258,-3 3-258</inkml:trace>
  <inkml:trace contextRef="#ctx0" brushRef="#br0" timeOffset="30239.7296">10797 13787 774,'0'0'1935,"7"-2"-1290,-7 2-774,0 0 129,0 0 258,0 0 387,0 0 258,0 0 516,0 0 258,0 0-258,0 0 0,4-11-258,-4 11-258,9-10-387,-9 10 129,12-14-258,-12 14 129,13-16 129,-13 16-129,8-16 258,-8 16-258,5-16 0,-5 16 129,5-16-258,0 5-129,-1 0-129,4-3 0,-2-1 0,4 2 0,2-6 0,2 3 0,2-3 0,2 2 0,1-4 0,1 4 0,0-5 129,3 1-129,-2 1 129,3 0-129,-3-1 129,2 4 0,1-3-129,1 5 0,-3 1 0,0 0 0,-1 1 0,0 6-129,-4-2 129,-3 6 0,0-1 0,-4 3 0,1-1 0,0 2-129,0-2 129,1 1 0,1-1-129,2-3 129,-1-2 0,2 0 0,0 0 0,-1 1 0,-1-2-387,2 2 258,-1-3 0,0 4-129,1 2 0,3-3 129,0 0-129,2 6 0,0 0 129,3 0 129,-2 0-129,3 3 129,-3 2 129,2 4 0,0-4-258,4-5 258,-4 2 129,5 0-129,0-2-129,0 0-258,1 0 258,1 0-129,-2 0 258,1 0-258,1 0 129,-2 3-129,-2 0 258,3 4-129,-3-7-129,1 0 129,-1 0 0,0 0-129,-2-8-129,-1 1 129,2-2-129,1-1 129,-1-1-129,0-2 0,1 1 0,0 0 0,3 0 258,-1 2-129,0-2 0,-1 0 0,1-1 129,1-1-129,0 0 0,0-2 0,0-2 0,1-2 0,1-2 0,-1-2 129,0 3-129,-1-1 0,-1 3 0,0-3 129,0 2 0,-1 3-129,-1 3 129,1-1-129,0 1 129,0 4-258,-1-2 258,-1 0-129,0 5 0,-1-2-129,-2 1 129,-1 1 129,-2-1-129,0-2 0,-1 3 129,-1 2-129,0-2 129,-2 2-129,-1 2 129,0 2-129,1 1 0,1 2 0,0 3 0,1-3 129,2 3-258,2-2 129,1-1 129,1-2-129,2 0 129,0 0-129,0-5 0,-1 3 0,-1-3 129,1 0-129,-1-5 0,-1 2 0,0-5 0,-2-3 0,0 0 0,0-2 0,-3-3 129,-1 1-129,-3 0 0,-1 2 0,-1-4-258,-2 1 387,0 0-387,1-1 258,-1 2-129,-2 4 129,1-2-129,0 3 129,-3 3 0,-6 12 129,9-17-129,-9 17 0,0 0 0,0 0 0,2-12 129,-2 12-129,0 0 0,0 0 0,0 0 0,-5 0 0,5 0 0,-7 0 0,7 0-129,-13 12 129,13-12-129,-16 17 0,10 0-516,-10-6-2451,12 5-1161,-10-11-1032,-3-4-258,-6-1-387</inkml:trace>
  <inkml:trace contextRef="#ctx0" brushRef="#br0" timeOffset="32846.8788">10658 13692 903,'-15'-8'2967,"15"8"-387,-12-3-1548,12 3-1677,0-11-645,0 11-387,0-18 0,0 18 258,7-19 903,0 9 774,-3-1 387,1-1 774,-3-1 387,3 2-129,-2 1 258,0-2-774,-3 12-387,7-20-516,-7 20-129,5-14-129,-5 14 0,0 0 129,2-12 129,-2 12-129,0 0 129,0 0 129,0 0 258,0 0 0,0 0-129,0 0 0,0 0 0,0 0-129,0 0 129,0 0-387,0 0 129,0 12-258,0-12 258,-2 14-258,2 1 129,-3-5 0,3 2-129,0 0 129,0 2 129,0-2 0,0 5-129,0-3 129,3 3-129,-1 2 129,0 6 0,0-1-129,-1 3 129,-1 0 129,1-1 0,-1-2-258,0 3 258,-4-7-129,4 2 258,-2-8-258,2 3 0,0-17-129,10 14 129,4-14-129,4-2-129,4-10 0,3-2-129,2-1 258,2-5-129,-2 2 129,3 2-129,-3-3 258,1 5 0,-1-3-129,0 2 0,-2-2 0,2 0-129,-4 0 0,-2 3 129,-3 3-129,-7-1 0,0 6 0,-11 6 0,0 0 0,0 0 129,-2 6-387,-9 2-129,2 7-1161,-10-4-2064,3-4-774,-3 1-258,-2-7 0</inkml:trace>
  <inkml:trace contextRef="#ctx0" brushRef="#br0" timeOffset="33394.9101">10677 13487 1677,'0'-25'3354,"-1"5"129,1 8-1548,0 12-903,0 0-387,0 0-387,0 0-129,0 0 129,6-3-129,-6 3 258,8 6 258,-8-6-129,3 12 258,-3-12-129,0 17 129,0-5-129,-7 1-129,4 5 129,-4 4-387,2 5 0,0 4-129,-1 6 129,1-1-129,1 7 0,2-9 0,2 0 129,0-5-129,4-5 0,6-9 0,8-5-129,6-8 129,6-4-129,5-6 0,2-6 0,4-3 0,-3 0 0,-1 1-258,-6-3-1032,-6 9-2838,-4 4 0,-13-6-645,-8 12 258</inkml:trace>
  <inkml:trace contextRef="#ctx0" brushRef="#br0" timeOffset="46294.6478">10243 13895 774,'8'10'2451,"-8"-10"129,8 0-2580,-8 0 0,0-9 903,-3-4 0,-5-2 129,-5-2 129,-3 0-258,-6-1-387,-3-2 129,-6 0-387,-4 0-387,-5 2-129,-5-4-387,-7 4 258,-6-8-129,-7 2 387,-5-4 0,-6-1 129,-3-1 129,-4-2 0,-2 4 387,-1-5 0,0 11 258,-2-8 0,2 8-129,-2-2 0,-3 11 0,-3-1-129,-5 7-258,-8 4 0,1 3-258,-4 3 0,-4 9 129,0 5-129,-1 5 129,2 0 387,3 4 0,1 3 0,5 8 0,-3-1 129,5 10-129,-1 3-129,4 12 0,2 0-129,6 7 0,4 3-129,6 6 0,6 1 0,11 7-129,6-1 129,5 0-129,7 0 0,2-1 0,4 3 129,3 0-129,3 1 0,2 2 0,5-4 129,4 4-258,4-2 129,6-1 0,6 1-258,6-8 258,2-2 0,9-7-129,4-1 129,7-3 0,3 1 0,9-1 0,6-4 0,5 1 0,7-2 129,4-1 0,8-5-258,3-2 258,4-6-129,1 6 0,2-7 129,3 0-258,3 0 129,-2 5-129,4-1 258,3 4-258,5-1 258,5-2-129,5-2-129,4 1 258,5-4 0,4-3-129,3-7 0,-1 4 129,0-8-129,-4 3 129,0-5-129,-2 1 129,-2-2-129,-1 0 129,-3 5 129,2-9-258,-2-6 129,2 2-129,-2-4 0,-3 3 0,-1-10 129,0 2-129,-3-4 0,-1-2 129,-1-5-129,-3 5 0,0-3 387,0-3-387,-4 3 258,0-2-129,1-1 0,1 4-129,-1-2 129,3 0-129,-1-2-129,5 0 129,0 0 0,-1-2-129,-2-6 129,-1-2 0,-3 6 129,-2-3 0,-2 6-129,-3 0 0,2 1 0,-5-1 0,4 1 0,0 5 0,-3 0-129,-1-5 129,-4 0-129,-2 0 258,-9 0-129,-3 0 129,-7 7 0,-4-5-129,-5 1 258,-2 5-129,-1 3-129,-1-1 129,-2-2-129,3 4 129,0-1 0,2 1 258,3-4-387,4 2 129,-1 3 0,5-3 129,-1 2-258,3 6 129,0-4 0,4 8-129,-2-5-129,5 2 129,1-7-129,3 0 258,2-5-129,4-3-129,0-4 129,-2-4 129,1 4-129,-3-3 0,-3-1 0,-3 3-129,0 1 258,-4-3-129,0-5 0,-2 6-129,-1-5 129,1-8 0,-2-7 0,-3 1 0,-1-11 0,-1-1-129,-5 1 258,2-10-258,-4-6 258,-2 5-258,-5 5 129,-1-7 0,-3-1 0,-6-7 0,-2-2-129,-4-4 0,-3-4 258,-3 2-129,-3 1 0,-4-4 0,-3 5-258,-1 2 645,-1 1-516,-1 2 129,0 5-258,0-3 258,0-6-387,-3-1 387,-2 0 0,-2-5-387,1 8 387,-5-1-129,1 3 258,0 3-258,2 9 258,0 2-258,6 9 0,1 2 129,1 0-129,1 1 129,3 3-129,1-2 258,-2 1-258,-2 3 258,-1-3-129,-6-1 0,-6 1 129,-2 1-129,-5-1 0,-6-3-258,-1 2 258,-5-3-258,-2 4 129,-3-3-129,1 2 0,-6-6 129,-1 1 0,-1-4 129,0-6 0,-2-1 0,-1-1 129,2 3 0,-1 0 0,1 7-129,0 4-129,1 6 129,-1 6-129,-1 0 0,0 3 0,0 0 129,0 2-129,1-1 129,1 8-258,-1-7 129,2 3 0,2 2 0,1 2 0,0-1-129,2 2 258,-2-3-129,1-4 129,-1 4 129,-2 1 0,3 4 0,-3 0 0,1 3-258,2 0 0,-2 4 0,0 4-129,4-6 129,-1 4 0,-2-6-129,2 0 258,-2-2 0,2-4 129,2-2 0,1-1-129,1-3 129,1 0-129,0-1 129,-2 1-129,2 0 0,-2-4 129,-4 2-129,-2-1 129,-3 3-129,-3-1 129,-1 0-129,-1-1 129,-2-3-129,0 3 0,-2 1 0,4-1 0,2-2 0,1-2 0,2-1 129,1-3-129,0 3 129,1-6 129,-3 2 0,-1-1-129,1 4-258,2 1 258,2 4-258,1-2 129,4 2-258,2-2 258,2 3 0,2-6 258,1 0 0,-1-1-258,0 4 258,1-2-258,-1 5 129,2 3-129,0 3 0,2 5-129,-1-2 0,1 5 258,-2 0-129,-1 0 0,-2 0 129,0 0-129,-1 0 387,-1-2-258,0 2 258,-4-3-258,7 3 129,-2 0-129,3 6 0,1 0 129,2 4-387,1 2 258,6 3-258,0-4 258,4-3-258,2-1 129,2-3-129,10-4-645,-15 6-2193,15-6-1290,-14-29-516,-4-20-645,-2-18 129</inkml:trace>
  <inkml:trace contextRef="#ctx0" brushRef="#br0" timeOffset="54315.1067">10504 14075 258,'-14'6'2451,"4"2"516,-1-6 258,11-2-258,-13 6 0,13-6-645,-10 3-774,10-3-645,0 0-387,-5-10-516,-2-4-129,-6-6 129,-2-4-129,-4-10 129,-7-11 129,1-4 258,-7-16-129,2-10 258,-2-10 0,5-7 129,1-12-258,6 2-258,3-3 129,6 3-129,1 3 0,3 14 0,1 10-129,2 10 0,-3 9 258,1 10 0,-3 7-129,2 10-129,-2 10-129,1 0-129,8 19-1806,-9-11-2322,9 11-645,-13-4 0,-1 3-645</inkml:trace>
  <inkml:trace contextRef="#ctx0" brushRef="#br0" timeOffset="55951.2003">9135 11390 516,'-13'-14'1677,"13"14"-258,-11-8-129,11 8-258,-10-9 0,10 9 129,-13-13-129,13 13 0,-15-11 0,15 11 0,-15-8-129,15 8 0,-12-10-258,12 10 0,0 0-387,-8-13 129,8 13-129,0-12 0,0 12-129,0 0 0,6-15 0,-6 15 129,0 0 0,0 0-129,0 0 129,0 0-129,0 0 129,0 0 129,0 0-258,8 20 0,-8 1 0,3 7 0,-2 5 0,0 10 0,0 3 0,0 8 0,-1 0 0,0 8-129,0-2 258,0-1-258,0-4 258,0-4-129,0-5-129,4-7 129,-1-8-129,3-12 129,2-7-129,1-7 0,2-5 0,-1-12 0,2-7 0,-1-5 0,1-4 129,-2 0-129,0 0 0,1 3 0,1 2 0,3 5 0,0 2 0,2 2-129,1 8 129,0 5 0,2 1-129,-2 3 129,-2 10 0,-2 2 129,-2 7-129,-3 5 129,-4-1 0,-3 4 0,-2-2 0,0 2 129,0-1-129,0 0 258,-1-6-258,0 1 0,-1-3 0,2-5-129,0-2 0,0-14-258,4 21-1032,-4-21-2322,2-11-1161,0-6 0,-2-11-387</inkml:trace>
  <inkml:trace contextRef="#ctx0" brushRef="#br0" timeOffset="56426.2271">9752 11462 3999,'0'0'4128,"0"0"-129,0 0-258,0 0-3741,0 0 0,0 0 129,-11 11 129,0 1 387,-6-3 0,1 15 0,-5 1 258,1 12-387,-1 4 0,3 9-258,0 5-129,1 5-129,4 2 0,0-1 0,5-4 0,0 2 258,3-8-129,4 2 258,1-10 0,4 3 0,3-7-129,7 2 129,1-2-129,2-5-129,1-4 129,2-2-387,0-4 258,-2-6-387,0-2-129,-6-9-2322,2-5-1935,-3-6-258,-6-13-387,-2-9 130</inkml:trace>
  <inkml:trace contextRef="#ctx0" brushRef="#br0" timeOffset="57182.2706">9835 11915 1,'0'0'4127,"-13"4"130,13-4-258,0 20-2064,0-20-1032,12 27-387,-3-3-258,3 8 0,-3 5 129,2 11-129,-5 0 129,2 11 129,-8-2 387,0 6-129,-2-8 0,-1 7-129,-2-8 0,1 1 0,-1-14-129,3-3-387,-2-11-258,2-10-258,2-17 0,0 0-129,-12-18 129,5-13 0,2-7-129,-3-8 258,2-7-129,0-1 387,2-2-129,1 1 129,0 3 0,2-1 0,0 1 129,1 7-129,3-2 258,7 1-258,2 2 129,6 1 0,3 2 0,7 7 0,2 2 129,4 4-258,1 9 129,-1 8 0,0 6 0,-6 5-129,-3 6 0,-5 8 129,-8 4 0,-4 7 129,-8-5 0,0 6 387,-12-5-258,1 2 129,-7-5 0,-1 3-129,-3-7 129,-3 2-258,-4 1-129,0 1-129,0-1-129,-3 0 0,1 3-387,0-8 0,9 5-387,-5-17-2580,11 0-1419,7-11-129,7-13-387</inkml:trace>
  <inkml:trace contextRef="#ctx0" brushRef="#br0" timeOffset="57711.3009">10132 11443 6450,'-10'0'4644,"10"0"-258,0 0-645,0 0-4386,13 18-387,1-11 258,11 4 129,-5 0 258,4 1 387,-2 4 258,-3-1 516,2 7 258,-9-4 258,7 10-387,-6-3 0,4 9-387,-4-2 129,-1 5-516,-4 2 129,-3 7-258,-4-2 258,-1 5 0,-7-1 0,-1 0 129,-8-5 0,5-2 258,-3-11-387,4-4 0,1-8-129,4-6 0,5-12-387,-10 10-516,10-10-1032,-10 6-2709,10-6-387,-14-3-516,4-5-129</inkml:trace>
  <inkml:trace contextRef="#ctx0" brushRef="#br0" timeOffset="59030.3764">10361 14516 7353,'-12'10'4386,"1"-10"-387,11 0-258,-20 7-3483,6-4-387,-1-2 0,-1 1 0,-7 2-129,-2 3 258,-2 2 129,-3 2 0,-1 6 129,-3-3 0,2 6 0,-3-3 0,4 4-129,-1-1 0,1-3-129,-3 1 129,5 0 0,-2-1-129,1 0 0,0 0 0,3-3 0,2 3 0,0-2-129,4-1 129,-2 2-129,4-3 129,-1-1-129,1-1 258,0-2-129,-1 0 129,1 1 129,-1-4-129,1 3 0,-3 6-129,2 3 129,-2 5 0,2 3-129,-1 8 0,-1 2 0,3 7-129,0-1 129,2-1 0,1-3 129,2-4-129,-1 1 129,4-9 129,-1-1 0,1-8-129,3 0 129,-2-2 0,1-1 0,-1-3-129,1 4 0,-3-1 0,2 1-129,-1 1 0,-2-2-129,-1-2 129,-3 1-129,-4-5 258,-1 0-129,-4-5 129,0-1 129,-3-2 0,1 0 0,0 0 129,2 0-129,3 0-258,4 0 129,5 0-258,2 0 0,12 0-258,-9 0-258,15 11-1677,3-11-1935,11 0-516,5-8-387,6-11-129</inkml:trace>
  <inkml:trace contextRef="#ctx0" brushRef="#br0" timeOffset="59790.4198">10638 14584 2709,'-10'0'3612,"10"0"0,-14 17-1806,3-10-1032,11-7 258,-18 25-387,10-8-387,-7 6 129,3 5 0,-6 2 129,-2 9 0,-9 3 258,2 14 0,-10 1 258,4 16-129,-8-5 0,2 9-129,-1-4-129,5-3-387,4-6-129,5-10-129,5-11-258,4-10 0,8-9-129,3-8 129,3-3 258,3-3 0,0-10 258,3 25 129,-2-11 0,3 7 0,-4-1 129,2 8-129,-2 1 0,0 3-129,0-7-129,0 4 258,0-2-258,-1-1-129,-4-5 129,1-2-129,-3-3-258,0-6-129,1 13-258,-4-22-2064,10-1-1677,-2 16-258,2-16-516,0 0 0</inkml:trace>
  <inkml:trace contextRef="#ctx0" brushRef="#br0" timeOffset="61022.4903">10943 14404 4257,'22'6'4257,"-11"-6"0,2 8-129,4 1-2838,-6-7-258,9 6-258,-2-6-129,3 8-129,-4-8 258,7 7-258,-4-5 0,2 5-129,-1 1 129,2 2-129,-2-2 0,4 6-129,0-3 0,1 6-129,-1-4 0,2 4-129,0-2 129,1 3 0,0-2-129,-2 2 129,0 0-129,1 3 258,-3-1 0,0 2 0,-3-4 0,3 2 0,0-7 129,3 1-129,1-10 129,3-2-258,7-3-129,3-1 129,1 0-129,3 3 0,0 0 129,-3 6-258,1 0 129,-3 7 0,-1 0 0,0 1 0,2-2 0,4-5 0,1-1-129,4-1 258,2 4-129,0-3 0,2 2 129,-4 7 0,-4 2 0,-3 9 0,-5 5-129,-3 6 0,-7 1 129,-1 3-129,-3 3 0,0 1 129,-3 3-387,3-3 258,1-2-129,2 1 0,3 0 129,3-6-129,3-2 129,0 2-129,1-9 258,1 2-129,-2-5 0,-4-3 0,-3-2 0,-2-4-129,-5 0 258,1-6-258,-4-2 129,0-3 0,0 4-129,1-8 129,0-2 0,1-1 0,2 1-129,-5-1 129,-1-1 0,-5 4 0,0-5 129,-12 0-258,13 12 129,-13-12 0,3 16-129,-3-16 129,0 21 0,0-21-258,0 13 0,0-13-258,0 21-645,0-21-2193,0 0-1419,0 0-774,-9-21-258,-8-4-258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26:26.3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231 80 3,'0'0'1,"6"20"-2,0-7 1,-4 3 0,4 0 0,-3 4 1,-1 2 1,-2 5 1,-4 4 0,1 4 2,-4 5 0,-4 0 0,-4 5 0,-2 5 0,-5 2 1,1-7-2,0-3 1,-1-8-1,2-6 1,4-5 0,0-10-1,3-14-1,5-13 0,3-9-2,2-6 1,1-9-2,2-6 0,0-6-1,1-5 1,-1-2 0,-1 6 0,-1 0 0,-1 3 1,1 6-1,-1 5 0,2 8 1,0 5-1,0 7 0,2 6 0,-1 11 0,1-11-1,-1 11 1,0 0 0,-7 18-1,3-3 1,1 3 0,-1 3 0,3 2 1,3-2 0,4-1 1,8-4 2,7-9-2,11-6 1,7-8 0,10-8 0,5-5-1,6-5 0,0-5-1,-2 1 0,-5 2 0,-10 4-1,-7 4 1,-8 6-1,-9 4-1,-6 6 1,-13 3 0,15 11-1,-11 1 1,1 3-1,-1 4 0,-2 5 1,-1 5 0,-1 3 1,-2 6 0,-1 0 0,-1 2 0,0 2 1,1-2-1,0-2 1,1-1-1,1-6-3,2-1-16,-4-7-1,-5-9 0,-2-8-1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27:02.9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324 384 16,'31'-25'12,"10"-6"0,11-3-1,10-7-2,8 1-1,4-3-2,4 7 0,-8 1-1,-4 7-2,-11 5 0,-7 6-1,-12 2-1,-10 8 0,-12 2 1,-3 3-1,-11 2 1,0 0-1,0 0 0,0 0-1,0 0-1,0 0-2,0 0-2,0 0-5,-18-3-2,2 5-3,-6 0-2,-7 3 0,-9-1 2</inkml:trace>
  <inkml:trace contextRef="#ctx0" brushRef="#br0" timeOffset="421">233 125 13,'23'-16'9,"2"0"1,-1 1-1,-3 1-1,-1 4-2,-4 0-2,-2 5-2,-14 5 0,14-6-2,-14 6 1,1 11 0,-3 1 0,-3 2-1,0 3 1,-1 4 0,-2 4 0,-4 4 0,-4 4 0,-6 5 0,-2 3 1,-8 6 0,-6 2 1,-3 3 0,-1-2 1,2-3-1,5-8-1,7-3-1,7-10 1,8-6 0,12-7 0,16-7 1,12-6 0,17-1 0,8-6 0,14-3 1,8-2 0,11-2-1,2 0 0,1-1 0,-9 2-1,-8 0 0,-11 3 1,-13 2-1,-12 1 0,-9 3-1,-10 2 0,-16 2 0,9-2-1,-9 2 1,0 0-1,0 0 1,0 0-1,0 0 1,0 0 0,0 0 0,0 0 0,0 0 0,0 0 0,0 0 0,0 0 0,0 0 0,0 0 0,0 0 0,0 0-1,0 0 0,-10-4-2,10 4-1,0 0-5,-17-8-5,17 8-9,-18 3-2,18-3 0,-21-5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26:19.3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2520 2371 29,'0'0'16,"0"0"0,-10-3-3,10 3-1,-10 7-4,10-7-4,-18 19-3,10-2-1,-3 3 0,-3 7 0,1 5 0,-3 4 2,-3 7 0,-3 5 1,2 3 0,-7 1 0,1 2 1,0-3-1,1 0 0,0-3 0,5-2-2,5-8 0,3-4 1,7-3-1,5-4 0,6-2 0,8-3 0,5-5 0,7-1 0,8-4 0,5 1 0,5-6 0,3 0 0,1-2 0,1-1 0,0-2 0,-2 0 0,-5-1 0,-3-1-1,-5-1 0,-6-1-2,-1 0-4,-10-4-16,-6 0 0,-10-8-2,-7-2 1</inkml:trace>
  <inkml:trace contextRef="#ctx0" brushRef="#br0" timeOffset="481">2644 2860 57,'8'19'19,"-4"0"1,-1 3-1,-1 6-19,-1 5 0,-1 10 2,0 5 1,-3 4 0,1 5 2,-2 4-1,2 2 1,-1-2 0,6 2-2,-2-8 0,3-4-1,2-6-1,0-8-3,6-6-14,-3-13-8,-9-18 0,3-13-1,-11-25 0</inkml:trace>
  <inkml:trace contextRef="#ctx0" brushRef="#br0" timeOffset="1733">46 114 6,'-16'10'11,"5"2"-1,-1-8 0,2 5-7,10-9-1,-10 8 0,10-8 2,0 0 2,0 0 1,0 0 1,25-14 0,-2-1 1,7 1-1,4-6-2,6 2-1,2-5-4,1 3 0,-5 6 0,-5 2-1,-7 5 0,-5 5 0,-5 4 0,0 5 0,-2 5 0,-3 2 1,0 1-1,-3 3 1,2 7 1,-4 5-1,-6 2 2,-1 4-1,-4-2 1,1 3 0,-3 1 0,7-1-1,4-10-1,12-8 1,13-11-1,9-8 0,12-9-1,5-5 1,7-7 0,-2-2 1,-5 0 0,-9 6-1,-10 2 1,-9 9 0,-11 6 0,-6 10 0,-8 6-1,-2 6 0,-4 6 0,1 4-1,-2 5 1,0 2-1,1-1 0,1-4 0,4-4 0,1-5 0,6-5-1,4-5 1,6-7 1,3-5-1,2-3 0,4-2 0,0-1 0,-2-1 0,-2 0 0,-3 2 0,-4 3-1,-1 5 1,1 2 0,-5 4 0,-1 1 0,3 3 0,-2-1 0,0 1 1,-1-3-1,-2 0 1,1-3-1,3-1 1,7-4 0,5-3 0,7-3 0,5 0 0,3-1-1,-1-1 1,-1 0 0,-5 2 0,-8 5 0,-6 9 1,-11 7 0,-6 8-1,-10 6 3,0 7-3,-4 3 1,3 5-1,0-2-1,0-6 0,8-6 0,6-6 0,10-7 0,6-8 0,6-6 0,4-6 0,1-3 1,0-1-1,-3 0 0,-4 0 1,0 2-1,-2 3 0,-3 3 0,3 2 0,2 3 0,5-2 0,8-1-1,4 1 1,1 1-1,-2-2 1,1 0-1,-5 2 1,-4 1 0,-5 5 0,-6 2 0,-4 5 1,-4 3-1,0 2 0,0 3 1,3-1 0,1 0-1,5-4 1,4-5-1,5-5 1,6-6-1,0-4 1,1-5-1,-2-2 1,-2-1 0,-5-2-1,-5 2 1,-7 1-1,-6 0 0,-11 1 0,13 2 0,-13-2 1,0 0-1,5 11 0,-5-11 0,1 11 0,-1-11 0,6 16 1,-1-7-1,-5-9 0,14 17 0,-14-17 0,15 12 0,-15-12 0,16 8 0,-16-8 0,9 4 0,-9-4 0,12 2 0,-12-2 0,15 3 0,-15-3 0,19 4 0,-9-3 0,1 1 0,-2 0 0,-9-2 0,14 3 0,-14-3-1,0 0 0,15 5-1,-15-5-3,27 4-9,-7-7-13,7 1-1,-1-8-1,3-4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26:31.3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95 4,'19'-13'4,"-6"7"-1,8-1-3,4-1 0,6-1 0,2-1 1,4 1-1,-1-2 1,1 3 0,-3 2-1,-3 0 1,-6 4-1,-3 3 1,-3 2-1,-6 4 1,-2 1 1,-6 4 1,-5-1 2,-4 6 2,-8 0 1,-3 2 1,-5-2-1,-1 2 0,-1-2-1,2-5-2,4 0-2,6-4-2,10-8 1,9 6-4,9-7 1,6 0 1,4-3-1,2 1 1,0 0 0,0 0 0,-4 2 0,0 1 0,-4 2 0,-2 2 1,0 4-1,-3 4 1,1 2-1,-3 3 0,-2 2 2,-6-1 0,-6 4 1,-9-1 2,-5 3 0,-7-4 1,-4 4 1,-8-4 0,0 2 0,-4-5-2,4 1 0,0-4-2,5-3 0,2-3-2,4-1 0,5 0-2,1-3-3,15-4-11,-13 11-7,13-11-2,0 0 1,10-13-1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26:33.1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282 19 36,'8'-11'16,"-8"11"0,0 0-3,0-10-4,0 10-5,0 0-3,0 0-1,0 0-1,0 0 1,-11 6 0,11-6 0,-15 16 1,4-4 0,-3 4 0,-2 4 0,-2 5 1,-1 4 0,-3 5 1,3 6 1,-4 5 0,4 5 0,2 3 0,3 3-1,4-2 0,8 0 0,9-4-1,10-7-1,11-7-1,12-8 1,7-10-2,7-7 1,3-10 0,-2-5 1,-3-8 1,-7-2 1,-10-8 1,-7-2 0,-14-6 1,-6 1-1,-13-4 1,-3 2-1,-9-1-2,-4 3-1,-7 5-1,-4 7 0,-7 7-1,0 8 0,-4 12 0,-3 6-2,1 13-4,-5 5-12,4 8-6,-1-2-1,6-4-1,1-8 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26:06.0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15 151 1,'-6'-11'10,"6"11"1,0 0-1,0 0 0,-2-9 0,2 9 0,0 0-1,0 0-2,0 0-3,0 0-1,0 0-2,-2 10-2,2 0 2,1 6-1,0 4 2,0 8 0,0 6 0,-1 5 0,1 8 0,-2 0-1,0 4 1,-1-2 0,0-1 0,1-5 0,0-5-1,1-7 1,2-4-1,2-6 0,0-3 0,2-6 0,1-3-1,-7-9 0,15 16 1,-15-16-1,11 10 1,-11-10 0,11 9 0,-11-9 0,10 9-1,-10-9 1,17 14 0,-4-7 0,4 0-1,3 2 1,5-2-1,3 0 0,3-1 1,2-1-1,4-1 1,-2-2-1,0-1 0,-1-2 1,0 0 0,-3-2-1,1-1 0,-1-1 1,-2 0-1,2-2 0,-3 1 0,0-1 0,-4 2 0,-4 0 1,-3 2 2,-7-2 0,-10 5 0,9-13 0,-9 2 0,-6-7 0,-1-7-1,-3-6-1,-1-7-1,2-5-2,0-3 1,1-1 0,0 2 1,5 2 0,1 6-1,1 4 1,2 4 0,0 3 0,0 1 0,2 2 0,2 2-1,2 1-1,1 0 1,2 2-1,1 1 1,-1 2-1,0 3 1,0 2 1,-10 10-1,11-12 2,-11 12-1,0 0 1,0 0 0,4-12 0,-4 12 0,-3-9 0,3 9-1,-8-13 0,8 13 0,-19-16 0,5 8 0,-7 1 0,-3 1 0,-6 2 0,-3 1 1,-5 0-1,0 2 1,-4 0 0,3 1-1,-1 0 1,5 0 0,3 1 0,6-1-1,4 0 0,3 1 0,8 0-2,0-4-5,11 3-16,-16-1 1,6-8-3,-6-5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26:04.2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100 41 17,'0'0'12,"0"0"-1,0 0-1,0 0-6,-6-10-3,6 10-1,0 0 0,0 0 0,0 0 1,0 0 1,8 14 1,-8 0 1,-1 7 0,-3 5 0,0 8 1,-4 9 0,-1 7-1,-4 7-1,2 4-1,-2-2 0,2 0-1,2-4 0,1-6-1,3-8 1,3-4-1,3-12 1,2-4 0,3-4 0,2-5-1,2-2 1,2-3-1,-1 0 1,0-2-1,1 3 0,-3-5 0,0 1 1,1 2-1,-1 0 1,5 2-1,4 0 1,6 1 0,7 0 0,6 1-1,7-2 1,6 0 0,4-3-1,3-1 1,0-2 0,-2-1 1,-5-3 0,-3 1 1,-8-2-1,-4-1 1,-10 0-1,-5 0 0,-5 0 0,-5 3 0,-10 1 0,9-5-1,-9 5 1,0 0-1,0 0 1,-9-8-1,9 8 0,-7-14-1,5 3 1,2-6-1,2-4 0,1-7 1,0-8-1,0-9 0,-1-7 1,-2-4-1,-3-5 1,-2 0-1,-3 1 0,-1-2 1,0 7-1,-1 7 1,-1 8-1,2 6 0,1 6 0,2 6 0,1 4 0,0 7-1,5 11 1,-5-16-1,5 16 0,-3-12 1,3 12-1,0 0 1,0 0-1,-1-11 1,1 11-2,0 0 1,0 0 0,0 0 0,0 0 0,0 0 0,-12 2 0,1-1 0,-7-1 1,-6 1 1,-4-1-1,-7 2 1,-4 2 0,-5 0-1,-2 3 0,-2 0-4,2 7-15,0-3-3,4 2-1,2-6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26:02.9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55 1356 3,'0'0'2,"0"0"-1,0 0 2,0 0 1,0 0 0,-10-3 0,10 3-1,0 0 1,-3 14-2,3-5 0,3 4-2,3 7 0,-1 6 0,2 7 0,-1 7 2,-2 6 0,-2 5 2,-2 7 1,-5 0 2,-2 2 0,-4-4 0,-1-2 0,0-7 0,0-1 0,3-12-3,4-4-1,3-9-1,4-2-1,3-5 0,4-4-1,3-4 0,0-2 1,1-1-1,2-3 1,4-1-1,3-2 1,2 0-1,3-1 0,4 0 1,5-1-1,8 0 1,2 0-1,5 2 1,1-2 0,-1-1-1,0-1 1,-4-4 0,-4 1 1,-7-3 0,-6 0 1,-10-1 1,-5 3-1,-6-1 1,-9 12-1,10-16-1,-10 16 1,0 0-2,1-10 0,-1 10-2,-3-9 1,3 9 1,-9-17-1,3 4 1,-2-3 0,0-3 0,-2-7 0,1-3-2,2-5 1,2-4-1,0-3 0,3 0 0,0-4 0,1 3 0,1 3 0,0 2 1,-1 2 0,2 5-1,0 2 1,1 5 0,0 2-1,3 3 1,0 2-1,0 3 1,-1 4-1,-4 9 1,7-10 1,-7 10-1,0 0 1,0 0 0,0 0 0,-13-4-1,3 4 1,-8 0 0,-6 1-1,-8 1 0,-8 3 0,-9 1 0,-6 3 0,-3 3 1,-6 0-2,1 5-5,2-3-15,8 0-1,9-11-2,15-10 1</inkml:trace>
  <inkml:trace contextRef="#ctx0" brushRef="#br0" timeOffset="31405">1257 2367 9,'0'0'11,"0"0"0,0 0 1,0 0-5,0 0-2,0 0 0,0 0 3,0 0 0,14-10 2,-6 1-2,8-2-1,3-4 0,9-6-2,9-7-2,10-8-1,12-9 0,14-5 0,12-9 1,7-4 0,11-5-1,7-1 0,8-2 1,7 0-1,-3-1 0,3 2-1,-4 1 0,-3 4-1,-11 5 3,-9 7-1,-18 6 1,-14 9-1,-12 8 1,-16 12 0,-13 3-1,-8 8 0,-17 7-1,13-7-1,-13 7 0,0 0 0,0 0 0,0 0 0,0 0 1,0 0-1,-11 3 1,11-3-1,0 0-1,-10-1-2,10 1-2,0 0-2,-6-11-3,-1 2-1,7 9-6,-14-12-4,14 12-4,-19-12 3,3 9 1</inkml:trace>
  <inkml:trace contextRef="#ctx0" brushRef="#br0" timeOffset="32056">2506 1147 5,'12'-9'7,"3"8"0,8-1-2,5 0 1,2-1 1,8-1 1,6-4-1,4 4 1,5-3-2,-2 4-1,6-2 0,-1 2-1,4-2-1,-8 2 2,-6 2-1,-2-1 0,-11 1 1,-4 0 0,-11 0-1,-2 3 0,-16-2 0,14 9-1,-13 0 0,-2 5-2,0 4 0,-1 4 0,-2 2 0,-1 6 0,-4 6 0,-2 2 0,-2 1 0,-2 3 0,-5 3 1,0 0 1,-4 1-1,0-2 1,0-4-1,2-4 1,1-5-1,3-3 0,2-7 0,4-3-1,3-5 0,4-2-1,5-11 1,-6 12 0,6-12 0,0 0 1,0 0-1,0 0 1,0 0 0,0 0-1,0 0-1,0 0-4,3-10-20,-6-4-3,-1-6 0,-7-15-1</inkml:trace>
  <inkml:trace contextRef="#ctx0" brushRef="#br0" timeOffset="33998">4353 623 15,'0'0'6,"0"0"1,0 0-2,0 0-1,0 0-2,0 0 0,0 0 1,15 6-1,-15-6 2,15 1-1,-3 1 0,1-1 0,2 1 0,7 1 0,4 1-1,6 0 1,6 1 0,6 0 0,6 1 1,8 1-1,5-1 1,9 1 0,6-1 0,8 3 0,6-4-1,8 2 1,7-3-1,5 0 0,8-2-1,2 1 0,3 2 0,4-1 0,5 1 0,3 2 0,0 1 0,0 3 0,-2 0 0,5 2 1,-4-2-1,1 0 1,-6 0 0,1-1 0,-5-2-1,0 3 1,-6-3-1,-5 1-1,-6 0 0,-5 2 0,-6-1 0,-9 0-1,-6 0 0,-7-2 1,-10-2-1,-8-2 1,-10-3 0,-8 0 0,-11-3 0,-7 1 0,-8-2 0,-4 2 0,-11 1-1,0 0 0,0 0 1,0 0-1,0 0 0,0 0 0,0 0 1,0 0-1,0 0 2,0 0-1,0 0 1,0 0-1,0 0 0,0 0-1,0 0 0,-13-7-1,13 7 0,-12-3-1,12 3 0,-10-7-1,10 7 0,-10-14-3,10 14-5,-15-18-9,9 6-4,-5-5-2,4 0 2,-5-5 0</inkml:trace>
  <inkml:trace contextRef="#ctx0" brushRef="#br0" timeOffset="34940">8359 523 1,'5'12'4,"-5"-12"0,12 10 1,-3-4 1,2-1 1,6 1 0,3 0 1,3 1 1,3-1-1,2 3-2,2 2 0,-1 1-2,1 2 0,-2 3-1,-1 2 2,-1 0-3,1 2 1,-2 0-1,1-1 0,0 0 0,-1-4-1,-4 1 0,1-3 0,-3 0 0,-3-4 0,-3 1-1,-2-3 1,-11-8 2,14 12-1,-14-12 1,0 0 0,0 0-1,8 9 1,-8-9 0,0 0-1,0 0-1,-6 10-1,6-10 1,-10 10 1,10-10-1,-16 14 1,1-8 0,0 4 1,-6-3-1,-5 4 2,-5-2-2,-4 1 1,-6 0 0,-3 1 0,-5-2-1,-1 1 1,-4-3-1,1 1 0,1-1-1,2 0 1,4-2-1,6-1 2,6 0-3,7-1 1,5-2 0,9 1-1,3-2 1,10 0-1,0 0 2,0 0-1,0 0 0,0 0 0,0 0 0,0 0-1,0 0-2,-9-1-11,9 1-14,-14-3-1,-2-13-1,-14-14 0</inkml:trace>
  <inkml:trace contextRef="#ctx0" brushRef="#br0" timeOffset="157997">8633 54 4,'-21'-16'3,"-3"0"-5,-5-6-2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27:31.4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8 259 40,'0'0'19,"0"0"-1,-12 7 2,12-7-12,0 0-6,0 0 0,0 0-1,0 0 0,0 0 2,0 0 0,0 0 1,0 0 1,0 0 0,0 0 0,0 0 0,0 0-1,14-16-1,0 4-1,7-3 0,5-5-1,6-3 0,2-4 0,1 1-1,0 1 0,-3 1 0,-5 4 1,-4 2-1,-6 5 2,-5 4-1,-2 0 0,-10 9 0,10-10 1,-10 10-1,0 0 0,0 0 0,0 0-1,0 0 0,0 0 0,0 0 1,0 0-1,0 0-1,0 0 1,0 0 0,0 0 0,0 11-1,-1 1 1,0 4 0,-1 6 0,1 4 0,-2 3 0,2 2 0,0 0 0,0-2 0,3-1 0,0-5 0,2-2 0,2-4 0,3-3-1,0-3 1,5-3 0,0-1 0,2-3 0,-1-1 1,0-1-1,-2-2 0,-2 0 0,-11 0 0,14-1 0,-14 1 0,12 1-1,-12-1-4,23 2-18,-11-4-2,3-5-1,-7-7-1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25:17.3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0 229 4,'15'0'3,"-1"0"0,2 1 1,2 0-2,0 0 1,1 0-2,-2 1 2,4-1-1,1-1 1,3 0 0,1 0 2,2-1-1,3-2 1,2 1-1,4 1 0,2 1 0,2 0-1,3 0-1,-1 0 0,1 1 0,2 0 1,4-1-1,-2 0 1,4 0-1,3-1 1,2 0 0,4-1 1,3 0 0,0-1-1,2 2 1,3-3-1,3 3 0,-3-2-1,3 3 1,0-2-1,1 1-1,3-1 1,2 0-1,1-1 0,1-1 0,4 1 1,2 1-1,2-1 0,2 1 0,0 0 0,1 1 0,0 1 0,2-2 0,1 1 0,2-5 0,0 3-1,3-5 2,3 5-1,2-4 0,3-4 0,3 4 0,2-2-1,0 8 1,4-6 0,0 3-1,3-3 0,2 2 1,-1 1 0,0-3 0,-1 1 0,3-3 0,-2 3-1,2-2 1,-6 1 0,0 1 0,-1 1-1,1 0 1,1-1-1,-3 1 0,-2 0 0,-2-1 0,0 3 1,1 0-1,-2 1 0,0 1 0,-5 1 0,1 1 1,-1-1-1,2 1 0,0-1 1,1 1-1,-4 0 0,1 0 1,1 0-1,-1 1 0,2 2 0,-2-2 1,1 1-1,-3 0 0,2 0 1,3 0 0,1 0-1,5 0 1,2 0 0,1 0-1,2-2 1,4 0 0,1-2-1,-1 1 1,-2-3 0,0 1 0,-3-2 0,2 0 0,0 1 0,-2 2-1,-3-1 1,-1 1-1,-1-1 0,0 1 0,-1-1 0,-1-2 1,-2 0-1,1 0 0,0 0 1,1 2-1,5-1 1,0 1-1,0 1 1,2 1-1,3 0 0,1 0 0,2 1 0,-2-2 0,-1 1 1,-2 0-1,0-1 0,-2 1 0,-4-1 0,2 1 0,-7 0 0,-4 1 0,-6 1 0,-3 0 1,-6 2-1,-4 1 0,-5-1 0,-7 2 0,-2 0 0,-5-2 0,-4 2 0,-4-2 0,-4-1 0,-7 0 2,-6-1-2,-5-1 0,-5-1 1,-4 0-1,-5 0 0,-2-1 0,-7 1 1,-2-1-1,-10 1 0,12-1 1,-12 1-1,0 0 0,0 0 1,9-1-1,-9 1 0,0 0 1,0 0-1,15-1 0,-5 0 0,1 0 0,3 0 1,-1 0-1,3 0 1,-2 0-1,0-1 0,-2 2 0,-2-3 1,3 2-1,-1 0 0,3-1 0,0 1 0,3-1 0,-2 0 0,0 1 0,-4-1 0,-2 1 0,-10 1 0,12-3 0,-12 3 0,0 0 0,0 0 0,0 0 0,0 0 0,0 0 1,0 0-1,0 0 0,0 0 0,0 0 0,0 0 1,0 0-1,0 0 0,0 0 0,0 0 0,0 0 0,0 0 0,0 0 0,0 0 0,0 0 0,0 0 0,0 0 0,0 0 0,0 0 0,0 0 0,0 0-1,9-9 1,-9 9-1,0 0 0,0 0-2,0 0-1,0 0-3,0 0-3,-22-7-4,0 14-10,-13-9-2,-2-3-2,-7-11 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27:57.1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7 0,'0'0'9,"0"0"0,0 0-1,0 0 0,-8-7 0,8 7-3,0 0 0,0 0-1,0 0-1,0 0-2,0 0-1,0 0-2,0 0-3,0 0-2,0 0-3,0 0-1,0 0-1,0 0 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25:20.6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62 124 3,'0'0'8,"-12"-2"-1,12 2-3,0 0-1,0 0-2,0 0-1,0 0 1,0 0-1,0 0 1,0 0 0,5 12 0,-5-12 0,0 0 0,2 10 0,-2-10 1,0 0-1,4 9 1,-4-9 0,0 0 0,10 13 0,-10-13 0,6 17 0,-3-4 0,-1 4 0,0 2-1,-2 4 1,-1 6-1,-1 3 1,-3 6 0,-1 3 1,-3 1-1,1 3 0,0 2 0,-2-1 0,2-1 0,2-3-1,0-3 0,1-3-1,0-3 1,2-4-1,0-3 2,1-3-1,1-2 0,0-3 0,1-2 1,0-3 0,0-1-1,0-3 0,0-9 0,2 13 0,-2-13-1,0 0 1,0 0-1,0 0 1,0 0-1,0 0 1,0 0-1,4 10 1,-4-10-1,0 0 1,11 3 0,-11-3 0,13 1 0,-2 0 1,2-2-1,2 1 0,6-1 1,6 1-1,3-2 1,6 1-1,6-1 0,8 0 0,7-3-1,5-1 1,3 1 0,4-1-1,4-1 0,5-2 1,1 1-1,5 1 1,4 1 0,4 1-1,-2-2 1,7 3 0,2-1-1,3 2 1,4-1-1,0 0 1,-2-2 0,2 2 0,2-1 0,2-1 1,-1 0-1,3 1 0,-4 0 0,2 1 0,0-1 0,2 1 0,0 0 0,-1 1 0,-4-3 1,-1 4-1,-2 1 0,0 2 1,-2 0-1,3 3 0,-1 0 0,-3-1-1,8 0 1,2-1-1,6 0 1,6-2 0,2-1-1,0 0 1,4-1 0,6 1 0,-2 0 0,0 0-1,-3-1 1,-1 0-1,0-3 1,2 3-1,-5-1 1,-2 1-1,-2-1 1,0 0-1,-1 0 0,-4 0 0,-5-1 0,-2 0 0,-3-1 1,1-1-1,-2 1 0,-2 0 0,-3 0 0,-2-1 0,-3 2 1,-3 0-1,-2 1 0,-4-1 1,-9 1-1,-3 1 0,-5 0 0,-5-2 0,-5 2 0,-3-1 1,-4-1-1,-4-4 1,-4 4-1,-4-6 1,-4 7-1,-4-4 1,-5 0-1,-7 0 1,-5 1-1,-4 6 1,-12 0 0,13-3-1,-13 3 1,0 0-1,0 0 1,0 0-1,0 0 0,0 0 0,0 0 0,0 0 0,0 0 0,0 0 1,0 0-1,0 0 0,0 0 1,0 0-1,0 0 0,0 0 0,0 0 0,0 0 0,0 0 0,0 0 0,0 0 0,0 0 0,0 0 0,0 0 1,0 0-1,0 0 0,0 0 0,0 0 0,0 0 0,0 0 0,0 0 0,0 0 0,0 0 0,0 0 0,0 0 0,0 0 0,0 0 0,0 0 0,0 0 0,0 0 0,0 0 0,0 0 0,0 0 0,0 0 0,0 0 0,0 0 0,0 0 1,0 0-1,0 0 0,0 0 0,0 0 0,0 0 1,0 0-1,0 0 0,0 0 2,0 0-2,0 0 1,0 0 0,0 0 0,1-10-1,-1 10 1,0 0 0,3-14-1,-2 4 0,0-5 1,1-2-1,-1-6 0,0-4 0,0-4 0,1-3 0,0-3 0,0-1 0,1-4 0,0 0 0,2 1 0,0 1 0,-1 4 1,0 3 0,0 1-1,-1 7 1,1 3 0,-2 4-1,1 4 0,-1 2 1,-1 3-1,1-3 1,-3 2-1,2 1 0,-1 9-1,0-13 1,0 13 1,1-13-2,-1 13 1,0 0 0,0 0 0,0 0 0,0 0 0,0 0 0,0 0 0,0 0 0,0 0 0,0 0-1,0 0 1,0 0 0,0 0 0,0 0 0,0 0 0,0 0-1,0 0 1,0 0 0,0 0 0,0 0-4,0 0-6,0 0-13,-8 17-4,-8-20-1,-5-6-1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26:15.0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3 290 3,'-3'-18'5,"-3"0"0,2 3-1,3 1-2,0 4-1,1 10 0,2-13-1,-2 13 0,6-12-1,4 10 1,1-2 0,-2 2-1,6-3 1,2 2 0,5 0 1,5-1-1,9 1 0,8 1 1,7-2-1,9 1 1,7-1 0,8 0 1,7-1 0,7 0 1,6-2 1,5-2 1,2 1-1,6 0 0,5 0 1,4 0-2,3 1 1,3 3-2,1 0 0,2 3-1,4-1-1,4 2 1,2-2-1,2 0 1,3-1 0,3-1 0,3 0 0,2-1 0,0 0 1,1 1-1,4 3 1,1 3-1,0 5 1,3 1-2,4 2 1,4 2 0,1 0-1,2-1 0,-1-1 1,0-3-1,-2 0 0,-1-4 1,-2-2-1,-6-1 1,-2 0 1,-7-1-1,-2-1-1,-3-1 1,-6-2 0,-7 0-1,-5 0 1,-9-2-1,-7-2 1,-5-2-1,-10 0 1,-9-2 1,-7 0-1,-9 1 0,-4 2 1,-6 2-1,-2 0 0,-5 5 0,-1 2 0,-3 2-1,0 1 0,-2 0 0,-4 1 0,-2-1 0,-3-1 0,-3 1 1,-1-1-1,-3 2 0,-1 0 0,0 2-1,-1 1 1,-2 1 0,1 1 0,-2-1-1,-5 2 1,2-1-1,-2 3 1,-3-1-1,0 2 1,0 0-1,-3 2 1,1-1-1,-1-1 1,-3 0-1,1 1 1,-4 3 0,-2 1-1,-2 6 1,-2 4 0,-4 9 0,-1 5 0,-2 9 0,-2 0 0,0 1 1,-1 0-1,1-3 1,2-4 0,0-7 1,3-3-1,1-9 1,1-3 0,1-5-1,1-4 1,-1-2-1,-1-11-1,1 15-9,-1-15-11,-21 5 2,0-16-2,-11-16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28:41.0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13283 3429 21,'-136'-60'13,"3"-1"-2,0-2-2,3-1-7,-1 4-2,-6 3-2,-4 2-2,0-4-1,-6-2 0,-4-5 1,-2-2 1,-2-6 3,2-6 0,4-7 1,2-1 2,2-3 0,3 2 2,0-2 2,-4 2 1,-6-2 2,-3 5 0,-11-3 1,-9 7-2,-14 6-2,-11 7-2,-9 11-4,-8 7-3,-7 9-2,-10 5-1,0 6-1,-3-3 1,3-1 1,4-4 0,1-8 2,4-8 2,3-5 2,4-4 1,4-5-1,6 0 0,5 0-1,6 2 0,13 2 0,8 4-2,11 5 1,12-1-2,9 4 0,7 3 0,10 1-2,4 1 2,-2 1-1,-3-2 1,-4 2 1,-5 4 1,-10 4 0,-12 1 2,-11 9 0,-13 8 1,-14 10-1,-5 17 2,-13 17-1,-5 19-1,-5 20-1,-5 20 0,-1 24-3,-2 18 1,7 17 0,1 9 0,10 12 0,17 7 1,13 6 1,28 5 0,17 6 1,30 4-1,21 9 1,24 10 1,23 4-2,13 5 0,15 4 0,8 2 0,5 5-1,-2 0 0,-1-2-2,-6-5 1,-9-3-1,-7-7 1,-1-8-1,-9-10 1,7-18 0,10-16 1,8-19 2,16-14-1,10-19 1,17-9 0,7-11 1,16 0-1,8-5 0,-1 2-1,-1 1 0,-4 4-1,-9 8-2,-8 5 1,-10 4-1,-14-3-1,-10-4 1,-6-5 1,-3-8 0,1-8 0,2-16 3,14-12 0,14-17 1,14-5 0,17-6 0,14-1 1,12-3-1,11 3 0,19 2-1,5 3 0,9 1-1,3 0 0,5 0-1,7-5 0,8-4 0,2-7 0,9-5 0,1-3 0,3 0 0,-3 2 0,0 5 0,-7 5 0,-6 9 0,-2 8 2,-12 12 0,-4 7-1,-6 2 2,6 5-2,2-4 2,5-1-1,4-4-1,9-3 0,9-9-1,8-4 1,11-2-1,6 0 1,5 1-1,7 3 0,5 3-1,-7 4 0,0 6 0,-4 5-1,-12 2 1,-11 2-1,-9 0 1,-7-4 1,-2-5 1,7-9 0,4-10 1,11-15-1,13-12 1,15-7 0,14-4-1,4 2 0,6 7-2,2 9 1,-5 12 0,-9 12-1,-7 12 0,-6 5 0,-17 1 0,-6-4 0,-11-3 0,-12-10 1,-5-11-1,-6-11 1,-5-17 0,-6-13 0,7-22 1,1-17-1,2-20 1,4-15-1,5-11 0,4-5 0,-1 0 0,-1 0 0,-2 5 0,-3 5 0,-3 5 1,-4 4-1,-7-2 0,0-2 1,2-7-1,4-4 0,2 0-1,5-4-1,9-1-3,1-3-2,7 5-1,-4 0-2,-2 9 1,-11 0 0,-12 7 0,-21 1 5,-23 4 6,-14 5 5,-24-4 1,-11 4 2,-16-3-1,-3 7 0,-5-2-1,6 5-3,-3 6-3,3 11-1,-1 12-1,-2 11 0,-5 7 0,-1 6 0,-4 5 0,-3 4 0,-9 11 0,9-16 1,-7 6 0,-1 0-1,-1 10-4,0-16-14,0 16-3,-2-11-3,0-2 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27:20.5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40 496 35,'0'0'19,"-13"6"-2,4-6 1,-1-3-14,10 3 0,-8 11-3,8-11-2,4 17 0,1-7 0,0-1 2,-5-9 0,15 12 1,0-7 0,2-2 1,5 1-1,2-1 1,5 4 0,1 1-1,1 6-1,1 5 1,1 3-2,1 2 1,2 3-1,2 1 1,4-1-1,4 1 1,6 1-1,4-2 2,4 1-1,1 1 0,0 1 1,1 5 0,-2 3-1,-2 2 1,-2 1-1,-4 0-1,-1 0 1,-5-1 0,2-1 0,-3-2 0,2 1 0,-2-1 0,1 0 1,-2 0 0,2 3-1,-1 3 1,1 6 0,0-1-1,2 3 0,-1 1-1,3 0 1,1-1-1,2-4 1,1-3-1,1-6 1,-1-7-1,-2-3 1,-2-4-1,-1-2 1,-2-3-1,-3 0 1,3-1-1,1-2 0,0 1 0,3-1 1,3 1-1,2-3 0,0-1 0,2-3 0,-5-3 1,-2-2-1,-6-3 0,-2-4 1,-6-2-1,-3-2 0,-1-3 1,1-1-1,0-1 0,2 0 0,5 2-1,2-1 1,2 3-1,1 0 0,1 0 1,-3 2-1,-4 0 1,-3-1 0,-6 0 0,-5-2 0,1-1 1,-2 1-1,-1-2 0,1-1 1,0 4-1,0-4 0,4 5 0,2-1 0,-1-1-1,-1 0 2,1 1-2,0 3 1,1-6 0,2 0 0,0-4 0,-1 1-1,3 1 2,1-4-1,1 1 0,-1 0 0,0 1 0,0-1 0,-2 1 0,0 1 0,-3-2 0,-3 2 0,-5-3 0,-1 1 0,3-1 0,1-3 0,-1 2 0,0-1 0,0-1 0,2 0 0,1-2 0,2-1 0,-4 0 0,1 1 0,-1-2 0,0-1 0,4 1 0,3 1 0,2 1 0,2 3 0,1 1 0,0 2 0,3-4-1,0 2 1,-3-1 0,2-1 0,-3-2-1,0-2 1,-1-3-1,2-2 0,4 2 1,-1-3 0,4-1 0,0 0-1,4 0 0,-2 2 1,-1 0-1,-3 0 1,-4 0 0,-2 0-1,-2-1 1,-4 0 0,-1-2 1,-2 0-1,0-1 0,-1 0 0,0 1 0,0 0 0,-2 0 0,1 1 0,2 0 0,2-2 0,5-1 0,1-1-1,5 0 1,3-3 0,1-2 0,4 1-1,1-3 1,3 0 0,0 3 0,3 3-1,6 2 1,3 3 0,7 4-1,3-1 2,3 10-2,2 0 1,2 2 0,-1 5 1,0-2-1,0 4 1,-2 0-1,0 8 0,-2-8 0,3 6 0,1 2 0,1-4 0,4 3 0,2-2 0,0 2 0,2-3 0,1 4 1,-2 1-2,-2-1 1,-1 3 0,-2 5 0,-2 1-1,-1 1 1,1 2-1,0-2 1,1-2 0,2 0 0,5-1-1,2-5 2,1-1-1,0-1 1,3 2-1,-3 1 0,-1 3 0,1 2 1,1 5-1,-2-2 0,0 1 0,3-2 0,0-2 0,6-2 0,1-1 1,6-3-1,-1 0 0,3 1 0,-1 3 1,-3 3-2,-2 2 1,-2 8-4,-11 3-16,-7 8-3,-18-11-2,-23-16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36:15.3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1 358 8,'0'0'9,"5"-10"-1,-5 10-1,0 0-3,0 0-2,0 0-1,0 0-1,0 0 0,0 0 1,0 0 1,0 0 0,-7-9 1,7 9-1,0 0 1,0 0 0,0 0 0,0 0-1,0 0 0,0 0 0,0 0 0,0 0 0,18-2 0,-1 0 1,5-3-1,7 0 0,10-2 0,4-4 0,12 0 0,3-3 1,-1-3-1,0-1 1,-4 2 0,-3-1 0,-9 2 1,-6 5-1,-11-2 0,-5 7 0,-9 1-1,-10 4-1,0 0-1,0 0-2,0 0-1,-12 5-2,2-1-2,-4-2-8,0 1-3,-1 0-1,1-6 1,2-1 1</inkml:trace>
  <inkml:trace contextRef="#ctx0" brushRef="#br0" timeOffset="531">437 101 6,'-11'-14'7,"11"14"-1,0 0-2,-5-13 0,5 13 2,0 0 2,0 0 0,0 0-1,-4-9 0,4 9 0,11 1-2,-1-1-3,6 0 0,7 0-2,5-2 0,2-1 1,6 0-1,1-4 1,3 2 0,-3-2 0,0-1 1,-4 1-1,0 0 0,-1 0-1,-3 2 1,-2 2 0,-4 1-1,-1 1 1,-5 2 0,-2 0 0,-5 2 1,-10-3 0,12 6 1,-12-6 0,0 13 0,0-13 0,-11 21 0,0-7 0,-3 3-1,-3 3 0,-2 3 0,-4 0-1,1 5 0,-4 0 0,0 3-1,1-1 1,1 0-1,1-2 1,2-2 0,1-1 0,4-5 1,1-5 1,7-3-1,-1-3 0,9-9 1,-10 8-1,10-8 0,0 0 0,0 0-1,0 0-1,0 0 0,0 0 1,0 0-2,0 0-2,0 0-10,0 0-10,2-10-1,-3-4 0,-4-7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35:32.3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966 6200 0,'0'0'5,"0"0"-1,-11 4-2,11-4-1,0 0 0,-6 10-1,6-10 3,0 0 1,-8 14 1,8-14 2,-13 5 2,13-5 0,-12 3 2,12-3-1,-20 0-1,20 0-1,-24 0-2,9 2-2,-2-2-1,-1 3-1,-4-1-1,4 2 1,18-4 0,-55 5 1,55-5 1,-44 3 1,44-3 0,-47-1 0,47 1-1,-48-2 1,48 2-3,0 0 0,-54-1 0,54 1-2,0 0 0,0 0 0,-48 9 0,48-9 1,0 0 0,0 0 0,0 0 0,0 0 1,0 0-1,-45 15 1,45-15-1,0 0 0,0 0 0,0 0-1,0 0 1,-42 3-1,42-3 0,0 0 1,0 0 0,0 0-1,0 0 1,-43 1 0,43-1-1,0 0 1,0 0-1,0 0 1,0 0-1,-44-2-1,44 2 1,0 0 0,0 0 1,0 0-1,0 0 1,0 0 0,0 0 0,0 0 0,0 0 1,0 0-2,-47-47 1,47 47-1,-8-44 0,8 44 0,-9-62-1,9 62 1,4-78 0,-6 34 0,2-2 0,-3-5-2,-5 3 2,5-3 0,-2-2 0,-5-1 0,2-1 0,2-1-1,-5 0 1,1 0 0,3-1 0,-7 0 0,0-1 0,0 1-1,6 0 0,-6 1 1,2 0-1,1 0 1,-2 0-1,3-2 0,2 1 1,-1-1 0,-3 0 0,4 0 0,2 2 0,2-1 0,2-2-1,-3 1 2,0-1-1,8-2 0,1-2-1,-7-1 1,15-2 0,-15-3 0,4 2 1,4 0-1,3-2 0,-10 0 0,4 0 0,6-2-1,-19-1 1,18 1 0,-2 0 0,0-2 0,-5-1 0,5 2 0,-7 1 1,4 0-1,-1-1 0,-4 0 0,3-2 0,-4 0 0,5 1 0,-2-3 0,8-2 0,-7 1 1,10-1 0,-5-1-1,-1 0 1,2 1 0,3-1-1,-3 2 1,-5-1-1,-3 1 0,1 0 0,1-1 1,-2 1-1,2 0 0,-8 2 0,8-3 0,-2 3 0,4 0 0,-1-1 0,6 3 0,1-2 0,-6-1 0,5 5 0,-8 2 0,6-2 0,-3 8 0,-3 6 0,-3 3 0,-1 4 0,3 3 0,0 2-1,6 1 2,-4 44-2,4-74 1,-4 74 0,12-67 0,-12 67 0,8-48 0,-8 48 0,0 0 0,0 0-1,0 0 1,0 0 0,0 0-1,0 0 0,0 0 1,0 0-1,0 0 1,0 0 0,0 0 0,0 0-1,0 0 1,0 0 0,0 0 0,0 0 0,0 0 0,0 0 0,0 0 0,0 0 0,0 0 0,0 0 0,0 0 0,0 0 0,0 0 0,-11-41 0,11 41-1,0 0 1,0 0 0,0 0 0,0 0-1,0 0 0,0 0 0,0 0 0,0 0 0,0 0 0,0 0 1,0 0-1,0 0 0,0 0 1,0 0 0,0 0 0,0 0 0,41-30 0,-41 30 0,0 0 0,0 0 0,0 0 0,0 0 0,0 0 0,0 0 0,0 0-1,0 0 1,0 0 0,0 0-1,0 0 1,0 0-1,0 0 1,0 0-1,0 0 1,0 0 0,52 7 0,-52-7-1,0 0 2,47 21-1,-47-21 0,42 10 0,-42-10 1,54 5-1,-54-5 1,60-1 0,-60 1-1,67-1 1,-67 1 0,78 1-1,-39-1 0,-3 2-1,7 0 1,-5 0 0,9-2 0,-2 3 0,-1-4 0,0 1 0,1 1 1,2-2 0,-6 1 0,6-1-1,-8 0 1,3-3 0,-2 2 0,0-2 0,-4 1 0,-4-2 0,-6 0-1,6 1 0,-5 0 0,-4 1-1,-3 1 1,-6 0-1,1 1 0,-2 1 1,3 0-1,-16 0 2,0 0 0,0 0 1,0 0 0,0 0-1,0 0 1,0 0 2,0 0-2,0 0-1,0 0 0,-11 2 0,-3-1 0,1-2 0,-3 1 0,-5-1-1,-3-1 1,-7 2-1,-4-2 1,-3 1-1,-4 1-1,-1 1 1,-2 0-2,-4 2 1,-3 0 0,-2 2-1,-5-1 2,-2 0 0,14-2-1,-11 0 1,-4-2 0,3 2 1,3 1-1,4 0 0,10 5-1,0 4 0,-10 1 0,11 1 1,41-14-1,-77 31-1,77-31 2,-68 29 0,68-29 0,-60 16 0,60-16 0,0 0 0,-41 10-1,41-10 1,0 0-1,0 0 0,0 0 0,0 0 0,0 0 0,0 0 0,0 0 0,0 0 0,0 0 1,0 0 0,0 0 0,0 0 0,0 0-1,-15 49 1,15-49 0,0 0 0,10 42 0,-10-42 0,0 0 1,19 69-2,-19-69 2,15 75-2,-9-31 2,-5 9-1,5 7 0,-6 6 0,7 8 0,3-1 0,-6 5 0,-4 2 0,-1 6 0,1 4 0,-6 5 0,0 7 0,-13 7 0,-2 7 0,-2 10 0,3 7 0,-5 4 0,2 1-1,1 0 1,5 0-1,11-3 1,6-4 0,2 0 0,0-4 0,8-2 0,-2 2 1,-1-4-1,2 0 0,-2 2 0,-8 0 0,3-3 0,-2-2 0,0-6 0,-4-4 0,12-5 0,-3-2 1,-3-7-1,15-4 0,-6-4 0,2-1 1,-5 0-1,6-2 1,-9-3 0,0 2-1,-2-2 1,-2 1-1,0 1 1,1-4-1,2-3 1,4-4-1,-7-3 0,-1-8 0,8-5 0,-10-8 0,2-49 0,5 76 0,-5-76 0,1 59 1,-1-59-2,11 52 2,-11-52-1,9 49 0,-9-49-1,2 43 2,-2-43-1,0 0-1,2 49 1,-2-49 1,0 0-1,0 0 0,0 0 1,0 0-1,0 0 1,0 0-1,0 0 2,0 0-2,0 0 1,0 0-1,0 0 0,0 0 0,0 0 0,0 0 0,0 0 0,0 0 1,0 0-1,0 0 1,0 0-1,0 0 1,51 19-1,-51-19 1,0 0-1,54-1 0,-54 1 1,45 1-1,-45-1 0,54-1 1,-54 1-1,58-6 1,-58 6 0,63-14 0,-63 14 0,75-12 0,-38 4-1,4 3 0,3 2-1,-2 2 1,2 1 0,0 1-1,-3 3 1,3-1-1,-4 0 2,0 0-1,-1 1 1,0-1-1,-1 0 1,-3 0 0,0-2-1,-2 1 1,-1 2 0,-5 0-1,-5-1 1,6 2-1,-4 1-1,-2-1 1,-7-1-1,-1-1 1,-5-1 0,1 0 1,-10-2 1,0 0-1,0 0 1,0 0-1,0 0 0,-10 2 1,0-5-1,-4 1-1,14 2 0,-27-7 0,1 0 0,-5-1 0,-7 1 0,-3 0-1,-4 2 1,-3 1-1,-5 1 0,-2 3 1,-3 3-1,1 3-1,-2 0 2,4 1 0,7 0 0,-4 1 0,-1-4 0,7-1 1,46-3-1,-77 3 1,77-3-1,-47-1 0,47 1 0,0 0-1,-46-1 0,46 1 0,0 0-1,0 0 1,0 0 0,0 0-1,0 0 1,0 0 1,52 22 0,-52-22 0,50 7 1,-12-3-2,8 1 1,13 2 0,5 0-2,1-4-2,8 0-8,5-14-13,3-4-1,-6-16 0,-4-11-2</inkml:trace>
  <inkml:trace contextRef="#ctx0" brushRef="#br0" timeOffset="4487">1020 153 12,'5'-15'10,"-1"-3"1,4-1-1,4 1-6,4 1-2,8 2-1,5-1-1,4 4 0,5 2 1,1 2 0,5 3-2,-8 4 2,11 4-1,-1 2 1,6 3 0,-4 1 1,4 2 0,-2 0 1,0-1 1,7 0-1,-10 1 0,-7-1 1,-4-1-2,-7 1 0,-6-3 0,-4 0 4,-7-3 0,-2 2 1,-10-6 1,0 0-1,0 0 1,0 0 0,0 0-1,0 0-3,-12 2-1,12-2-3,-18 0-2,3-1-7,2 10-12,-8-1-1,1 2-2,0-5 0</inkml:trace>
  <inkml:trace contextRef="#ctx0" brushRef="#br0" timeOffset="5819">1250 6365 2,'-10'5'9,"10"-5"1,0 0-1,0 0-1,0 0-1,-12 2 0,12-2-2,-15 3-2,5-1-2,-4 0 1,-5 2 0,2 0 1,-5 0 1,-5 0 0,1 0 1,-3-1 2,0 1-2,-2-1-1,-2 0 0,0 3-1,-2-2 0,35-4 0,-77 7 1,34-8 0,-6 3 0,0-4 0,3 1 0,-5-5 0,9 3-1,-4-3-1,46 6-1,-77-1-1,77 1 1,-60 7-2,60-7 1,-45 11 0,45-11-1,0 0 2,-51 16-2,51-16 2,0 0-1,0 0 0,0 0 0,0 0 0,0 0 0,0 0 0,0 0 0,0 0-1,0 0 1,0 0 0,0 0 0,0 0 0,0 0 1,0 0-1,0 0 0,0 0 0,0 0 1,0 0-1,0 0 0,0 0 0,-41 22 0,41-22 1,0 0-1,0 0 0,0 0 1,0 0 0,0 0-1,0 0 2,0 0-1,0 0-1,0 0 1,0 0 0,0 0-1,0 0 0,0 0 1,0 0-1,0 0-1,0 0 2,0 0-1,0 0 0,0 0 1,0 0-1,0 0 1,0 0-1,0 0 0,0 0 0,0 0 1,0 0-1,0 0 0,0 0 1,0 0-1,0 0 1,0 0-1,-42 37 0,42-37 0,0 0 0,0 0 0,-19 54-1,19-54 1,-1 41 0,1-41 0,-7 50 0,7-50 0,-8 58-1,8-58 1,-8 67 0,8-67 0,-8 78 0,2-34 0,6 5-1,-5 3 1,5 5-1,-6 3 1,2 3-1,-4 3 0,3 3 1,0 1-1,3-4 1,2-2 0,-8 2 0,8-4 0,-4-3 0,7-2-1,-6-2 1,2 0 0,-5 4 0,10 2 0,-4 0 0,6 4 0,0 4 1,-1 1-1,-5 0 1,5-2-1,3-2 0,-11-1 1,12-5-1,-14-1 0,3-4 1,0-2 0,5 0 0,-11-1 0,3-1 0,3 4 0,-8 2 1,9 0-1,-5 0 1,1 3-2,4-1 1,7 1 0,-9-2-1,4-4 1,7-1-1,-6-1 0,4-2 0,-2-2 1,2 2-1,-6-3 0,11 2 0,-5-1 0,-2 2 0,6 0 0,-2 4 1,-1 1 0,-4 1-1,6 1 0,-4 2 1,-3 2-1,-2 1 2,1 0-2,-3 0 1,4-1-1,-7 1 1,2 1 0,0 0 0,5-2 0,-2 0-1,-1-2 1,3 0 0,2-2-1,1 0 1,-2 0 0,-2 2-1,1 0 1,1 2-1,2 1 0,-3 0 0,-1-1 1,4 0-1,0-1-1,-6-1 2,3-1-1,-5 0 1,-4 3-1,-3 3 0,-3 3 0,-4 2 1,-4 3 0,11 2-1,-7-1 0,7 1 0,-5-4 0,9-2 1,1-1-1,2-2 0,4-1 1,-14-5-1,12 2-1,-2-2 1,-1-1-1,4-3 1,-1 1 0,5-2 0,-8-1-1,7-1 2,-2-1-1,-3-2 0,5 1 1,-2-3-2,1 0 2,-2-2-2,4-1 2,5-3-1,-9-41 0,6 71 1,-6-71-1,3 62 1,-3-62 0,0 46-1,0-46 1,0 0-1,2 46 0,-2-46 0,0 0 1,0 0-2,0 0 2,0 0-1,25 46-1,-25-46 1,0 0 1,0 0-1,0 0 0,0 0 1,0 0-1,0 0 0,0 0 1,0 0 0,0 0-1,0 0-1,0 0 2,0 0-1,0 0 0,0 0 0,0 0 0,-6 42-1,6-42 1,0 0 0,0 0 0,0 0-1,2 46 1,-2-46 0,0 0-1,0 0 1,0 0 0,0 0 0,18 46 0,-18-46 0,0 0 0,0 0 0,0 0 1,20 54-1,-20-54-1,0 0 1,0 0 0,28 44 0,-28-44 1,0 0-1,0 0 0,0 0 1,0 0-1,46 27 1,-46-27-1,0 0 1,0 0 0,55 7-1,-55-7 1,48-3-1,-48 3 1,62-5-1,-62 5 1,61-8-1,-61 8 0,61-7 1,-61 7-1,64-1 1,-64 1 0,46 2 0,-46-2 0,48 5-1,-22-4 0,2 1 0,-3-1 0,5-1 0,4 0 0,-1-2 0,0-2 0,-1 2 0,-3 0 0,-6-1 1,0 1-1,-7 0 0,-3 0 0,-13 2 1,15-1-1,-15 1 0,9-3 1,-9 3-1,0 0 1,0 0 0,0 0 0,0 0 0,0 0 0,0 0 0,0 0-1,0 0 1,0 0-1,0 0 0,0 0 0,0 0-1,0 0-1,0 0-1,0 0-1,0 0-3,0 0-6,0 0-18,-4-18 1,-2 5-1,-12-15 0</inkml:trace>
  <inkml:trace contextRef="#ctx0" brushRef="#br0" timeOffset="95898">1355 10020 0,'0'0'5,"0"0"1,0 0-3,0 0-1,9-4-2,-9 4 1,0 0 1,0 0 1,0 0 2,0 0 1,0 0 1,0 0 0,0 0 0,-2-11 0,2 11-2,-9-3 0,9 3-2,0 0-1,0 0-1,0 0 0,-11-7 0,11 7 0,0 0-1,-13-6 1,13 6 0,-10-3 2,10 3-1,-11-4 0,11 4 0,-10-3 0,10 3 0,-9-2-1,9 2 1,0 0-1,-10-1-1,10 1 0,0 0 0,0 0 0,0 0 0,0 0 0,0 0 1,0 0-1,0 0 0,0 0 0,0 0 0,0 0-1,0 0 1,0 0 0,11 0-1,-11 0 1,15 4-1,-5-2 1,2 2 0,7-2-1,-8 1 1,10-1 0,1 0-1,2 0 1,3 0 0,2 0 1,2 0 0,-2-1 0,8 2 0,-3-1 1,2 1-1,5 2 1,0-1-1,1 1-1,0 0 1,2-1 1,0 0 0,2-3 0,1 0 1,-5-4-1,1 0 1,0-3 0,1 1-1,3-1 0,-1 0-1,0 1 0,-1 2-1,1 2 1,-1 0-1,0 1 1,-2 1-1,-5-1 0,-1 0 0,1-1 0,3-1 0,-2 0 0,1 0 0,-1-2 0,4 1 0,2-1 0,0-1 0,-2 1 0,-1 0 0,1 1 1,2-1-1,-1 1 0,-2 0 1,-4 1-1,0 0 0,-2 1 0,-2-1 0,-3-1 1,-4 2 0,-4 0 0,-1 0 0,-1 0 0,-4 0 0,-3 1 0,-3 0 0,-11 0 0,16 0 0,-16 0 0,9 1 0,-9-1 0,0 0 2,0 0-1,0 0 2,0 0-1,0 0 0,0 0 0,0 0-1,0 0 0,0 0 0,0 0-1,0 0 0,0 0-1,0 0 1,0 0-1,0 0 1,0 0-1,0 0-2,0 0-9,0 0-14,0 0-2,-8-14-1,-8-6-1</inkml:trace>
  <inkml:trace contextRef="#ctx0" brushRef="#br0" timeOffset="123418">2600 11796 4,'0'0'6,"0"0"-2,0 0 0,-9-4-2,9 4-1,0 0 0,-3-10 0,3 10 2,0 0 0,0 0 1,-1-10 0,1 10 1,0 0 0,0 0 1,0 0-1,0 0-1,0 0 0,0 0 0,0 0-1,0 0 0,0 0 0,0 0 0,0 0 1,0 0-2,0 0 1,0 0-1,0 0 0,0 0-1,0 0 1,0 0-1,0 0 0,0 0 0,0 0 0,0 0-1,7 12 1,-7-12 0,12 3 0,-3-1 1,3 4 0,2-4 1,7 1 0,1-3 0,7 1 0,3-1 0,8-1 0,2-1 0,10 0-1,2-1 0,2 1-1,1 0 0,-1 1 0,-3 0 0,-5 1 1,-7-1 0,-5 2 1,-12-2-1,-2 2 1,-10-2 0,-1 2-1,-11-1 1,0 0-1,0 0 0,10-2 0,-10 2-1,0 0 1,0 0-1,0 0 2,0 0-2,0 0 0,0 0-1,0 0 1,0 0-2,0 0-6,0 0-15,0 0-3,0 0-3,-12-5 0,-5-18-1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35:42.4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441 11 1,'0'0'2,"0"0"0,-9-3-1,9 3-1,0 0 2,0 0 0,0 0 2,0 0 0,0 0 1,-12-2-1,12 2 1,0 0 0,-11-2-1,11 2-2,0 0 0,-11-1-1,11 1 0,0 0-1,-11-1 0,11 1 0,-13 0 1,13 0 0,-16 1 0,4 1 0,-1-1 1,-1 1 0,0 0 0,-1 0 1,0 2 0,-1-1-1,2 0 1,-2 2-2,0 0 1,1 2-1,-2 1-1,1 2 1,0 1-2,0 1 2,-2 3-2,2-3 1,2 5 0,1-2 0,2 5-1,2-1 1,-1 2 0,0 3 1,6 1-1,-2 3 1,4 0 0,0 6 0,2 0 0,2 2 0,3 1 1,4-2 0,1 0 0,1 0 1,2 0-1,1-1 0,2-4-1,0-3 1,3 0 1,-1-5-1,3-3 0,1-5 0,4-4 0,2-9 1,5-3 0,3-10 0,4-4-1,-1-8 0,3-6 0,-3-4-1,-2-4 1,-4-4-1,-3 0 0,-6-1 0,-2 2-1,-4-1 1,-2 4 0,-3-1-1,-3 4 1,-1 2-1,-2 1 1,-2 2 0,-2 1 0,-2 3 0,-2 3 1,-6 2-1,3 3 1,-5 2 0,-2 3 0,-6 0 0,-1 6-1,-9-1 1,-3 5-1,-3 1 0,-5 3 0,-3 2-1,-2 6 0,-2 5 0,-4 5-3,1 8-12,-9 4-8,-6 3-2,-13-6 1,-12-1-1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35:47.2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111 724 7,'0'0'8,"0"0"1,0 0-1,-10 0-1,10 0 0,0 0-1,0 0-2,0 0-1,0 0-2,0 0 0,0 0 0,13-12 0,2 5 0,3-3 0,4-1 0,2-1 0,0 1 0,-1 0 0,-2 2 0,-4 3 0,-8 2-1,-9 4-5,0 0-5,0 0-4,0 0 0,0 0 0</inkml:trace>
  <inkml:trace contextRef="#ctx0" brushRef="#br0" timeOffset="330">1 630 20,'-10'2'13,"10"-2"0,0 0 0,15-16-9,-1 4-5,4 1 1,3-2 0,3 0 2,0 0-1,-2 3 1,1 1 0,-6 2 0,2 3 0,-2 1-1,-1 2 0,-2 0-1,2 1 1,-4 1-3,-2 0-2,1 0-5,-2 1-5,-9-2-1,13-2 0,-13 2 0</inkml:trace>
  <inkml:trace contextRef="#ctx0" brushRef="#br0" timeOffset="811">686 303 11,'-14'1'9,"1"3"1,-3 1-2,2 4-2,-4 5-3,3-1-1,-1 2-1,-3 2-1,1 2 1,-3 2 1,0 0 0,0 1 1,1-1 1,0-2 0,4 0 0,5-2 0,4 1 1,9-7-1,10 0 0,13-7-1,11-1-1,5-2 0,6-5-2,0-1 1,0-2-2,-6 1 1,-8 0-1,-10 1 0,-10 2-2,-13 3-8,10 2-5,-10-2 0,0 0-1,-1-10 0</inkml:trace>
  <inkml:trace contextRef="#ctx0" brushRef="#br0" timeOffset="1131">871 369 23,'0'0'14,"0"0"1,0 0-1,0 0-5,-6 10-10,6-10-1,-3 11 0,4-2 2,4 2 1,-5 4 0,4 2 2,-4 2-1,5 3 1,-4-1 0,7 1 1,-4-1-2,1-2-1,3-2-3,0-4-5,2-4-2,-10-9-6,15 6-2,-15-6 0,0 0 1</inkml:trace>
  <inkml:trace contextRef="#ctx0" brushRef="#br0" timeOffset="1352">848 532 8,'-21'-13'11,"5"4"-1,0 0-2,6 1-3,10 8-3,-12-7-2,12 7-1,0 0-1,0 0 2,0 0-1,0 0 2,17 7 0,-7-5 1,6 0 1,4-1 0,2-2 0,3-1-1,1-1-1,1 0-4,-4-3-8,4 1-1,-8-8-2,1 2 1</inkml:trace>
  <inkml:trace contextRef="#ctx0" brushRef="#br0" timeOffset="1752">1001 9 9,'0'0'10,"0"0"0,0 0-2,7-9-6,-7 9-2,0 0 1,9-1 2,-9 1 2,0 0 1,0 0 0,0 0 0,6 11 1,-6-11-1,2 15 1,-1-4-3,3 4-1,-1 2 0,3 6 0,0 1 0,0 3 1,-2 3-1,2 3 0,-2-4-1,0 0 0,0-4 0,-1-2-2,0-6 1,2-2 0,-5-15 0,16 9 1,-3-11-1,3-3 1,1-4 1,4-2 0,-3-3-1,-1 0 2,-2-1-1,-3 3 1,-5 3-2,-7 9 0,6-11-1,-6 11-1,0 0 0,0 0-1,0 0-1,13 11 0,-2-3 1,0 2-1,2 0 2,0 0-1,-1 4 1,-1-2 0,-1-1 1,-4-1-1,-3 1 1,-1 2 0,-1-1 0,1 3 0,-1-2 0,1 2 0,0-1 0,2 0-1,0-1 0,-1-2 0,-3-11 1,7 15-1,-7-15 0,0 0-3,7 10-19,-7-10-2,-17-10-2,-3-7 2</inkml:trace>
  <inkml:trace contextRef="#ctx0" brushRef="#br0" timeOffset="2844">1019 362 15,'0'0'5,"0"0"-3,0 0-3,0 0-8</inkml:trace>
  <inkml:trace contextRef="#ctx0" brushRef="#br0" timeOffset="2914">1020 351 23,'0'0'10,"7"-9"0,-7 9-2,0 0-4,0 0-3,0 0-2,0 0 1,0 0 0,0 0-1,0 0 1,0 0 0,0 0 0,2 11 1,-2-11-1,3 15 1,-2-5 1,1 3 0,0 1 1,0 3 0,2 1 0,-1 6 1,2 1-1,-1 1 0,2 0-1,-1 0 0,0-3 1,0-3-1,-2-2 1,0-6-1,0 0 1,-3-12 0,5 16 0,-5-16 0,3 16-1,-3-16-1,5 13 1,-5-13-2,5 12 1,-5-12 0,0 0-1,7 9 0,-7-9-2,0 0-9,0 0-10,1-16 2,-3-5-1,-3-14-1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36:05.0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248 0 3,'0'0'17,"0"0"0,0 0-1,0 0-6,0 0 1,0 0 0,0 0-4,0 0-3,0 0 0,0 0-1,0 0-1,0 0-2,0 0 1,0 0-1,0 0 1,0 0-1,0 0 0,0 0 0,0 0 0,0 0 0,12 41 0,-12-41 0,0 63 1,0-19 0,0 7 1,-1 6-1,0 2 2,1 1 0,-1-2 0,2-2-1,0-8 0,1-4-1,-2-44 1,5 67-1,-5-67-1,7 51 0,-3-34 0,-1-2 0,-1-6 0,-1 1 1,-1-10-2,0 0-2,2 13-5,-2-13-8,0 0-6,0 0 3,-7-52-3,7 52 2</inkml:trace>
  <inkml:trace contextRef="#ctx0" brushRef="#br0" timeOffset="611">40 650 3,'-42'40'9,"42"-40"1,0 0-2,0 0-1,0 0-1,0 0 1,0 0-1,0 0 0,0 0-1,37 4 0,-26 8-1,-1 2 0,4 8 1,4 5-2,3 5 0,1 1-1,5 8-1,0-5 0,1-5 0,2 1 0,-1-5-1,-1-9 0,-1 0 0,-3-8 0,-2-3 1,0-3 1,-1-4 1,-2-7 1,0-6-1,-3-7 2,3-8 0,-4-6 1,-15 34-2,31-91 0,-16 39 0,-2-1-1,-1 5-1,-2 5-1,-10 43 0,18-69 0,-18 69 0,0 0-1,0 0 0,13-41 1,-13 41-1,0 0 0,0 0 1,0 0-1,0 0 0,0 0 0,0 0 0,0 0 0,0 0-1,0 0 1,0 0-1,0 0-1,0 0-1,0 0-6,0 0-10,0 0-4,0 0-1,0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36:21.7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1092 1,'11'9'6,"-11"-9"0,12 4-1,-12-4-1,19 6 0,-6-4 1,1 2 0,2-2 0,1 1 1,5 0 1,0-1 0,3 3-1,-2-3 0,4 2 0,0-1 1,4 1-2,-2-3 0,5 2 0,-2-2-1,6 2-1,0-3 1,3 2-1,1-2 0,0 2 0,2-1-1,2 2 1,1-1-2,0 2 1,2-1 0,3 2-1,-1-1 0,4 0 0,0-1 0,2 1 0,-1 0 0,3-2-1,-4-1 1,1 0 0,-2 0 0,1-1 0,-1 0 0,0 0 0,-3 0 0,1-1-1,-1 0 1,1-1-1,0 0 1,-1 0-1,-2 0 0,-2-1 1,-2 0-1,-3 1 1,-3 0-1,-4-1 0,-3 0 1,-2 0-1,-3 0 0,0 1 0,0-1 1,-1-1-1,0 2 0,-3 0 0,-3 0 0,-1 0 1,-4 0-1,-2 1 1,-13 1-1,14-3 1,-14 3-1,0 0 0,11-2 1,-11 2-1,0 0 0,10-3 0,-10 3 0,0 0 0,11-4 0,-11 4 0,0 0 0,0 0 0,0 0 1,0 0-1,0 0 0,10-2 0,-10 2 0,0 0-1,11 0 1,-11 0 0,11-1 0,-11 1 1,11-2-1,-11 2 1,0 0-1,0 0 1,0 0-1,9-1 1,-9 1-1,0 0 1,0 0-1,0 0 1,0 0-1,0 0 1,0 0 0,0 0-1,0 0 1,0 0-1,-3-11 1,3 11-1,0 0 0,0 0 1,0-11-1,0 11 0,-2-10-1,2 10 1,-2-17 0,0 7 0,1-4 0,0-1 0,-2-5-1,-2 0 1,1-4 0,-1-1 0,-2-1 0,0-1-1,-2 0 0,0-1 2,2-2-2,0-1 0,-1 0 1,2-1-1,1-1 1,0-1-1,-1 1 1,-1 0 0,2 2 0,-1 2 0,1 0 0,-1 0-1,0 1 1,2 2 0,-1 2 0,1 0 0,0 1 0,2 0 0,-1 3 0,3 0 0,-3 4 0,2 0 0,1 4 0,-1 0 0,-1 3 0,2 9 0,-1-13 0,1 13 0,0 0 1,0 0-1,-1-10 0,1 10 0,0 0 0,0 0 0,1-10 1,-1 10-1,1-9 0,-1 9 0,0-11 0,0 11 0,0 0 0,-2-10 0,2 10 0,0 0-1,0 0 1,0 0 0,0 0-1,0 0 1,0 0 0,0 0-1,0 0 1,0 0 0,0 0-1,0 0 1,0 0-1,0 0 1,0 0-1,0 0 1,0 0-1,0 0 1,0 0 0,0 0-1,0 0 1,0 0 0,0 0 0,0 0 0,0 0 0,0 0-1,0 0 1,0 0 0,0 0-1,0 0 0,0 0-2,0 0-8,0 0-13,12-7 1,-2-1-2,0-6 0</inkml:trace>
  <inkml:trace contextRef="#ctx0" brushRef="#br0" timeOffset="2514">2271 256 8,'0'0'9,"-11"-12"-1,11 12-1,0 0 0,-6-10-2,6 10-2,0 0 0,-1-11 1,1 11 0,2-10 1,-2 10 0,1-13 2,-1 13-2,1-15 3,-1 15-3,0-13 0,0 13-1,-1-12-1,1 12-1,1-9 0,-1 9-1,2-12-1,-2 12 1,3-12-1,-3 12 1,2-10-1,-2 10 0,1-15 0,-1 15 0,-1-11-1,1 11 1,-1-9-1,1 9 1,0 0 0,-2-10-1,2 10 1,0 0 0,0 0 0,0 0-1,0 0 1,0 0 0,0 0 0,0 0-1,0 0 1,0 0 0,0 0 0,0 0 0,0 0 0,0 0 0,0 0 0,0 0 0,0 0 0,0 0 0,0 0 0,-11-3 0,11 3 0,0 0 0,-13-2 0,13 2 0,0 0-1,-10-1 1,10 1 0,0 0 0,-10-1 0,10 1 0,-10-3 0,10 3 0,-11-2 0,11 2 0,-14-3 0,14 3 0,-14-1-1,14 1 1,-11 1-1,11-1 1,-13 0 0,13 0 0,-11-2 0,11 2 0,-17-4 0,5 2 1,-3 0-1,-2 0 0,-4 0 0,-3 1 0,-5-1 0,-2 1 0,-4-1 0,-2-2 0,-5 2 0,-5-1 0,-6-1 0,-2 1 1,-3-1-1,-5 2 0,-3 0 0,-3 0 0,-1 1 0,0-1 0,1 0 0,0 1 0,-1-2 0,1 2 0,2 0 0,0 1 0,-1 0 0,1 2 0,1 3 0,2-1 0,3 2 0,2 0 0,3-1 0,5 1 1,5 0 0,5-3 0,3-1 0,5 0 1,3-2-1,7 0 1,2 0-1,2 0 0,3 0-1,3 1 0,2 0 0,1 0 0,10-1 0,-16 1 0,16-1 0,-11 2 0,11-2 0,0 0 0,-9 2-1,9-2 1,0 0 0,0 0-1,0 0 1,-10 11 0,10-11 0,-4 14 0,3-2 0,0 2-1,-1 1 2,1 3-2,0 3 1,-1 2 0,2 1 0,-1 8-1,0-1 1,1 2 0,1 4 0,0 1 0,2 2 0,0 1 0,0-2 0,-1 0 0,-1-1 1,0 2-1,-2 0 1,1 0 0,-1-2 0,0 0-1,-1-3 1,1-1-1,1-8 0,0-2 0,0-7 1,-1-3-1,1-5 0,0-9 0,2 14 1,-2-14-1,0 0 1,0 11-1,0-11 0,0 0 1,0 0-1,0 0 0,0 0 0,0 0 1,0 0-1,1 9 0,-1-9 0,0 0 0,0 0 0,0 0 0,4 12 0,-4-12 0,2 12 0,-2-12 0,1 19 0,-2-7 0,1-1 0,-1 4 0,0-2 0,1 0 0,1-1 0,0 1 0,1-2 0,0-1 0,1 2 0,1-3 1,-2 1-1,2-1 0,-4-9 1,5 15-1,-5-15 1,0 0 0,5 10 0,-5-10 0,0 0 0,0 0 0,0 0 1,0 0 0,0 0-1,0 0 0,0 0-3,0 0-9,-14-5-11,1-3-1,-3-6 0,-4-7 0</inkml:trace>
  <inkml:trace contextRef="#ctx0" brushRef="#br0" timeOffset="23294">3158 1295 4,'0'0'6,"0"0"3,0 0 0,0 0-1,0 0-1,12-16 1,2 6-2,7-5-1,7-3-1,7-5 0,4-2 0,2-2 0,3 1 1,-6 1 1,-3 4-1,-8 3 0,-4 5 0,-11 4-3,-2 3-1,-10 6-6,0 0-1,0 0-7,0 0-1,-15 2-2,3-4 1,-2 1 0,-1-4 3,-2-4 4</inkml:trace>
  <inkml:trace contextRef="#ctx0" brushRef="#br0" timeOffset="23524">3414 986 0,'-11'-17'3,"-2"0"0,1 2 0,-1 2-1,0 3-1,2 4-1,-2 3-1,2 3 1,2 3 2,9-3 1,-10 11 2,10-11 1,8 14 3,6-7 1,8-3 0,5 0 1,4-3-1,6 0-1,-2-2-3,3 1-1,-6-2-1,-4 2-2,-10-1 0,-3 1 0,-15 0-1,12 4 1,-12-4-1,0 0 0,-1 15 1,1-15-1,0 19 0,3-7 0,1 4 0,-1 1 0,3 3 1,-3 2-1,-3 0 1,-1 3-1,-1-1 1,-4 0-1,-2-4-1,1-2 1,0-5-2,7-13-1,-9 14-10,9-14-8,11-21-2,0-5 1,4-11-1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37:08.3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54 1483 24,'0'0'13,"23"23"0,-14-11-1,5 10-12,-2 5 1,0 8 2,-2 11 3,-10 4 2,0 10 2,-13-2 0,4 5 0,-11-7 0,6 0 0,-8-12-2,11-7-2,-1-14-2,11-6 0,1-17-1,0 0-1,-17-19 0,14-7 0,2-9-1,-4-4-1,2-8 1,-3-4-2,11-2 1,2 0-1,7-1 1,5 3-1,5 3 0,10 3 1,3 4-1,9 4 1,0 4-1,4 7 0,6 5 1,3 4-2,0 9 1,-2 4 0,3 6-1,-7 5 1,-4 4 0,-12 5 0,-10 3 1,-8 4 0,-16 1 2,-8 2 0,-13 0 0,-11 1 2,-12-3 0,-2-1 0,-15-4 1,3-4-2,-7-6 0,6-4-1,-3-7 0,11-3-2,7-2-1,3-3-3,16 5-6,-4-6-6,26 11-5,0 0-5,0 0-2,30-7 2,0 7 1</inkml:trace>
  <inkml:trace contextRef="#ctx0" brushRef="#br0" timeOffset="731">786 1825 45,'0'0'20,"0"0"1,0 0-2,0 0-6,12-18-13,6 9-3,8-2 0,3 0 0,2 2 0,6 0 0,-1 5 1,-4 2 0,1 3 2,-5 4 1,-6 2 0,-3 2 1,-2 3 1,-8 2 1,-9 2 0,0 2 2,-8 1-1,-2 5 1,-13-1 0,2 3-1,-11-3 0,7 2-1,-3-7-1,7 0-1,-1-2-1,7-5-1,7-1 0,8-10 0,9 19-1,5-11 1,7-1 0,4 4-1,15-6 1,5-3-2,17-5-13,1-14-9,11-13-1,-4-15-1,0-16 1</inkml:trace>
  <inkml:trace contextRef="#ctx0" brushRef="#br0" timeOffset="1392">1328 0 25,'-8'11'14,"1"3"0,-8-2 0,0 7-7,-2 2-7,-4 5 0,-5 7 0,-4 5 2,-6 6 2,-3 3 2,-4 7 0,-5 2 0,0 7 1,-5 1-1,8 3-1,-2-1-2,9 2-1,4-7-2,8-1 1,2-3-1,9-6 0,3-4 0,0-4 0,2-6 1,1-4 0,2-5 0,-7-6 0,8-2-1,-7-7-2,13 2-5,0-15-8,-3 10-7,3-10 2,0 0-1,4-16 0</inkml:trace>
  <inkml:trace contextRef="#ctx0" brushRef="#br0" timeOffset="1813">456 888 50,'4'10'17,"1"4"-2,-5-4 1,1 6-18,-1 2-1,-3 6 2,0 3 3,-1 5 0,-1 4 3,-4-2 0,5 4 1,-2-4 0,7 0-1,4-6-1,5-1-1,8-13-1,12-5 0,5-10-1,7-9-1,2-6 1,1-7 1,1-6-1,-2 1 1,-8-2-1,-6 5 2,-9 1 0,-1 6-1,-4 3-3,-2 5-8,4 7-13,0-2-2,-3 2-1,-1-4-1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36:42.4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0 405 8,'0'0'10,"0"0"1,0 0 1,0 0 0,0 0 0,0 0-1,0 0 0,7-12-4,3 0-1,4-6-2,9-2-2,5-4-1,5-3-1,5-1 0,2-1 0,0 0 0,2 2 0,-4 4 1,-7 3-1,-2 4 0,-6 3 0,-5 3-3,-6 3-4,-3 2-9,-9 5-2,0 0-1,0 0 1</inkml:trace>
  <inkml:trace contextRef="#ctx0" brushRef="#br0" timeOffset="311">16 50 64,'0'0'22,"-2"13"-3,15-12-1,15-5-15,10 0-7,15 0-2,2-2 1,9 0 1,0-1 2,-6-2 4,-7 3 3,-12-2 1,-9 5 1,-13-4 0,-5 6-1,-12 1 0,0 0-1,13-1-3,-13 1-1,13 7-2,-13-7 0,17 9 0,-6-1 1,0 3 0,0 1 1,-4 5-1,-1 3 1,-1 3 0,0 2 1,-3 1-1,-2-1 0,0 1-1,-1-3 0,1-1-1,-1-4-2,5 2-11,0-8-10,-4-12 0,11 5-2,-5-17 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36:43.5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0 356 16,'-9'10'13,"9"-10"1,0 0 0,0 0-6,15-10-1,4 1 0,7-4 1,6-4-2,3-5 0,4-1-1,-3-3-1,3 3 0,-7-3-1,-5 5 0,-8 1-1,-4 3-3,-4 4-8,-2 3-10,-6 0-2,-3-2 0,-5 2 1</inkml:trace>
  <inkml:trace contextRef="#ctx0" brushRef="#br0" timeOffset="250">27 0 50,'-13'6'19,"13"-6"0,4 15-1,17-10-12,14 0-9,8-1-2,7 1 0,4-3 2,1-2 2,-1-2 3,-8-5 3,-6 3 1,-21-5 0,2 5 3,-12-3-1,2 5 0,-11 2-3,9 3-2,-9-3-3,3 20 0,3-2 0,-11 4-1,-1 6 0,-4 5 1,-3 4 0,-2 1 0,1-1 1,1 0-1,1-4 1,6-3 0,6-5-1,4-7-2,13-5-13,4-11-8,5-12 0,0-15-2,-1-14 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36:46.6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56 294 14,'28'-15'10,"-1"-1"0,-1 3 1,-1 2-1,-5 1-2,-4 3-2,-3 1-2,-3 4-1,-10 2-1,11-3-2,-11 3 1,0 0 0,0 0-1,0-9 0,0 9-4,-4-11-5,1-1-1,-3-1-2,-1-3 1,-2-5 1,-1 0 1,-3 0 4,-2-3 5,-1 4 5,-2 3 2,2 3 1,-3 5-2,1 6-1,-1 7-2,1 3-2,4 5-2,3 2 0,1 1 1,4 2 1,4-5 2,4 2 1,-2-14 2,16 18 1,-4-9-1,8-1 1,2-8 1,7 3-2,2-3-1,6-2 0,-1-1-2,3-4 1,-4-4 0,-2 1 0,-8 4-1,-2-1-1,-7 0 1,-5 3-2,-2 2 0,-9 2-1,15 2 0,-15-2 0,11 7-1,-11-7 1,12 9 0,-12-9 0,14 10 0,-14-10 0,10 9-1,-10-9 2,0 0-1,5 11 0,-6 1 1,-2 4-1,-1 2 1,-2 4-1,-2 1 1,0 3-1,-2 3 0,2-1 0,2-5 1,0-4-1,5 2-2,1-6-10,8 3-8,-8-18-2,16 8-1,-7-19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37:39.2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147 0 1,'0'0'8,"0"0"1,0 0-1,0 0-5,0 0-1,0 0 0,0 0 2,0 0 0,0 0 0,0 0 0,0 0 0,0 0 0,0 0-1,-6 13-1,6-13 0,1 13-1,1-1 0,1 2 1,1 7 1,1 4 0,2 6 1,0 5 0,3 7 1,-1 8 0,2 6-1,-1 3 1,1 4-1,0 0 0,2 2 0,0-8 0,2-1 1,-2-7-2,2-4 1,-3-9-1,2-7 0,-3-8-1,-1-5 0,-3-5 0,-2-3 0,-5-9-2,0 0-4,-3-16-5,-5-1-9,-3-3-4,-1-6-2,-4-3 1</inkml:trace>
  <inkml:trace contextRef="#ctx0" brushRef="#br0" timeOffset="491">5 593 4,'-6'14'9,"6"-14"1,0 0-2,0 0 0,0 0 2,14-2 2,0-7 1,8 0 1,3-7-1,8-1-1,-1-7-3,8 3-1,-3-3-2,3 2-1,-7 0-1,-1 6 0,-5-2-1,0 7 0,-4-1 0,2 3-2,-1-1 1,1 0-2,-1 2 1,0 0-1,-3 2 1,-4-1 0,-3 3 0,-3 2 0,-11 2 1,9-2 1,-9 2-1,0 0 0,0 0 0,0 0 0,0 0-1,0 0 0,0 0-3,0 0-1,0 0-6,0 0-17,2 13-1,-2-13-1,0 0-1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37:12.4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194 152 13,'0'0'8,"-4"-9"0,4 9-1,0 0 0,0 0-1,-6-11 1,6 11 1,0 0 0,0 0 0,0 0 0,0 0-1,0 0-1,0 0-3,0 0-1,0 0-1,0 0-1,0 0 0,-4 10 0,4-1 1,0 2 0,-1 6 1,0 3-1,1 5 1,0 4-1,2 4 1,1 5-1,1 3 0,1 5-1,3 3 1,2 3-1,3 1 0,2 1 1,-2-2-1,2-2 1,-3-4-1,1-6 0,-5-4 1,-2-9 0,-2-6 1,-4-5 0,0-3 1,0-13 0,-11 13 0,11-13-1,-17-1-1,8-3-6,-4-6-5,3-3-10,-1-4-3,2-4 0,-1-4 0</inkml:trace>
  <inkml:trace contextRef="#ctx0" brushRef="#br0" timeOffset="561">0 632 28,'31'-17'16,"5"-2"1,2-3-2,4 2 0,1-4-3,5 4-2,-10 0-3,0 7 0,-9 0-2,-4 6-1,-8 1-1,-1 2-1,-16 4 0,12-3 0,-12 3-1,0 0 1,0 0-1,0 0 1,0 0-1,0 0 1,0 0 0,0 0-1,0 0 0,0 0-1,0 0-2,0 0-3,0 0-6,0 0-13,-2 12-1,2-12-1,-10-4 1</inkml:trace>
  <inkml:trace contextRef="#ctx0" brushRef="#br0" timeOffset="7992">248 522 5,'-10'1'8,"10"-1"-2,-17 2-1,17-2-2,-17 7-2,17-7-1,-19 9 1,9-4 0,-1 2 1,-1-2 1,1 1-1,-2-1 1,1 0 0,-2 1 1,3-2 0,0-1 0,2 0 1,9-3 1,-13 3 0,13-3 0,0 0 1,0 0-2,0 0 0,0 0-2,0 0-1,14-10-1,-3 3 0,4 0-1,3-1-1,4-2 1,3 0 0,1 0 0,3-2 0,1 2 0,-2-1 0,-2 2 1,-2 2-1,-4 1 1,-5 1 0,-2 2 0,-13 3 0,9-1-1,-9 1 1,0 0 0,0 0 0,0 0-1,0 0 0,-17 9 1,7-6-1,-4 2 1,-4 2-1,-4 0 0,-3 2 1,-2-2-1,-1 2 0,3 0 0,-3 0 1,1-1-1,2 1 0,-1-1 0,6-1 0,1 0 0,5-1 0,1-3-1,13-3 1,0 0 0,0 0 0,18-9 0,5-2-1,5-1 1,4-2 0,1 1 0,-2-2 0,-3 4-1,-7 2-1,-8 4-4,-13 5-11,0 0-3,-12 15 2,-4-5-1</inkml:trace>
  <inkml:trace contextRef="#ctx0" brushRef="#br0" timeOffset="9023">212-1 2,'0'0'9,"0"0"-2,0 0-2,0 0-2,0 0-2,0 0 0,0 0 0,4 12 0,-4-12 0,3 17 0,-1-4 1,-1 3-1,2 5 2,-3 5-1,2 5 1,-2 4 0,2 7 0,-1 4-1,2 5 0,3 2 0,-3 0 0,3 0 0,4 1 0,0-2-1,-1-3 1,-1 0-1,1-4 1,-3-3-1,1-3 1,-1-4 0,-3-5-1,-2-5 1,0-5 0,0-5 0,0-5 0,-1-10 2,1 13-1,-1-13 0,0 0 1,0 0 0,0 0 0,0 0-1,0 0 0,0 0-2,0 0-9,0 0-9,-5-21-2,2 5 0,-7-9-1</inkml:trace>
  <inkml:trace contextRef="#ctx0" brushRef="#br0" timeOffset="9604">72 557 7,'0'0'14,"0"0"1,-10 4 0,10-4-5,0 0-3,0 0-1,0 0-2,0 0-3,18-2 0,-4-3 0,6-1 0,3-3 2,5-1 0,2-4 1,3 2-1,-2-3 1,0 3-1,-8 1 1,-2 2-1,-5 3-1,-3 1-1,-13 5 0,10-4 0,-10 4 0,0 0-1,0 0 1,0 0 0,0 0-1,0 0-1,0 0-5,-14 3-10,14-3-4,-18-6 1,8-3-1</inkml:trace>
  <inkml:trace contextRef="#ctx0" brushRef="#br0" timeOffset="10045">179 297 25,'0'0'16,"1"-11"1,-1 11-1,0 0-7,-4-10-1,4 10-3,1-15 0,-1 15-2,1-20 0,-1 9 1,-1-5 0,1 3 0,-2-5 0,1 2 0,-3-4-1,1 3 0,0-1 0,2 3-2,0-1 0,1 3-1,1-1 0,2 1 0,-3 13 0,5-18 0,-5 18 0,3-12 0,-3 12-1,0 0 0,0 0-2,0 0 1,0 0-2,-7 13-2,7-13-4,-5 20-9,2-11-3,-1 5 2,4-14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35:52.2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27 364 0,'0'13'1,"0"-13"1,2 13 2,-2-13 1,2 16 0,-2-16 0,5 16 1,-2-6-1,-3-10 0,6 20-1,-4-3-1,0-6 1,-1 12-1,-2 5 1,-2 3-2,-1 5 2,-4 7-2,-1 2 1,-1 4-1,1 9-1,-2-5 1,3-1-1,3 0-1,1-4 1,4 1 0,2 1 0,0-4 0,4 2 0,-1 2 0,0 1 0,-2 5 0,0-1 0,-1 2-1,-2-2 0,2-2 0,-1-3 0,3-5 0,-1-4 1,4-9-1,0-1 2,4-4-1,-4-6 0,4-1 0,-2-7 0,0 0 0,0 0 1,-2-4 0,3 0 1,-10-9 1,11 8 1,-11-8 0,0 0 0,0 0 0,10-2-1,-10 2-1,0 0 0,11-11-1,-11 11-2,10-15 0,-10 15 1,13-13-2,-4 12 1,-9 1 0,21-8 0,-9 1 0,5 5 0,0 2 0,9-5 0,4 3 0,5-4 0,5 2 0,5-4 0,4 1 0,6-1 0,7 0 0,-2 0 0,3 0 0,0 0 0,2-1 0,0 2 0,0-1 0,2-1 0,-1 1 0,3 0 0,3-1 0,4 2 0,2 0 0,3 1 0,0 1 0,2 1 1,1 1-1,0 0 0,0 2 0,2 1 0,3 1 0,2-1 1,5 0-1,3 2 0,4-4 1,1 2 0,2 0 0,3 0-1,0-1 1,5 0 0,1 0-1,0-1 1,0-2-1,1 0 1,3-2-1,2-2 0,-1 1 0,-2-2 0,1 1 1,0 1-1,2-1 0,1 2 0,-1 1 0,-3-1 0,2 2 1,1 0-1,0 2 0,-1-1 1,-1 1-1,-1 0 0,0 0 0,-2-1 0,-2 2 0,-1 0 0,-2-1 0,1-1 0,-1 1 0,-1-1 0,3 0 0,1-2 0,-4 0 0,1 2 0,-1 2 0,1 1 1,2 2-1,-1 2 0,0 2 0,-2-2 0,2 0 0,1-2 0,-1-2 0,0 0 0,-2-2 0,2 1 0,1 1-1,2 1 2,2 2-1,-1 1 0,0 3-1,-2 0 1,1-1 0,1 1 0,-1-2 0,-3 0 0,2 1 0,1 0 0,0-1 0,3-1 0,-1-1 0,-3-2 0,-1 0 0,2-2 0,-4 0 0,-2-1 0,-1 0 0,-6 1 0,-1 1 0,-1 1 1,1 0-1,-3 0 0,-1 0 0,-1-2 0,-2 1 0,0-3 1,-2-1-1,-2 0 0,-2-1 0,0 1 0,0 1 0,-4 1 0,0 0 0,0 3 0,0 1 0,0 2 0,-2 0 0,0 2 0,1-1 0,0 1 0,1-2 0,-3 0 0,0-1 0,-2-2 0,1-1 0,-3 0 0,1 0 0,0 0 0,-2 1 0,1 1 0,2 1 0,-2-1 0,2 2 0,-3 0-1,1-1 1,-3 1 1,3 0-1,-5 1-1,4 2 1,0-2 1,-3 1-1,3-2 0,-5 1 0,4-3 0,-7-3 1,6 0-1,-11-3 0,0 0-1,-6 1 2,0 0-1,-3 1 1,-8 1-1,3 0 0,-8 1 1,5 1-1,-5 0 0,2 0 0,-43-1 0,79-1 0,-79 1 0,72-6 0,-72 6 0,57-9 0,-57 9 0,57-14-1,-57 14 0,57-12 0,-57 12 0,63-12 0,-63 12 0,62-12 1,-62 12-1,41-9 2,-41 9-1,0 0 0,0 0 0,0 0 0,0 0 0,0 0 0,0 0-1,0 0 1,0 0 0,0 0 0,0 0 0,0 0 1,0 0-1,0 0 1,42-22-1,-42 22 0,0 0 0,0 0 0,0 0-1,0 0 0,0 0 1,0 0-1,47-19 1,-47 19 0,0 0 0,51-15 0,-51 15 0,0 0 0,0 0-1,44-17 0,-44 17 1,0 0-1,42-15 0,-42 15 0,0 0 1,53-20 0,-53 20 1,0 0-1,0 0 1,0 0-1,0 0 0,0 0 0,0 0 0,0 0 0,14-49 0,-14 49 0,0 0 0,-10-43 0,10 43 1,-1-42-1,1 42 0,0-50 1,0 50-1,5-60 0,-5 60 0,-7-67 0,7 67 1,-8-80-1,1 32 0,-1-5 0,3-2 1,-5-1-1,2-2 0,1 1 0,-1-13 0,0 8 0,-1 11-1,9 8 0,0 43 0,-16-77 1,16 77 0,-18-63 0,18 63-1,0 0 1,-26-47 0,26 47 0,0 0 1,0 0-1,0 0-1,0 0 1,-45-43 0,45 43 0,0 0 0,0 0-1,0 0 1,0 0 0,0 0 0,0 0-1,0 0 1,0 0-1,0 0 1,0 0 0,0 0 0,-50-15 0,50 15 0,0 0 0,-49-16 0,49 16 0,-41-12 1,41 12-1,-54-12 0,54 12 0,-66-10 1,23 3-1,43 7 1,-88-12-1,41 4 0,-9 0 1,-13 2-1,-8-2-1,-8 2 1,-6-1 0,-12 0 0,-9-1-1,-10 1 1,-4-4-1,-5-1 1,-3-1 0,-5-1 0,-4 0-1,-4-1 1,-1 0 0,-4 2-1,-1 0 1,3 1 0,-3 2-1,4 1 1,0 2 0,5 3 0,-1 1-1,6 1 2,1 2-1,3 0 0,1 2 0,2-2-1,0-2 2,2 2-1,0-3 0,3 0-1,-1-2 2,1-1-2,0-3 2,3 4-1,2 2 0,0 0 0,2 2 0,0 3 0,5 1-1,0 3 1,1 5 0,2-2 0,-1 1 0,-1-2 0,3 1 0,0-2 0,1-1 0,3 0 0,-2-6-1,2 0 1,0 0 0,-1 0 0,1 1 0,-4-1 0,0 2 0,-2 1-1,0 2 1,-1 0-1,1 3 1,-2-2-1,0 3 0,0 0 0,-1-1 0,3 0 0,0 0 0,-1 1 1,-1 0 0,1 0-1,3 1 1,-1 0-1,2 2 0,-3 0 0,2 2 0,2-2-1,2 1 1,4-1 0,1-3-1,3 0 2,1-3-1,4-1 2,2-3-1,5 3 0,1-2 0,0 1 0,1 0 0,2 0 0,0 0 0,1 1 0,3 0 0,0-2 0,2-1 0,0-2 0,3-1 0,1-2 0,3 0 0,1-3 0,-1-3 0,-1 1 0,1-3 0,1 1 0,0 0 1,-1 2-1,1-1 0,2 4 1,0 2-1,1 0 0,1 2 0,-2 0 0,4-1 0,1 1 0,0-2 1,0-1-1,-1 0 0,1 0 0,-1-1 0,-3 3 0,-1-6 0,-1 5 0,-1-1 0,-1 0 0,1-2 0,0 2 1,0 1-1,1 0 0,3 2 1,-1-2-2,3-3 2,-2 0-1,0 1 0,1-2 0,1-4 1,-1 3-1,0-2 0,1 2 0,0 4 0,3-1 1,1 2-1,1 2 0,2 0 0,5-2 0,3 1 0,0-3 0,3-1 1,1-1-1,3 1 0,-1 1 0,-1 2 1,1 0-1,2 2 0,0 3 0,3-1 0,2 1 1,4 0-1,4 0 0,4-2 1,4 0 0,1 0-1,3-1 1,-1 0 0,1-2-1,-3 4 1,1-1-1,-4 0 0,1 2 0,0-1 0,1 1 0,0-1 0,4 0 0,-1 0 0,3 0 1,0 1-1,0-1 0,1 1 0,-3 0 0,3 2-1,0 0 1,1-1 0,1 1 0,1-2 1,9-2-1,-16 5 0,16-5 0,-14 2 0,2 2 0,-2 0 0,-2 1 0,-1 1-1,-1 3 1,0-2 0,-2 1 0,2 2-1,5-4 1,0 0 0,4-1 0,9-5 0,-13 6 0,13-6 0,-10 3 0,10-3 0,-10 11-1,10-11 1,-12 18 0,6-6-1,-1 3 1,1 4 0,1 3-1,1 2 1,1 2-1,3 4 2,1 1-2,2 6 2,-2 2-1,3 2 1,-2 1 0,-1 2 0,-1 1-1,-3 4 0,-2 3 1,-3 2-1,-2 1 0,1 2-1,0 1 1,0-1 0,3 3 1,2-4-1,3-3 0,3-3 0,4-5 0,1-1 0,1-5 1,1-4-1,-2-5-1,0-3 1,-4-1 0,-1 1 0,-3-1 1,0 1-2,0 1 1,0-2 0,2 2 0,0-1 0,1-3 0,1-5 0,1-5 0,-1-3 0,-3-11 0,5 15 0,-5-15 0,0 0 0,0 0 0,0 0 1,4 9-1,-4-9 1,0 0-1,0 0 1,0 0 0,0 0 0,0 0 0,0 0-1,0 0 1,0 0-1,0 0-1,0 0-10,0 0-10,0 0-1,0-16-1,-8-5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39:12.5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1035 1 0,'-23'1'3,"-3"-1"0,-1 1-1,-2-1 2,-2 2-1,-1-2 2,-3 3 0,2 1 0,-3-1 0,3 4 0,-1-2-1,2 5-2,0-2 0,0 4-1,2-1 0,1 0 0,0 2 0,1 1 1,0 0 0,1 2 1,1 1-1,0 0 1,1 2-1,-2 1 0,0 2 0,0-1 1,-1 3-1,0 2 0,0 0 0,1 2 0,1-1 0,4 1 0,1 0-1,3-1 0,3-3 0,3 1 0,2-3 0,3 2 0,-1 3 1,2 1 0,1 2-1,1 1 1,0 0-1,2 0 1,1 3-1,3-3 0,0-3 0,3 0 0,2-3 0,1 0 1,2-1 0,1 3 0,2-4 1,2 2-1,3-2 1,2 2 0,2-1-1,5-2 0,1-1-1,2-2 1,2-1-1,1-2 0,-1-2 0,1 1 0,1-2 0,1-1 0,0-1-1,2-1 2,1-3-1,2 1 0,0-2 0,4-2 0,1-3 0,1 0 0,-1-1 0,2-2-1,-1 0 1,2-2-1,-2 1 1,-1-2-1,-4-1 1,5-1-1,-3-1 1,2-2-1,-2 1 1,2-2-1,-2-1 1,1 1-1,-2 0 0,-2-1 0,-4 1 1,-2-1-1,-1-3 1,-2 1-1,-2-3 0,-1 0 1,-1-4 0,-1 2-1,-3-1 1,-2 0-1,-2 2 1,-3-1-1,0 1 1,-3-1 0,-1 0-1,-1-1 1,-2-3-1,1 1 1,-3-3-1,-1-1 1,5-1-1,-1 0 1,-1-3-1,2 2 0,-2 0 1,0-1-1,0 2 0,-2 1 1,-4 0-1,-3 1 1,-2 0-1,-2-1 0,-3-3 1,-2 1-1,-1-3 0,-3 0 0,-1-2 0,-2 0 0,-1 2 0,-4 2-1,-2-1 1,-2 4 0,-2 2 0,-3 1 0,-4 5 0,-1 0 0,-2 3 0,-3 0 0,-1 3-1,0 2 1,-2 2-1,1-2 1,-1 5-1,-2-1 1,1 4-1,-3 2 1,-1 2 1,-3 1-2,0 0 2,-3 4-2,0-1 2,-2 4-1,2-4 0,-1 2 0,2 0 0,1 2-2,2 5-5,-1-1-13,3 4-5,-4-9-1,-1-5-1</inkml:trace>
  <inkml:trace contextRef="#ctx0" brushRef="#br0" timeOffset="7300">1690 1281 5,'0'0'5,"0"0"-1,0 0 0,6-11 0,-6 11-1,0 0 2,0 0-1,0 0 2,0 0-1,0 0 0,0 0 0,0 0-1,0 0 0,0 0-1,-6-9-1,6 9 0,0 0 0,-15 0 0,15 0-1,-12 1 0,12-1 0,-17 3 0,17-3 1,-16 4 0,6-3 2,10-1-1,-18 3 0,18-3 0,-20 9 1,10-4-1,-3 2 0,2-2 0,-4 5-1,3-1 0,-3 1 0,2 2-1,-2-4 1,2 3-1,0-1 1,0 4-1,1-3 0,0 0 1,1 1-1,2-1 0,0-1 1,3 3-1,1-2 0,2 1 0,1-1-1,3 0 1,0 4 0,3-3-1,1 1 0,1 1 1,2-2-1,2 2 1,1-2-1,3 0 1,-1-1-1,3-1 1,0-1-1,2 0 1,2-1-1,-2-2 1,2 0-1,1-2 0,0 0 1,0 0-1,1-3 1,-2-2-1,-1 1 0,1-2 1,-3-2-1,-2 0 0,-3 1 0,-2 0 0,-10 3 0,13-4 0,-13 4-1,0 0 1,0 0 0,0 0 0,0 0-1,0 0 1,0 0 0,0 0 0,0 0 0,0 0 0,0 0 1,0 0-1,0 0 1,0 0-1,0 0 0,0 0 1,0 0-1,0 0 0,-14 1 1,14-1-1,-19 1 0,8 0 0,-3-3 1,0 1-1,-2-1 0,-3 1 1,2-3-1,-1 2 0,-1-3 1,1 0-1,0 1 1,3 0-1,-2-2 0,4-2 1,-1 1 0,2-2 0,2-1 0,0 1 0,1-2 0,2 0 0,1 0 0,0 0 0,2-1-1,1 1 1,0-2-1,1 3 0,1-3 0,1 1 0,0 0 0,2 0 0,1 1 0,1 0-1,2-2 1,2 1-1,2 2 1,1-5 0,3 1-1,0 1 1,2 1 0,0 1 1,0 0-2,0 1 2,-2 1-1,-3 5 0,1 2 0,-12 2 0,15-8-1,-15 8 1,12-2-1,-12 2 0,13 1 1,-13-1-1,18 2 1,-8 1 0,0-1-1,1 0 2,-1-1-2,-10-1 1,16 3 0,-16-3 0,0 0 0,11 2 0,-11-2 0,0 0 0,0 0 0,0 0 0,0 0 0,0 0 0,0 0 0,0 0 1,0 0-1,0 0 1,0 0-1,0 0 0,0 0-2,0 0-5,0 0-15,0 0-1,0 0-2,0 0 1</inkml:trace>
  <inkml:trace contextRef="#ctx0" brushRef="#br0" timeOffset="9544">2024 1249 17,'0'0'9,"0"0"0,0 0-1,0 0-2,0 0-1,0 0-1,0 0-1,0 0-1,0 0 1,0 0-1,0 0 1,0 0 0,0 0-1,-3 9 0,3-9 1,12 13-1,0-5 2,5 5-2,5 2 0,3-2 1,2 2-2,3 2 1,-1-2-2,0-2 1,-2 1-1,-4-4 1,-1 1-1,-3-2 0,-3-1 1,-2-2-1,-3 1 0,-11-7 0,15 8 0,-15-8 0,0 0 1,0 0-1,5 10 1,-5-10 0,0 0 0,-10 8 1,10-8 0,-13 9 1,4-4-1,-3 0 1,0 1-1,-5 3 1,0 2-1,-3-1 1,-2 2-1,-1 3-1,0-1 1,0 0 0,0 1 0,3-4-1,2 1 1,1-3 0,5-1 0,2-4-1,10-4 1,-14 8 0,14-8-1,0 0 0,0 0 0,0 0-2,0 0 0,0 0-4,0 0-7,0 0-10,0 0-1,14-13-1,-5 2 0</inkml:trace>
  <inkml:trace contextRef="#ctx0" brushRef="#br0" timeOffset="10435">2230 1712 12,'0'0'13,"0"0"1,0 0 0,0 0-1,0 0-3,0 0 1,0 0-2,0 0 0,0 0-2,0 0-2,0 0 0,-7-10-2,7 10 0,0 0-2,8-10-1,1 1 0,2-3 0,4 1 0,2-2-1,3-3 1,1-1 0,2 2 0,-2 3-1,0 1 1,-2-1 0,-3 4-1,-2 0 1,-3 3-1,-1 1-1,-10 4 0,11-6-1,-11 6-3,0 0-8,0 0-6,0 0 0,0 0 0,-10-9 1</inkml:trace>
  <inkml:trace contextRef="#ctx0" brushRef="#br0" timeOffset="11677">2728 1561 5,'0'0'8,"-18"1"0,18-1-3,-16-3 0,16 3 1,-14-4 1,14 4 1,-16-7 0,16 7 2,-12-12-2,12 12 2,-10-16-3,5 4 0,2-1 0,1-2-2,3 1-1,0-2 0,4 0-2,-1 0 0,3 1-1,1 0 0,3-2 0,1 4 0,1 0 0,3-1-1,1 4 1,0-1 0,1 2 0,1 2-1,0 6 0,0 0 0,-1 2 0,1 4 0,-3 1 0,1 4 0,-1-1-1,-4 2 1,-1 2 0,1-2 0,-4 4-1,-2-1 1,0 0 1,-1 4-1,-3-1 0,-2 3 0,-1 0 1,-4 1-1,-1 1 0,-1-1 1,-2-1 0,-3-2 0,1-1 0,-3-2 1,0 0 1,-4-5-1,2 2 1,-7-6 1,3 1-1,-3-7 0,-1 0 1,-2-7-1,3-1-1,-1-9 2,4 0-2,0-5-1,5-2 0,3-1-2,3-1-5,11 2-10,1-4-10,11 1 0,4-8-3,9-5 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38:07.4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1007 30 2,'0'0'5,"-5"-12"0,5 12-3,0 0 0,-10-11-1,10 11 0,-11-5-1,11 5 0,-14-4 0,14 4 0,-18-2 0,7 3 0,-2 0 1,0 0-1,-1 1 1,-3 0 1,-5 1-1,0 2 1,-3 0 0,-2 2 0,-1 1 0,-1 2-1,-3 2 0,0 1 0,-1 2 0,0 0-1,-3 3 1,0 0 0,-2-1 1,-1 2 0,1 0 1,1 1-1,1-1 0,1 3 1,3 0-1,1 1 0,2 2-2,0 2 2,2 1-1,1 2 2,2 3-2,2 1 2,2 3-1,2 3 1,3 0-1,4 1-1,2 0 1,1-1-1,6 0 0,2-4-1,3-1 1,5-3-1,1 0 2,2-2-1,6-2 0,1-1 2,5-1-1,2 0-1,3 0 1,3-1-1,2-2 0,4 2 0,1-2 0,2 2 0,2-1 0,1 0-1,3-1 1,-2 0 0,1 1 0,0-1 0,0 1 1,3-3 0,-1 1 0,2-3 0,0-2-1,2-2 1,3-3 0,2-5 0,3 0-1,-2-4 2,2-2-1,-2-4 0,5-1 1,-2-5-1,1 0 0,1-2 0,3-3 0,3-1-1,0-3 0,1-1 0,-3 1 0,-2-2 0,-2-1 1,-5-2-1,-4 0 1,-5-4 0,-3 1 0,-3-3 1,-3 0-1,-3-3 0,-1 1 0,-3-3-1,0-1-1,-5 1 1,-2 1-1,-4-1 1,-1-1-1,-4-2 0,-2-1 0,-4 0 1,-1-1-1,-3-2 1,-1 1-1,-2-1 1,-1 0-1,-3 3 0,-1 1 0,-5 0 1,-3 3-1,-4 1 0,-3 1 1,-5 1-2,-3 3 1,-2 2 0,-2 1 0,-2 2-1,-3 2 0,-1 3 1,-2 1 0,-3 0-1,-4 1 1,-3 3 0,-5-1 0,-3 3 0,-3 1-1,-5 0 1,0 3 0,-1 1 0,-3 1 0,-2 1 0,2 2-1,-3 2 1,0 2 0,0 2 0,0 2 0,1 2 0,2 3 0,3 1 0,1 2 0,5 1 0,6 1 0,5-3-1,6-1 1,8 0 0,7-3 0,5-3-1,9 0 0,12-6 0,0 0-2,3 10-7,-3-10-14,20 1 0,-10-9-3,0-8 2</inkml:trace>
  <inkml:trace contextRef="#ctx0" brushRef="#br0" timeOffset="12288">701 2457 16,'10'11'10,"-10"-11"0,9 3-1,-9-3-9,0 0 0,12 4 2,-12-4 0,0 0 2,13 10 0,-13-10 0,12 10-1,-12-10 0,18 15-1,-4-6 0,2 0 1,3 1-1,1-2 1,5 2 0,3-2 0,5 3 0,2-3-1,4-1 0,4 0-1,3-2 0,2 1 0,3-4 1,4-1-1,1-2 1,2-2 0,1-1-1,-1-3 1,0-3 1,0-3-1,-1-2 0,-2-3 0,-1-2 0,-3-3 0,-1 1 0,-5-2-1,-2 1 1,-7-1-1,-4 3 1,-6-1 0,-5-1 0,-4-2 0,-2 2-1,-3-2 0,-2 1 1,-2-1-2,0-1 0,-5 1-1,2-1 0,-4 1 1,-1-2 0,-1 0-1,-2-1 1,0 1 0,-4-1 0,1 2 0,-2 0 0,-1 1 0,-2 1 0,0 1 1,-1 3-1,-2-1 0,1 0 0,-3-1 0,2 2 0,-4-2 0,-1-3 0,-3-2-1,-5-2 0,-2 0-1,-3 0 2,-3 2-2,-3 0 1,-2 3 0,-3 4 1,-1 2 0,2 4 1,-2 1-1,0 4 0,-2 2 1,2 1 0,-3 1-1,2 1 1,-2 1-1,-2 1 0,-1 1 0,0 0 0,0 1 0,0 1 0,-1 3 0,-2 5 0,0 3 0,-1 5 0,0 4 0,-1 4 0,-1 6 0,-1 5 0,1 2 0,3 1 0,2 3 0,3 2 0,2 1 0,5 5 0,4 1 1,5 2-1,2 4 1,2 3-1,2 2 0,4 1 1,5-3-1,4-1 0,7-4 1,1-3-1,8-5 1,7 0 0,10-5 0,5-1 1,7-2 0,8 0 0,9-3-1,10-2 0,7-3 0,6-4 1,8-7-1,8-3 0,6-8-1,7-6 1,3-6 0,1-7-1,2-8 0,1-5 0,-3-2 0,-6-5 0,-4 1-3,-14-3-7,-6 6-14,-12-5 0,-16-2-1,-12-2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38:11.2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778 53 1,'-4'-11'2,"4"11"-1,-5-13 0,5 13 0,-6-13 2,6 13 1,-9-10 2,9 10 0,0 0 1,-9-8 2,9 8 0,0 0 0,0 0-1,0 0-2,0 0-2,0 0-1,0 0 0,0 0-1,0 0-1,0 0-1,0 0-1,0 0 1,0 0-2,0 0 2,-3 13 2,3-13-2,3 15 2,1-3 0,0 2 1,3 6 0,-2 1 0,3 6 0,1 3 1,2 6-1,0 3 0,3 5-1,0 2 0,0 2 0,3 1-1,0-4 0,-1-2 0,2-5 0,-2-7-1,0-3 2,-3-9-1,1-4 1,-3-5 0,-2-2 2,-9-8 0,14 3 0,-14-3 0,10-19 0,-6-1-1,3-5 0,1-7-1,1-4-1,1-2-1,1-2 0,2 1 0,-1 4-1,2 6 0,-2 5 1,1 5 0,-3 4-1,-2 4 1,-8 11-1,14-12 0,-14 12 0,0 0 0,13 14 1,-8 0-1,3 4 0,2 4 1,0 5 0,5 5 0,0 1 1,0 1-1,0 0 0,0-3 1,-1-3-1,-3-3 1,1-5-1,-5-6 1,-1-2-1,-6-12 1,10 12 0,-10-12 1,0 0-1,0 0-1,0 0-1,0 0-4,2-16-10,-2 16-9,-2-23-1,2 5-1,-1-7-1</inkml:trace>
  <inkml:trace contextRef="#ctx0" brushRef="#br0" timeOffset="2243">19 1028 9,'0'0'10,"-10"4"2,10-4 0,0 0-5,0 0-1,-10-5 1,10 5 0,0 0 0,3-13-1,1 3 0,5 1-2,5-4-2,3 1 0,5-1-1,3 1-1,4 3 1,0 3-1,1 3 0,-2 5-1,0 4 1,-3 2 0,-1 6-1,-1 1 1,-2 3 0,-2 2 0,0 0-1,-2 1 1,-4 2 1,-2 1 0,-5-2 0,-1 2 2,-9 0 0,0 0 0,-8-3 1,-3 1 1,-4-4 0,-2 0-1,-5-6 0,0 1 0,-2-6 1,1 0-1,-1-5 0,6 0 0,0-5 0,5 1-1,2-5-1,15 7 0,-12-21-2,13 5 0,6-1 0,5-3-1,3 2-1,4-3 0,2 5-1,3 0 0,4 5-3,-2-1-2,6 10-5,-4-5-4,4 4-7,0-2 1,3-1 1,-1-2 0</inkml:trace>
  <inkml:trace contextRef="#ctx0" brushRef="#br0" timeOffset="2814">687 1054 9,'-12'14'10,"3"4"1,-6-3 0,5 0-7,-2 1-1,4-3 2,2-1 0,6-12 1,2 12 0,-2-12-1,24-11 0,-7-6-2,7-3 1,1-4-1,3-3-1,-2-4 0,-4 3 1,-4 0 0,-5 4 0,-6 3 1,-7 6-1,-10 3 0,-2 7-1,-8 5-1,-4 5-1,-2 9-2,-4 1-3,0 9-2,-2 0-2,5 3-5,3-4-3,7-7-2,7-8 1,10-8 1</inkml:trace>
  <inkml:trace contextRef="#ctx0" brushRef="#br0" timeOffset="3144">788 714 34,'18'-32'19,"-5"8"1,-6 8-5,-7 16-5,0 0-2,-14 10-4,0 10-1,1 7-2,-1 7-1,1 6 0,0 6 2,5 3-1,5-1 1,7 0 0,2-7 1,4-2-1,4-8 1,3-7-1,5-8-2,1-9-3,2 0-5,-5-9-9,2-3-5,-3-2 0,-3-2 0</inkml:trace>
  <inkml:trace contextRef="#ctx0" brushRef="#br0" timeOffset="3455">1004 891 23,'9'13'14,"-9"-13"0,9 15 0,-6-3-7,-1 0-5,0 5 2,0-3 1,2 3 1,-1-4 0,6-2 0,1-8 1,7-5-1,1-7-2,7-3-1,3-5 1,0 1-1,-1-4 0,0 5-1,-8 0 0,-1 6 0,-6 3-1,-2 4 1,-10 2 0,0 0-1,6 15 0,-7-6 0,2 1 0,3 0 0,-4-10 0,21 14 0,-3-15 0,9-4 0,4-4-1,5-1 0,2-2 1,-2 2-1,-3 0-1,-5 2 1,-7 5 0,-6 5 1,-6 7 0,-5 3 0,-4 1 0,0 5 0,0 1 0,2 0-1,4 3-2,-1-7-7,8-2-14,4-10-2,6-3-1,1-10 1</inkml:trace>
  <inkml:trace contextRef="#ctx0" brushRef="#br0" timeOffset="3945">1904 738 53,'0'0'20,"-13"14"-1,8-4 0,-1-1-15,3 5-5,2 0 1,1 6 2,-1-1 2,4 5-1,-2-2 2,4 3-1,0-2 1,1 1-2,4-3-2,1-4-4,5-1-7,0-12-12,6-8-2,1-11 1,0-8-1</inkml:trace>
  <inkml:trace contextRef="#ctx0" brushRef="#br0" timeOffset="4256">2243 799 25,'10'12'21,"-10"-12"-1,0 0 3,0 0-6,-22 2-7,10 2-1,-7-1 0,3 4-3,-4 0-2,3 3 0,0 0-2,7 0-1,4 2-2,6-2 0,7 1-1,6-3 1,6 1-1,2 0 1,2 0 0,-1-1 1,-2 1 1,-5 3 0,-7 0 1,-3 4 0,-6 0 1,-5 2 0,-6 1 0,-2 0 0,-3-1 0,0-1-2,2-3-2,-2-7-7,7-2-16,1-9-2,10-5-1,3-14 1</inkml:trace>
  <inkml:trace contextRef="#ctx0" brushRef="#br0" timeOffset="4636">2615 716 63,'10'12'20,"-6"1"1,-6 3-2,-7 1-17,-2 4-5,-7 3 1,-3 2 2,-2 0 1,-4-2 1,1-1 2,0-3 0,6-2 0,3-6 0,4-2-1,4-2 0,9-8-1,0 0-1,5 11 1,7-8 0,2 2-1,2 4-1,1 1 1,1 4-1,0 1 0,-3 3 0,-5 1 0,-5 1 0,-3 1 1,-5-2-1,-3 0 1,-4-4-1,-3-1 0,0-4 0,1-3 0,2-3-1,1-8-2,8-6 0,4-6-1,8-4-2,8-12 0,10-1 0,2-9 1,8 2 0,3-3 2,1 5 2,-2 4 1,-5 4 4,-7 11 0,-9 5 1,-3 11 0,-17 3 1,10 15-2,-15 6 0,1 7-1,-3 5-2,4 5 0,1 4 0,3-3 0,3-1-1,5-5-1,4-7 0,4-13-6,9-8-13,2-16-3,4-11-2,-2-13 0</inkml:trace>
  <inkml:trace contextRef="#ctx0" brushRef="#br0" timeOffset="5257">3087 651 12,'-2'11'15,"2"-11"0,0 0 2,0 0 1,5 12 1,-5-12-3,0 0-2,0 0-3,0 0-3,0 0-2,-1 13-2,-1-2 0,2 7-1,-2 4 0,1 9-1,-2 5 1,2 7-2,-1 1 1,1 1-2,2-4 1,2-4-1,4-7 0,5-11 0,6-9-1,9-11 0,7-9 1,2-5-1,6-6 0,-1-2-1,1 0 2,-2 2-1,-5 6 1,-8 7-1,-7 7 1,-5 7 0,-8 8 1,-5 5-1,-7 5 1,-3 3 1,-6 1 0,-2 1 0,-4-4-1,-1-3 1,-3-7-1,-1-5 0,-1-5 0,-1-6-2,3-2-1,-2-10-5,9 6-8,-3-10-12,11 3 0,1-9-2,14 2 2</inkml:trace>
  <inkml:trace contextRef="#ctx0" brushRef="#br0" timeOffset="5908">3697 675 62,'0'-12'25,"0"12"-2,0 0 0,-11-11-18,11 11-3,-12 1-1,12-1-1,-13 13 1,5 0 0,-2 7 0,3 6 0,-1 4 1,3 7 0,-2 3 0,3 4-1,0-1 1,3-1-2,4-5-3,-1-9-5,10-4-14,-2-14-2,6-8-2,2-11 2</inkml:trace>
  <inkml:trace contextRef="#ctx0" brushRef="#br0" timeOffset="6169">3897 966 47,'8'17'17,"1"-4"-1,4-3-4,5 0-12,4-1 0,5-6-1,-1-6 3,4-2 1,-4-9 3,1 3 2,-6-8 1,-2 5 0,-9-7 1,-2 6-1,-10-5-2,-2 5-2,-7 1-1,-2 3-2,-3 0-1,-2 4-1,-2 3-1,2 4 1,-1 4-1,3 3 0,-2 5 1,2 2 0,0 5 0,-1 4 2,1 0 0,3 4 1,1-3-1,7 3 1,4-1-1,7 2 0,6-3 0,12-1-1,8-1 0,11 2 0,9 1-3,3-7-12,10 3-13,-3-13-1,2-8-2,-7-18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41:08.1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0 355 9,'39'-3'7,"8"-6"0,12-3-1,7-3 1,6-4-2,7-1-1,5-2 0,0 1-1,-3 0-1,-7 4 0,-11 3-2,-8 5-5,-13 3-6,-10 4-2,-18-5 1,-14 7-2</inkml:trace>
  <inkml:trace contextRef="#ctx0" brushRef="#br0" timeOffset="281">347 44 24,'31'-3'14,"8"-5"0,11-1-1,6-1-12,10 4-2,4 1-2,0 3 0,-8 1 0,-5 2 0,-10 2 0,-12 0 1,-9 1 2,-11 1 0,-15-5 3,7 21 0,-16-2 1,-10 6 0,-8 8 0,-13 6 0,-4 10-1,-7 3-3,-1 7-7,0-2-6,9-3-2,5-10 0,14-8-1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37:10.7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23 86,'0'0'27,"24"14"1,-24-14-2,0 0-18,0 0-7,0 0 0,14 5-1,-14-5-1,0 0-2,0 0-5,21 12-12,-21-12-7,27 2 1,-10-5-2,10 1 1</inkml:trace>
  <inkml:trace contextRef="#ctx0" brushRef="#br0" timeOffset="181">475-1 51,'25'2'23,"2"4"1,-6 0-1,2 3-7,-5 0-13,6 0-7,4 2-17,1 1-2,3-2-2,-4-4 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40:14.1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837 4318 4,'-13'3'2,"13"-3"2,0 0 0,0 0 0,0 0 0,0 0 1,17 7 0,-2-4 1,6-1 0,1 2 0,4 1 0,9-2 0,3 0-1,6 3 1,3-1 0,5-1 1,5 2-1,10-2-1,4-2 1,6-1-2,8 1 1,10-4-1,7 2-1,6-2 0,3 1 0,7-1 1,5 2-1,-5-4 0,2 4-1,-5-3 0,0 3 1,-1-5 0,-5 3-1,-8-4 0,-5 2 0,-7-1 0,-6-2 0,-11 1-1,-6 0 0,-10 3 0,-11-1 0,-9 1 0,-8 1-1,-8 0 1,-5 1 1,-15 1-1,13 1 1,-13-1 0,0 0 1,0 0 0,0 0-1,0 0-1,0 0 0,0 0-1,0 0-7,-8-10-20,1 0 0,1-5-1,-6-10-2</inkml:trace>
  <inkml:trace contextRef="#ctx0" brushRef="#br0" timeOffset="48270">319 6369 2,'0'0'9,"0"0"-1,0 0 0,0 0-2,0 0 1,0 0 0,0 0 1,0 0 0,-42 25-1,42-25-1,0 0 1,0 0 0,0 0-1,0 0-2,0 0 0,0 0 0,0 0-1,0 0 1,-5-44-2,5 44 1,2-46-1,-2 46-1,2-62 1,-2 62 0,4-75 0,0 31-1,-2 0 1,-6-3-1,4-3 1,-1-5-1,1-3 0,0-3 0,-5 0 0,3-3 1,-2 0 0,3-6 0,-5 2 0,0-1 0,1-1-1,-6-2 0,6-2 0,-4 0-1,2-3 0,-5-3-1,2-2 1,0-1-1,-4-3 1,0-3 0,0-2 0,-1-3 0,1 0 1,4 1 0,-2-1-1,4-2 0,1 1 1,-1 1-1,1 1 1,3-2-1,2 3 0,-1-2 1,2-1-1,-4 0 1,6 1 0,-5 1-1,4-1 1,-1 1-1,-3-1 0,4-3 0,-1 1 0,6 1 1,-3 1-1,1-2-1,-5 7 1,0 0 0,-4 3 0,2 3 1,1 4-2,-4 3 1,-7 1 0,9 6 1,-1-6-1,8 4 0,-1 1 0,-3 0 0,2-3 0,-2 2 0,8 1 0,-7 0 0,6 5 0,-12 1 0,5 4 0,0 1 0,0 9 1,2 4-2,-2 5 2,2 41-2,2-80 2,-2 80-2,9-78 2,-9 78-1,27-75-1,-27 75 1,30-75 0,-30 75 0,46-76-1,-46 76 1,65-72-1,-65 72 1,81-61 0,-37 34 0,14 3 0,-6 4 0,7 5 1,15 2-2,3 3 1,3 2 0,4-7-1,0 8 1,4-4 0,0-1 0,-4 2 0,-17 0 0,-8 2 1,-15-1-1,-8 8 1,-7-5 0,-7 5-1,-11 1 2,-11 0 0,0 0 1,0 0-1,0 0 1,0 0-1,0 0-1,-19-6 1,5 3-1,-5-1-1,-7 1-1,-4 0 1,-6 2-1,-5 2-1,2 13-5,1 0-5,3 18-12,-4 5-1,3 14-2,0 7 0</inkml:trace>
  <inkml:trace contextRef="#ctx0" brushRef="#br0" timeOffset="49842">145 6356 68,'-45'30'23,"45"-30"-2,0 0 1,0 0-21,0 0 0,0 0-1,51 12-1,-51-12 2,76-3 2,-31-4 0,14-1 1,8-4 0,11 0-1,-2-4 1,11 3 0,-2-1 0,8 4-2,4 2-1,-4 1 1,0-1-2,-5 4 0,-2-2 0,-11 1 0,-9-3 0,-10 0 0,-12-4 1,-12-1 1,-17-7 0,-9-2 0,-15-2 1,-14-2-1,-12-1 1,-8-1-1,-16 1-1,-13 6-1,-5 8 0,-19 6-1,-1 5 2,-4 5-1,-11 3 0,6 7-1,3 3 1,3 3 0,11-3-1,14 1 1,5 0-1,18-1 0,52-16 0,-69 25 0,69-25 0,0 0 1,0 0-1,0 0 1,31 42 0,-31-42 0,91 15 1,-18-7 0,2 0 0,14 0-1,5 0 1,5-1 0,2 1-1,5-1 0,-9-2 1,-14-1-1,8-2 0,-12-2 0,-12 0-1,-11-2 1,-11 1-1,-9 0 1,-12-1-1,0 1 2,-24 1-1,10-1 1,-10 1 0,-27-4 0,0 0 0,-7-1 0,-12-2 0,-9 2-1,-9 0 0,-7 2 1,-3 2-1,8 3 0,-4 1 0,0 4-1,11 0 1,12 0 1,4-1-1,14-3-1,15-1 0,14-2 0,23-4 0,16-1 1,15 1-1,19-4-2,25 7-6,7-6-15,26 3-3,-1-6 0,9 1-2</inkml:trace>
  <inkml:trace contextRef="#ctx0" brushRef="#br0" timeOffset="51164">252 117 12,'0'0'9,"0"0"0,0 0-2,0 0-1,0 0-2,41-13 0,-41 13 1,70-23 1,-26 9 0,10 10 0,21-11-1,10 7-1,10-6 1,5 3-1,14 7-2,-6-3 1,12 5-3,-8 0 1,-8 2-1,-17 4 0,-9 0 0,-19 2 3,-16-2 0,-9 2 0,-34-6 1,-4 9 0,-37 0 2,-3-6-2,-25 9 0,-10 1-1,-14 0-3,-10 3 1,-16-2 2,1 0-1,7-7 0,-9 7 0,23-8 0,12 1-1,4-3 1,15 0-1,66-4-1,-66 5-1,66-5 0,0 0 0,0 0 0,0 0 1,55-4 0,16-1-1,16 3-4,16 0-9,28 7-7,5 3-2,1 1-1,1 1-1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40:15.5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529 78 13,'0'0'11,"-15"-9"1,15 9-2,0 0-2,0 0-2,-6-10-2,6 10-4,0 0-1,0 0 0,0 0 0,0 0-1,0 0 1,0 0 0,0 0 2,0 0-1,0 0 2,0 0-1,0 0 1,0 0 0,0 0-1,13 1 2,-2-1-2,3 0 1,3 0 0,1 0 0,6-1 0,1 1 0,0-1 3,7 1-3,1 0 1,2 0 0,8 1 1,6 0 0,5 0 0,5 1 0,6-2-1,4 1-1,5 0 0,6 1 1,3-2 0,3 2-1,-1-2 1,1 1 1,2-3 0,1 2 0,-2-4 0,-1 1 0,-4-2-1,0 1-1,-3-1 0,-1-1-1,-8 1 1,-3 0-1,-9 0 0,-4 0 0,-11 0 0,-7 0 0,-9 1 0,-5 1 1,-9 0 0,-3 2 1,-10 1-1,0 0 0,0 0-1,0 0 0,0 0-3,0 0-12,-13-2-12,-6 3-1,3 1-2,-9-4 1</inkml:trace>
  <inkml:trace contextRef="#ctx0" brushRef="#br0" timeOffset="1462">647 1817 13,'0'0'13,"0"0"0,0 0-1,0 0-6,0 0-3,0 0 1,-9-1-1,9 1 1,0 0 1,0 0 0,0 0 0,0 0 0,0 0-1,0 0 0,0 0-3,0 0 1,0 0-2,0 0 0,0 0 1,10-2-1,-10 2 1,18 0 0,-2-1 2,5 1-1,5-1 1,6 0 0,8-1 0,9 1 1,4-2-1,5 1 1,5-2-1,4 2 0,4-2 0,4 2 0,0-2-1,6 2 0,0-1 0,2 3 0,0-1-1,0 3-1,-5 1 1,-2 1 0,-7 1 0,-6 1 0,-8 0 0,-6 0 1,-10-3 1,-7 1-1,-9-3 1,-3 1 1,-9-2-1,-11 0 0,10 1-1,-10-1 0,0 0 0,0 0-2,0 0-3,-16 1-12,7 4-12,-9-4-1,-1 2-1,-10-6 0</inkml:trace>
  <inkml:trace contextRef="#ctx0" brushRef="#br0" timeOffset="3394">166 3385 6,'0'0'11,"0"0"0,0 0 0,0 0-1,0 0-2,0 0-1,0 0-1,0 0-1,0 0 0,0 0 0,0 0-1,-11 2-2,11-2 0,0 0 0,-11 2-1,11-2 0,-12 3 0,12-3 0,-15 1 1,15-1 0,-17 3 1,6-3 0,-1 2 0,-1-2 1,13 0-2,-18 2 1,8 0-2,0-2 1,10 0-1,-15 2-1,15-2 1,0 0 0,0 0 0,-11 2 0,11-2 0,0 0 1,0 0-1,0 0 0,0 0 0,0 0-1,0 0 1,0 0-1,12 0 1,-12 0 0,10 3 0,-10-3 0,17 3 0,-5-2 1,1 2-1,3-1 1,-1 1 0,4-2-1,4 1 1,-1-1 0,4 1 0,0-2 0,2 2 0,3-1-1,4 1 1,1-1 0,4 2 0,-6-2 0,8 0 0,5-1-1,4 1 0,6-3 0,5 0 0,7-2 0,5 1 1,9-2-1,-3 0 0,1-3 1,1 2-1,0-2 0,5 1 1,1-4-2,3 2 2,7-3-2,1 2 2,7-1-1,2 0 0,4 1 0,-4 3 0,-3-3-1,-4 2-1,-8 0 2,-5 2-1,-11-2 1,-6 3-1,-15-1 1,-7 0 0,-12 3 0,-8 1 0,-10 0 0,-3 1 0,-16 1 0,12-1 0,-12 1 0,0 0 0,0 0-1,0 0-1,0 0-1,0 0-7,-12 6-22,-11-6 0,-8-1 0,-19-12-2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41:09.0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0 279 15,'79'-23'13,"6"-6"1,0-1-1,-2 1-2,-3 3-2,-10 3-2,-8 6-2,-10 3-2,-9 4-4,-12 5-1,-8 1-3,-8 4-1,-15 0-1,0 0 0,-19 6-1,-3-5 1,-5-2 3,-2-1 1,-3-3 2,-3 0 1,1-3 2,3-1 0,2 0 1,1 3-1,-1 2-1,0 2-1,1 1 1,3 1-1,5 0 1,2 1 1,7 0 1,11-1 0,0 0 1,30-10 1,8 7-1,16 0 0,14 2-1,14-1 0,11 2 0,7 3-3,2 2 0,-4 4 1,-7 1-2,-11 2 1,-16 2 0,-16 1 2,-20 8 0,-25 3 1,-23 9 0,-18 4-2,-13 5-6,-10 1-11,1 3 0,1-11-2,14-9-1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41:10.0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0 18,'-12'3'12,"12"-3"0,21 6-2,5-2-8,12 0 1,11 0 2,14 1 1,14-3 2,19 3 1,14-5 0,14 4-1,7-4-1,13 4 0,7-2-2,5 3-1,1 0-1,2 2-1,-5-1 0,-2 1-1,-4-3 1,-14 1 1,-20-3 0,-10 2 0,-24-3-1,-14 1 1,-23-3 0,-12 1-1,-19 1-3,-12-1-3,0 0-6,-17 1-13,-16-1-2,-11-10-1,-8-7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40:39.8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161 215 19,'0'0'14,"-4"-10"0,4 10-3,0 0-3,0 0-3,0 0-1,-7 10-2,6-1 1,0 5-1,1 5 1,-1 3 1,4 7 1,-2 6 0,3 7 0,-1 3 0,4 7 0,-5 2 0,4 5-1,-3-3-1,4 0-1,-2-9-1,1-4 1,-1-9-2,0-8 1,0-8 0,-1-8 1,-4-10-3,7-11-2,0-7-4,-6-15-5,5-6-5,-3-8-4,2-6 0,-3-9-2,-2 1 4</inkml:trace>
  <inkml:trace contextRef="#ctx0" brushRef="#br0" timeOffset="361">13 189 18,'-14'-7'11,"14"7"1,-9-8 0,9 8 0,23-4-2,3-1-2,14-1 0,7-5 0,14 3-1,7-8-1,7 3 0,-1-6-1,1 2-1,-7-1-1,-7 3 0,-12 1 0,-7 2-1,-13 4-1,-8 2-1,-5 3 0,-16 3-3,0 0-2,0 15-4,-12 0-4,-11-2-2,-4 12-4,-8 1-1,-8 6 0,-9 2 0</inkml:trace>
  <inkml:trace contextRef="#ctx0" brushRef="#br0" timeOffset="661">63 453 21,'0'0'17,"23"0"2,13-4 1,8-9-8,20 6-2,6-11-1,10 8 0,-3-9-2,3 6-1,-10-1-2,-4 3 0,-11-2-2,-9 5 0,-12 1 0,-7 1-1,-7 4-2,-4 1-4,-4 9-9,-12-8-8,1 19-2,-15-6 0,-6 4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40:41.2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360 182 13,'17'4'13,"-17"-4"0,10 2-1,-10-2-5,0 0-6,4 14 3,-3-5 1,2 7 3,-1 5 1,4 10 1,-2 4 0,5 14 0,-2 5-2,5 10-1,-3 3 0,5 3-3,-3-2-1,2-3-1,-2-4 1,0-8-2,-2-14 0,-2-7 0,1-8 0,-4-7 0,0-6-3,-4-11-5,-2-14-10,-2-11-6,0-8-2,-6-9 1,-2-5 0</inkml:trace>
  <inkml:trace contextRef="#ctx0" brushRef="#br0" timeOffset="371">24 387 34,'-12'0'17,"12"0"0,-13-2 1,13 2-10,0 0-7,0 0-1,0 0 2,4-12 0,7 5 1,1-3 1,10-3 1,5-6 1,10 0 0,7-7 0,14 1 0,7-5-1,10 2 0,2-2-1,7 6-1,-2-3 0,0 5-1,-8 2 0,-6 5 0,-12 2 0,-8 5-1,-12 0 0,-8 3 1,-8 3-1,-4 2 2,-16 0-2,12-1 0,-12 1 1,0 0-1,0 0 1,0 0-1,0 0-1,0 0-4,0 0-21,0 0-2,-17-9-2,-6-3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41:13.8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395 129 6,'0'0'10,"0"0"2,-2-10-1,2 10 1,0 0-2,0 0-1,0 0-2,0 0-1,0 0-1,0 0-2,0 0-2,-3 15 1,3 1-1,0 5 1,-1 7-1,1 8 2,0 7-1,0 8 1,1 3-1,-1 5 0,3 1 0,2-1 0,-2-3-1,4-3 1,-2-4-1,4-4 1,-5-9-1,4-5 1,-5-5 0,2-6-1,-3-4 0,1-5 1,-3-11-1,2 10 0,-2-10-2,0 0-4,10-16-10,-6 0-5,2-8-2,0-7 1,2-7-1</inkml:trace>
  <inkml:trace contextRef="#ctx0" brushRef="#br0" timeOffset="511">875 82 7,'0'0'12,"0"0"0,0 0-4,0 0-1,0 0 1,-7 15-2,7 0 0,4 7-2,1 9 0,2 8 0,2 7 1,2 7 1,-1 3 0,4 7-1,-3-4 1,2 2-1,-5-6 0,2-3-1,-4-7 0,0-5-2,-2-10 0,-1-6 0,-1-6 1,0-7 0,-2-11 1,0 0-2,-5-20 1,2-2 0,-4-9-1,-1-8-1,-4-9-2,0-7 0,0-6 0,-1-2-1,0 2 1,2 2 0,2 6 0,4 5 0,1 9 1,3 4 0,0 10 0,1 8-1,2 3 1,1 3-1,-3 11 0,12-13 1,-2 11-1,4 3 1,3 5-1,7 5 1,5 3-1,5 8 1,2 5 0,3 6 1,-3 2-1,-1 3 0,-2 2 0,-5 0 0,-5-2 0,-4-3 0,-7 4 0,-3-1 1,-4-2-1,-1 0 0,-6-3 2,-2 1-1,-6-2 1,-2 2 1,-7-6 0,-3 1 0,-8-8 0,-4 3 1,-7-5 0,0-2-1,-3-8-1,-1-3 2,0-7-3,3-4 1,6-3-1,6-4-2,7 0-2,0-5-5,17 6-8,1-8-10,17 3 0,2-5-2,13 1 1</inkml:trace>
  <inkml:trace contextRef="#ctx0" brushRef="#br0" timeOffset="3245">1955 25 5,'17'-6'6,"-6"0"2,-1 1 1,-10 5 0,12-8 1,-12 8-1,0 0 0,0 0-2,-9-6-1,-2 9-3,-2 0 1,-5 3-2,-5 3 0,-3 2-1,-4 2 1,-1 2-1,-1 3 1,1 0 0,0 0-1,3 1 0,3-3 0,5-1-1,3-1 0,8-2 0,1-1 0,7-2 0,8 1 0,7-2 0,8 2 0,5 1 1,5-1-1,2-1 1,5 2-1,1 0 0,-1 1 0,-2 0 0,-2 1 0,-3-1 0,-2 2 0,-4 0 0,-2 1 0,-5-1-1,-4 1 1,-7 1 1,-5-2-1,-6 2 1,-7-2 2,-1 3 0,-10 2 1,-4 2 1,-8-3 0,-4 4 1,-5-2-1,-4 3 0,-2-2-1,2-1-1,1-5-1,5 0 0,1-5 0,7-2-1,5-4 0,6-3-4,4 3-6,-3-8-10,8 4-4,-4-4-2,5 1 1</inkml:trace>
  <inkml:trace contextRef="#ctx0" brushRef="#br0" timeOffset="4407">-9 1235 16,'-10'1'10,"10"-1"1,0 0-2,0 0 0,0 0-3,0 0-2,10 0-1,-10 0-1,20-1 0,-6 0 0,4 0 2,3 1-1,4-2 3,6 2-2,1-2 0,3 1 0,6-6 0,7 4 0,2-5 0,7 3 0,7-6 0,9 2-1,6-5 1,7 0-1,8-1-1,7-3 0,8-3 0,8-2 0,3 0-1,1-1 1,0-1-1,2 2 0,-6 0 1,-2 2-1,-11 1 0,-10 5 0,-12 2-1,-11 4 1,-14 0 0,-11 4-1,-15 1 1,-9 3-1,-8 0 1,-14 1 0,11-1 0,-11 1 0,0 0 1,0 0-1,0 0 0,0 0 0,0 0-2,0 0-4,0 0-15,-14 6-4,-1-5-2,-9-3 1,-7-1-2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43:07.4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438 311 25,'-6'-17'15,"5"8"0,1 9-1,-2-19-2,2 19-1,2-17-4,-2 17-2,2-12-1,-2 12-1,0 0 0,0 0-2,0 0 0,0 0-1,0 0 1,11 15-1,-7-1 0,0 7 1,3 8 0,2 5 1,1 10 0,1 6 1,0 5-1,1 3 1,-1-1-1,1 2 1,-4-3-1,1 0 0,-2-11 0,0-1 0,-2-9-1,2-3 0,-2-6 0,-1-9 0,-1-4 0,-3-13 0,0 0-3,0 0-8,0-26-12,-6-6-2,-1-10-1,-5-10 1</inkml:trace>
  <inkml:trace contextRef="#ctx0" brushRef="#br0" timeOffset="480">17 391 5,'0'0'12,"-16"5"1,16-5 1,0 0-3,-5-11-2,5 11 0,3-12 0,-3 12 2,8-13-3,-8 13 0,13-15-2,0 8-3,6-2-1,7-2-1,9 0-1,7-4 0,9-3 0,7-3 1,6-4 2,3 0 0,-4-4 2,0 5 0,-8-3-1,-3 6 1,-6 1-1,-1 6 0,-7 3-2,0 3-2,-3 1 0,0 1 1,-1 3-1,-3 0 0,-6-1 1,-4 0 0,-5 1 0,-4 0 0,-12 3-1,10-2-1,-10 2-4,0 0-14,-14 3-6,-1-4-1,0-4-1,-4-8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42:09.2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526 299 5,'0'0'10,"0"0"-2,0 0-2,9-7 0,-9 7 1,0 0-1,0 0-2,0 0 0,0 0-1,0 0-1,7 13 0,-7-13 0,10 21 0,-4-5 0,1 5 0,0 5 1,3 8 1,-4 2 0,2 8 1,-2 3-1,2 6-1,-2 1 2,3 1-1,0-2-1,0-3 0,0-5-1,2-5 0,-2-9-1,-1-6 1,-3-7-2,-1-8-3,-4-10-9,0 0-8,9-24 0,-7-5 0,-3-7 0</inkml:trace>
  <inkml:trace contextRef="#ctx0" brushRef="#br0" timeOffset="541">48 394 9,'0'0'9,"-14"3"0,14-3 1,-16 3 0,16-3 1,-10 2-1,10-2-1,0 0 1,-9-1-2,9 1 0,0 0-2,10-4-1,1-3-1,11-2-2,8-3 1,13-5-2,9-5 1,12-4 0,7-4 1,10-2-1,5-3 0,3 2 1,-1 1 0,-2 3-1,-5 1 1,-6 6-1,-6 2-1,-9 6 1,-12 3-1,-9 3 1,-10 3-1,-9 1 0,-5 2 0,-6 2 0,-9 0 1,0 0-1,0 0 0,0 0 1,0 0 0,0 0-1,0 0 2,0 0-2,0 0 0,0 0 0,0 0 0,0 0-1,0 0 0,0 0 0,0 0 0,0 0-2,0 0-3,0 0-11,0 0-10,0 0-1,-26 7-3,-5-16 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43:00.8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124 206 4,'-1'10'8,"1"4"2,-1 3 0,0 5 0,-2 6 1,1 8-2,-2 6 0,-1 7-3,0 5 0,-2 8-1,2 4-2,-1-1 0,0-1-1,1-6 0,1-4 1,1-8-1,2-8 0,-1-11 0,2-6 2,-2-9 0,2-12 1,0 0 0,0 0-1,-3-26 0,0 0 1,-3-12-2,-1-7-1,-1-8-3,1-8 1,-3-3-1,2-1 1,2 1-1,2 5 0,4 2 1,6 7-1,4 4 1,5 7-1,6 6 1,5 5-1,7 7 1,3-1 0,2 9-1,3 6 1,-1 2 0,-2 8-1,-2 3 1,-3 4 0,-6 5 0,-5 8-1,-2-2 1,-5 1 0,-5 1 0,-4 0 0,-4 1 0,-4 1 1,-3-1-1,-5-1 1,-6 2 0,-3-1 0,-2 0 0,0-5 0,1-2-1,3-4 0,5-2 0,12-11 0,4 10-1,12-11 1,9 0-1,4-1 1,5 4 0,0 0-1,2 1 1,-3 5 0,-5 3-1,-7 3 1,-5 4 0,-6 4 0,-5 2 0,-7 7 0,-5 2 0,-3 2 1,-7-1 0,-3 2 0,-3-5 2,-2-1-1,-6-5 2,0-6-1,-5-6 0,-1-4 0,-3-6-1,1-2 0,3-4-1,2-2-1,7-2-1,3-3-2,11 2-2,3-6-6,17 2-11,5-8-3,12-1-1,5-8 1</inkml:trace>
  <inkml:trace contextRef="#ctx0" brushRef="#br0" timeOffset="982">1220 745 10,'0'0'12,"0"0"-1,0 0 2,0 0-6,0 0 1,-11 0-2,-1-5 2,-6-4 2,-3-2-1,-7-6 0,-2-3 0,-7-7-3,-2-5-2,-4-7-2,-1-3-1,0-6 0,0-6 0,6 0 0,5-4 0,7 2-1,10 6 0,11 2-1,11 4 1,11 8-2,10 8 1,5 5-1,5 6 1,5 7 0,-3 5-1,4 7 1,-2 5 1,-2 9-1,-2 4 0,-3 7-1,-5 4 1,-2 4-1,-7 5 0,-4 7 1,-7 4-1,-7 4 1,-6 7 0,-8 3 1,-9 1 1,-8 5 1,-2-1 0,-6-6 1,-2-3-1,0-9 1,4-6 0,3-10-1,8-8 0,6-9-1,6-6 1,12-13-1,0 0 1,0 0 0,23-19 0,-4-4 0,9-6 1,4-8-2,5-4 0,1-5-1,0-7-2,3-1-4,-4-8-6,5 3-11,-2-2-2,1 5 2,0-2 0</inkml:trace>
  <inkml:trace contextRef="#ctx0" brushRef="#br0" timeOffset="1723">1752 51 18,'0'0'11,"0"0"-2,0 0 1,11 17-14,-4-5 1,0 5 1,3 5 3,-3 5 2,3 5 1,-3 8 2,-2 8 1,-4 6 1,1 7-1,-4-1 1,2 4 1,-3-3-3,2-1 1,-2-5-2,2-4-3,0-14 1,1-5-1,0-10 1,2-3 1,-10 53-1,7-87 0,-7-24 0,5-4 0,-11-14 0,9-4-1,-8-12-1,2-4-1,5-67 0,3 86-1,3 2 1,5 8-1,7 3 0,1 7-1,6 4 1,8 6 0,1 3 0,4 3 0,4 4 0,4 4 0,2 4 1,1 5-1,1 3 0,-2 3 1,-2 4-1,-5 3 0,-6 2 1,-5 4-1,-7-1 1,-5 6-1,-6 0 1,-6 4 0,-7 1-1,-5 1 2,-5 3-1,-7-1 0,-3 0 0,-6-2 1,-3-1-1,-4-2 1,0-4-1,0-2 1,5-5 0,4-1-1,5-4 0,6-1 0,6-3 0,14-2-1,0 0 1,0 0-1,23 2 1,-2-1-1,6 1 0,6 2 1,5 1 0,2 2 0,3 4 0,-2 1 0,1 3-1,-1 4 1,-2 1 0,-2 2 0,-5 2 0,-4 3-1,-4-2 1,-5 3 0,-5 0 0,-7-2 1,-7 1 0,-9 2 0,-7 2 1,-8 0 0,-5-1 0,-7-2 2,-5 1-1,-7-5 1,-1 2 0,-2-9 0,1-2 0,-1-4 0,6-1 0,1-4-1,8-1-2,4-3 2,8 0-2,5-2-1,6 0 0,3 0-1,1-5-6,9 5-19,-15-10 0,4-4-3,-3-11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37:11.2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94,'36'6'27,"-4"-1"-9,-5-3-18,-3-1-23,-4-4-5,7 6-1</inkml:trace>
  <inkml:trace contextRef="#ctx0" brushRef="#br0" timeOffset="130">422 118 73,'39'15'25,"-4"-5"-1,3-3 0,-5-3-19,8 1-1,-10-4-1,1 3 1,-9-4-1,-5 1 0,-18-1 1,22 3-1,-22-3-1,0 0-6,24 14-23,-24-14 0,18 8-1,-18-8-1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42:04.8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859 1481 0,'25'-4'1,"5"0"0,10 0-1,4 0 1,8 1 0,5-1 1,9-2-1,6-2 1,8 3 0,7-3 0,6 2 2,6-5 0,9-1 1,8-1 1,10 0-1,8 4 1,9-6 1,9 4-1,10-2 0,11-1-1,9 3 0,11-1 0,3-1 0,6 1 0,3-2 0,2 3 0,-6 0-1,2 4 0,-7 0 0,-5 3 0,-7 1-1,-3 2 0,-6-2 0,-5 1 0,-6 0 0,-4-1-1,-6-2 0,-2 3 0,-7-1-1,-4 2 1,-12 1-1,-3 2 0,-10-1-1,-12 1 1,-16-1 1,-13 1-1,-17-3 1,-13 1 1,-15-1-1,-9 0 0,-11-1-1,-10 2-2,9-1-15,-18 1-8,-9-2 0,-13-7-2,-13-3 0</inkml:trace>
  <inkml:trace contextRef="#ctx0" brushRef="#br0" timeOffset="1161">1305 2931 6,'13'-3'5,"4"2"1,0-2 0,3 1 0,4 0 1,2-1-2,4 1 1,1-2-1,7 1 0,-1-2 0,4 0-1,3-2-1,0 1 0,4-2 0,-1 2-1,6-2 1,0 2-1,0-2 2,2 1-1,5-1 0,5 1 0,4 0 0,5-1 0,1-1-1,5 2-1,4 0 1,5 0-2,0 2 1,5 0 0,0 0 0,1 1 0,5 1 0,3 0 1,13 0-1,9 3-2,16 4-10,11 7-9,10 1 0,3-3 0,-6-7-1</inkml:trace>
  <inkml:trace contextRef="#ctx0" brushRef="#br0" timeOffset="2163">5522 2802 1,'0'0'-1,"0"0"1,17 0 2,-7-1 2,3 2 0,6-1 1,4 2 1,4 0-1,6 2 0,5 0 0,7 3-2,3-1 1,10 0 0,4 0 2,9-2 0,7 2 0,7-6 1,7 0 0,8-5 1,9 1-1,7-5-1,9 3-1,3-3-1,6-1-1,3-2 0,8 0 1,1 0-2,2 1 1,1-1-2,4 1 2,-1-1-2,3 1 0,-2 6 0,0 1-1,-3 2 0,-2 1 1,-7 1-1,-7 2 1,-9 1 1,-7-1 0,-11-1 1,-5 0-1,-12-2 0,-6 2 0,-13-2 1,-3 2-1,-11-1-2,-8 0 1,-10 1-1,-10-1 1,-8 1-1,-7 0-1,-14-1-3,3 12-19,-17-2-1,-16-5-3,-14-11 2</inkml:trace>
  <inkml:trace contextRef="#ctx0" brushRef="#br0" timeOffset="60447">4695 5131 0,'0'0'2,"0"0"-1,0 0-1,0 0-1,10-2 0,-10 2 0</inkml:trace>
  <inkml:trace contextRef="#ctx0" brushRef="#br0" timeOffset="60847">4849 5131 2,'43'5'3,"6"-3"1,5-1-1,3-1 1,8 0 1,1-1 0,2 1 1,2-2 1,0 3 0,2 0 0,4 1-1,2 2 0,4 0-1,2 0-2,4 0 0,3 1-1,4 0-1,3 0 1,-1-1-1,3 2 0,0-1 1,2 1 0,4 0-1,2 1 0,0 1 0,2-1-1,1 0 2,4 0 0,0-2 0,2 2 1,-6-4 0,0-1 1,2-1-1,1 1 0,2-1 0,3 0-1,-1 0-1,3 1 0,3 0 0,3 0-1,-3 0 1,-3-1-1,-5-1 1,-1 0 0,-1-2 0,0-1 1,-3-2-1,-3-1 1,1 0-1,3-2 1,2 0 0,2 0-1,2 1 0,-2-1-1,0 0 1,2 2 0,-2-1 1,1-3-1,-5 2 1,-2-2 0,-4-4 0,2 3 0,-1 0 0,2-1 0,-3 2-1,0 2 0,0 1-1,3 1 1,-2 3-1,-2 0 1,-2-1-1,-3 0 1,-2-1 0,-3 0 1,-4-3-1,0 2 0,-5-2 0,-1 0 1,-1-1-2,-3 3 1,0 1-1,0 1 1,-2 2-1,-1-1 0,-1 3 0,-1 0 0,-1 0 0,0 0 0,-4-2 2,-2 1-2,0 0 1,-3-1-1,-4 1 1,-2 0-1,-4 0 1,1 1-1,-2 0 1,-1 1-1,1 1 0,0 0 0,-1 0 1,-1 1-1,-1-1 0,-2 0 1,0 0-1,-3-1 0,-2-2 0,-3 0 1,-4-1-1,-1 1 1,-5-1-1,-4 0 0,-4 0 1,-2 0-1,-3 1 1,-4 0-1,0 0 0,-4 0 0,-1 1 1,-10 0-1,13 0 0,-13 0 1,0 0-1,0 0 1,0 0 0,0 0 0,0 0 0,0 0-1,0 0 1,0 0-1,0 0 1,0 0-1,0 0-1,0 0-1,0 0-2,0 0-6,0 0-19,-16-15 1,0-3-1,-9-17-1</inkml:trace>
  <inkml:trace contextRef="#ctx0" brushRef="#br0" timeOffset="93384">17299 5605 8,'-3'15'14,"-2"-1"1,3 5 1,-2 6-5,1 7-2,3 11 0,-3 7 1,3 12-1,-2 6-2,-3 8-1,1-1-2,-1 3 1,1-6-3,-3-4 0,3-11-1,-1-10-4,4-10-9,1-14-8,0-23-2,0 0 1,7-28-1</inkml:trace>
  <inkml:trace contextRef="#ctx0" brushRef="#br0" timeOffset="93714">17115 5687 10,'6'-17'12,"1"7"1,-1-1-3,3 1-1,-1-2-3,0 3-1,-8 9-2,15-15 0,-15 15-2,10-10 0,-10 10-1,0 0-1,0 0 1,0 0 0,0 0 1,0 0-1,0 0 1,0 0-1,9-5 0,-9 5-2,0 0 0,0 0-1,0 0 0,0 0 0,0 0 2,0 0 1,0 0 2,0 0 3,0 0 1,0 0 0,0 0 0,0 0-1,0 0-1,0 0-1,0 0 1,16-2 0,7-1 1,9-5-1,19 1 2,18-5-1,13 3 0,12-4-1,4 1-2,-2 2-1,-3 2-1,-10 0-1,-16 4 1,-19 1 0,-12 0 0,-14 2 1,-8 0 0,-14 1-3,0 0-5,0 0-12,-16 1-2,-3 1-2,-10 0 1</inkml:trace>
  <inkml:trace contextRef="#ctx0" brushRef="#br0" timeOffset="94436">17287 5970 23,'-9'13'13,"9"-13"0,0 0-3,0 0-6,0 0-1,14 8-1,-4-5 1,8 1 1,9-1 0,14 2 2,14-2-1,15-1 1,12-2-1,11-1-1,6-4-1,5-1-1,-6-4 0,-10 1-1,-14-1 0,-14 3 0,-14 0-5,-17 1-8,-11 5-7,-18 1-1,0 0 1,0 0-1</inkml:trace>
  <inkml:trace contextRef="#ctx0" brushRef="#br0" timeOffset="1.027E6">1347 1492 3,'66'13'5,"8"0"0,7 3-1,7 0 1,7 2 1,8 1-1,10 0 1,7 3-1,7 1 1,3-1-1,4 1 0,10 0-1,1-1 0,7 1 0,3-2-2,6-1 1,5-1-1,4-1-1,5 0 0,0 0 0,4-3 0,-2 0 1,0-1-2,-3-5 1,-3-2 0,-2-3 0,-5-4 1,-1-5-1,-7-2 1,-2-2 0,-9-2 0,-4-1 0,-5-1 0,-4-1 0,-7-1-1,-6-2-1,-6 0 1,-4-5-1,-6-3 1,-5-2-1,-8-4 0,-6-5-1,-6-2 1,-7-3 0,-8-3 0,-7-5 0,-12-1 1,-5-1 0,-9-3 0,-8 0 0,-7-2 0,-8 1 1,-8 0-2,-5 1 1,-10-1-1,-8 3-1,-12 1 1,-10-1-1,-11 1 0,-11-3 0,-11-1 1,-11-2-1,-9-3 2,-9 0-1,-10-1 0,-8 3 1,-10 5 0,-10 3-1,-12 5 1,-11 6-1,-10 6 0,-11 2 0,-8 2 0,-9 5 0,-9 2-1,-6 5 1,-5 1-1,-2 4 1,-4 3-1,-3 4 1,3 5 0,-1 3 0,3 4 0,6-1 1,6 8-1,7 6 1,5 6-1,4 7 0,13 9 1,1 9-2,13 6 1,-3 13 0,11 4 0,7 5 0,9 6 0,10 3-1,6 2 0,9 3 1,14-1 1,26-1-1,10 0-1,17 0 1,17 5-1,16-2 1,6 1 0,22-1-1,16-2-1,5 1 1,12-3 0,8-4 0,13-3 0,9-6 0,14 1 1,4-3-1,5 0 1,3-2-1,7-1 2,6 1-1,1-4 0,1 1 0,3-1 1,6-5-2,5 1 2,4-3 0,0-7-2,4-3 2,4-5-1,7-3 0,3-7 1,1-3-1,2-4 0,1-4 1,2-3-1,0-4 1,-1-5 0,-2-5 1,0-13 0,2-6 0,-2-14 1,-2-6-1,-2-11 1,3-5-1,-7-11 0,-4-3-1,-11-2 1,-10 0-2,-13-2 1,-11 1 0,-12 0-1,-13-1 1,-11-2-1,-9-2 1,-10-4-2,-10-2 1,-10 0 0,-11-3 0,-12 1 0,-12 4 0,-12 7 0,-16 6 0,-14 9 0,-17 9-1,-17 10-2,-17 8-3,-12 15-8,-20 8-8,-14 7 1,-14 7-1,-14 1 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43:15.8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10 139 12,'0'0'11,"9"7"-1,-9-7 0,0 0-1,0 0-1,0 0 0,0 0-1,0 0-1,0 0 0,0 0-1,3 10-1,-3-10 1,0 0-2,-2 11 1,2-11-2,-1 14 0,0-1 0,1 2-1,0 5 1,0 5-1,1 5 1,-2 3 0,1 7-1,0 1 0,1 6 0,-2 3 1,0 2-1,-1-2 0,1 0 0,-1-3 0,2-4 1,-3-3-1,2-5 0,-3-10 0,5-2 0,-3-5 0,0-3 0,1-3 0,1-12 0,-1 13-1,1-13-4,0 0-16,0 0-2,3-22-2,-2-1 2</inkml:trace>
  <inkml:trace contextRef="#ctx0" brushRef="#br0" timeOffset="731">410 167 3,'0'0'9,"0"0"0,0 0 0,-4 14-2,5-4-2,1 2 1,0 6-1,0 4 2,0 6 0,0 5-1,-1 5 1,0 6-1,-2 4-1,-1 6-1,-1-3 1,0 2-1,-1-3-1,0-3 0,-3-4-1,2-6 0,0-7-2,2-6-2,1-4-6,2-20-9,0 0-3,0 0 1,15-24 0</inkml:trace>
  <inkml:trace contextRef="#ctx0" brushRef="#br0" timeOffset="1131">327 184 29,'0'0'13,"0"0"0,0 0 0,0 0-10,0 0-3,0 0 0,14 13 1,-14-13 2,19 15 2,-5-7 2,7 2 0,3 1 0,7 5-1,2-2-1,3 6-1,1 1-1,2 5-1,-1 1-2,-2 5 1,-2 0-1,-2 1 0,-3 4 0,-2 0 0,-4-2 0,-3 1 0,-3-4 1,-5 1-1,-4 0 1,-6-1 0,-8-2 0,-5 2 1,-11 3 0,-6 3 0,-11-1 1,-6-1 0,-7-3 0,-2-1 0,-3-7 1,0-3-1,2-9 0,8-4-1,6-7 1,8-3-2,7-4-3,5-5-3,12 2-9,5-10-10,12 1-1,4-6-1,7-4 1</inkml:trace>
  <inkml:trace contextRef="#ctx0" brushRef="#br0" timeOffset="1752">954 1118 1,'5'13'8,"2"-2"1,-7-11 3,0 0-2,11 10 0,-11-10 1,-3-14 2,-1-3 0,5-6 0,-5-12-2,6-6-2,1-11-4,7-5-2,1-6-2,7-2 0,1-2 0,4 3 0,2 4 0,5 5 0,-1 4 1,1 4-1,1 6 0,-2 5 0,-1 4 1,-5 4-1,-4 6 0,-2 5 1,-6 4-1,-11 13 0,10-15 0,-10 15 0,0 0-1,0 0 0,0 0-1,0 0 1,0 0-1,0 0 0,0 0 0,0 0 1,0 0 0,0 0-1,10 10 1,-10-10 1,6 20-1,0-4 0,1 4-1,4 4 1,-1 4 0,5 6 0,-2 0 0,1 9 0,3 3 0,0 5 0,3 3 0,-1 2 0,0 0 0,-1-1 0,-2 3 1,2-6-1,-4-3 0,1-3 1,-5-7-1,0-3 0,-3-4 0,-2-3 1,-2-5-1,0-4 1,-3-6-1,-1-3-1,-2-1-5,-6-10-15,-2-9-2,-7-11-1,-3-9 0</inkml:trace>
  <inkml:trace contextRef="#ctx0" brushRef="#br0" timeOffset="2443">940 773 32,'0'0'17,"16"-1"3,11-8 1,8-5-8,16 3-5,7-4-1,9 4 0,1 0-1,-1 3-3,-8 0-3,-8 2-6,-5 3-10,-14-2-5,-8 0-3,-7-9 2,-3-1 0</inkml:trace>
  <inkml:trace contextRef="#ctx0" brushRef="#br0" timeOffset="2754">1808 42 35,'10'-7'16,"-10"7"0,14 3 0,-4 3-8,3 3-4,5 6-1,0 4 0,6 7 1,0 2-1,1 4 1,0 2 0,-1 1-2,-5-3-1,-2-3 0,0-3 0,-7-3-2,0-4 0,-2-5-2,-3-1-2,-5-13-4,-5 17-7,-7-11-4,-8 1 1,-4-4 0</inkml:trace>
  <inkml:trace contextRef="#ctx0" brushRef="#br0" timeOffset="3014">1667 415 6,'0'0'12,"-7"-9"2,18-2-2,12-6-1,12-7 0,10-3-1,4-9 0,8-2-2,-4-4-1,0 6-2,-12 0 0,-3 8-2,-15 2 1,-4 8-3,-8 6-1,-11 12-2,10-12-2,-10 12-1,0 0-2,4-11-1,-4 11-2,0 0 3,10-12 0,-10 12 4,7-12 2,-7 12 3,5-9 2,-5 9 0,0 0 0,0 0 0,0 0 0,0 0-1,-5 18-3,2-5 0,0 7 0,-3 5 2,-1 7-1,-3 4 1,-2 4 1,0 4-1,-3-2 1,0-2-1,1-5 0,4-6 0,-2-7 0,5-6 0,2-7-1,5-9 0,-9 2-2,9-2 0,-18-18-2,1 0 0,-2 0-2,-7-7-1,-2 0 1,-5-1 0,2 3 1,0 3 1,3 3 2,-1 5 0,9 3 2,3 4-1,6 4 0,11 1 1,0 0 1,0 0 2,5 11-1,17-6 3,4-3-1,17 1 2,4-4-1,9 2 1,8-4-1,5 3-2,-1-2 0,-4 2-1,-6 0-1,-10 1-2,-48-1-2,62 12-3,-62-12-10,16 23-7,-25-13-1,-2-6 0,-10-2 0</inkml:trace>
  <inkml:trace contextRef="#ctx0" brushRef="#br0" timeOffset="970585">288 1365 12,'0'0'10,"0"0"-2,0 0-2,0 0-3,0 0-2,0 0-1,0 0 0,0 0 0,0 0 1,0 0 2,0 0 1,0 0 0,0 0 0,0 0 1,0 0 0,0 0-1,0 0 1,8 11-2,-8-11 0,21 8 1,-9-2 0,5 1-1,0 1 0,5 1-1,2 0-1,6 0 0,5 2 0,4-2-1,6-1 1,6 2 0,3-2 0,5-1 1,3 3 1,3 2 0,-2-2 1,4 4-1,2 2-1,1 3 1,5-1-1,0 2 0,-1 0-1,-2 0 0,3-2 1,1 1-1,-6-6 1,1 1 1,-10-6-1,2-1 0,-10-4 1,1 1 0,-13-6-1,-3 1 0,-12 0 0,-5 1 1,-8-2-1,-13 2 1,12 0-1,-12 0 0,0 0-1,0 0 0,0 0-2,0 0-1,0 0-5,-9 0-15,9 0-4,-22-3-2,-2 0 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43:42.0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370 1322 28,'0'0'17,"-6"10"1,6-10-1,-9-10-6,8 1-1,-5-13 1,4 0-2,-5-14 0,3-3 0,-4-13-4,6-3-1,-1-10-2,4-5-1,2-1-1,4 0-1,1 4 1,2 6-1,2 7 1,-2 9 0,-1 10 2,0 11-1,-3 8 1,-1 6 0,-5 10-1,0 0 0,5 17 0,-4 6 0,0 6-1,0 6 1,4 4-2,0 3 2,5-1 0,0-5 0,5-9 0,7-8 1,10-15 0,9-10 0,5-14-1,10-9-1,5-9 0,4-7 0,2-1-1,-4-2-1,-7 4 2,-7 7-1,-9 6 2,-9 9 1,-10 7-1,-6 5 0,-15 10 1,14-1-1,-13 11 1,-3 7-1,-3 10 0,0 10 0,-1 13-1,0 10 1,-1 8-1,2 6 1,0 2-1,1 1 1,4-2-1,0-6 0,1-11 1,1-7-1,-1-6-1,-1-11-1,3 1-6,-4-14-20,1-5 0,0-16 0,0 0-1</inkml:trace>
  <inkml:trace contextRef="#ctx0" brushRef="#br0" timeOffset="1261">1442 736 17,'-5'50'15,"6"9"0,-1 1-2,3 4-4,3-1-1,0-5 1,0-6-2,-3-11 1,3-6 0,-5-14-1,-1-21-3,0 0-2,-11-16-1,0-14-2,-1-11 0,-1-9-2,-3-8 1,0-5 0,2-2 3,2 0 3,7 4 0,-2 3 1,9 11 1,0 2 0,7 11-1,1 2 1,7 7-2,1 2 1,10 7-1,3-2 0,7 6 0,2 0-3,4 6 0,-1 5-1,1 5 0,-5 7 0,-4 6 0,-6 7 0,-6 4 0,-7 2 1,-5 4 0,-8-1 1,-8 3 0,-6-4 0,-4 1 1,-10-6-1,-2-1 1,-5-5-1,1-3 0,0-6-1,8-2-1,2-3 0,2-5-1,10-1-1,9-1 1,0 0 0,11 1-1,8 3 1,1 2-1,4 3 2,3 3-1,2 6 1,-2 6 0,-1 7 1,-6 4-2,-4 4 2,-5 4-1,-6-1 1,-3 3-1,-5-3 2,-5-1-1,-7-7 0,-6-3 1,-9-5 0,-3-7 0,-6-7 0,-5-6-2,4-4 0,-1-8-3,9-3-3,1-16-11,21 1-14,7-8 1,19 0-1,5-6 2</inkml:trace>
  <inkml:trace contextRef="#ctx0" brushRef="#br0" timeOffset="2022">2083 1292 67,'-16'45'20,"-1"-12"-3,8-7 0,5-9-20,9-6 2,5-9 1,5-15 2,7-5 2,3-21 3,7-4 2,2-19-1,5-6-1,-2-13-2,6-3-2,-4-3-1,2 3-1,-2 5 1,-3 9-2,-5 10 3,-4 11-1,-2 12 0,-1 12 0,-6 11-1,-2 6 1,-4 7-1,0 9 0,-3 6-1,4 9 1,-5 11-1,1 10 1,2 8-1,-2 11 1,1 7 0,2 3 0,-1-1 0,2-2-1,0-7 1,0-5-1,-1-8 1,-1-10-1,-1-10 0,-5-4 0,-4-4 0,-8-8-1,-5-4 0,-11-9-1,-4-4-2,-9-10-1,-3 2-1,-9-9 0,4 1 1,-5-3 0,5 2 2,2 1 1,7 4 3,5 3 2,9 1 1,7 1-1,9-6 1,14 1 0,8-7 0,15 0-1,10-3-1,14-1 0,7-2-1,11 2 0,2 4-3,-1 2-1,0 8-7,-10-1-17,-11 5-1,-15-6-1,-10 2 1</inkml:trace>
  <inkml:trace contextRef="#ctx0" brushRef="#br0" timeOffset="2784">3079 100 71,'9'18'24,"5"1"-1,8 3 0,-22-22-22,59 61 0,-59-61-1,73 83 0,-37-41 1,-36-42-1,71 77 1,-71-77 0,46 59-1,-46-59-1,0 0-1,9 51 1,-9-51-1,0 0 1,-55 19-2,23-20 2,-7-1-1,-3-1 2,-5-1 1,3 1 0,-2-3 1,8 4 0,6-2 2,6 4 0,10-5-1,16 5 0,-2-23-1,18 0 1,9-7-2,3-7-1,15-9 0,-1-5 0,9-4 0,-4 1 0,0 3 0,-10 9 0,-37 42 2,57-68 0,-57 68-1,0 0 1,25-41-1,-25 41 0,0 0-1,0 0 0,0 0 0,0 0-1,0 0 1,0 0-1,1 54 0,-1-54 2,-5 51-2,5-51 2,-8 80-1,-3-29 0,-4 4 0,0 1 1,0-2-1,-3-4 0,0-6 1,18-44-1,-37 63 2,37-63-2,0 0-2,-27 21-1,15-32 0,4-12-1,-8-8 1,-2-7 0,-4-1 1,-3-3 0,-1 2 1,-3 6 2,2 5 0,2 7 0,5 9 0,6 6 0,14 7 0,-13-9 1,13 9 0,0 0 1,19-5 0,3 4-1,-22 1 4,76-5-2,-28 3-1,11 3 0,-5-1-1,8 3 0,-6 2-2,-8 2-1,-4 9-13,-44-16-15,62 24 1,-62-24-3,0 0 2</inkml:trace>
  <inkml:trace contextRef="#ctx0" brushRef="#br0" timeOffset="4286">14 1573 33,'-9'12'17,"9"-12"0,-5 12 2,5-12-7,2 10-6,-2-10 0,14 8 1,2-6 0,12 2 1,10-9-1,19 1 0,12-6-3,18-1 0,13-3-2,13-2-1,8 1 0,-2 1-1,-4 3 0,-10 4 0,-13 3 0,-14 2 0,-16 3 0,-14 2 0,-14 0 0,-12 0 0,-6 1-1,-7-2-1,-9-2 0,10 3-1,-10-3 1,0 0-1,0 0 0,0 0 1,0 0-1,0 0 2,0 0 0,0 0 0,0 0 2,0 0-1,0 0 2,0 0 1,0 0 0,0 0 1,-2-19-1,0 2-1,-3-6 1,1-5-2,-2-3 0,1-5-1,-1 0-1,1 0 0,2 6 0,0 4-1,2 7 0,-3 1-3,4 18-10,-5-10-8,5 10-2,-13 5 1,13-5 0</inkml:trace>
  <inkml:trace contextRef="#ctx0" brushRef="#br0" timeOffset="4977">48 1598 61,'-13'-1'20,"13"1"-1,0 0-2,-9-3-15,9 3 0,0 0-1,3-15 1,-3 15 0,5-20 2,-3 4-1,1-4 0,-1-5-1,1-2-1,-3-6 0,1-2 0,-2-1-1,0-2 1,-2 2 0,1 3 0,-1 3 0,2 5-1,-1 6 1,1 6-1,1 4-3,0 9-3,0 0-16,0 0-1,7 9-1,-7-9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59:13.5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375 0 1,'-19'16'10,"-1"0"0,-3 2-2,3 4-1,2 3-2,-3 3-2,3 5 0,-2 3-2,-1 3 0,1 7-2,-1 3 2,1 9-1,-2 4 0,3 4 1,-1 2-1,-1 5 2,5 3-1,2 1 2,6 3-1,-1-1 2,5 3-1,4-1 1,4 0 0,9 0 0,3-1-1,6-5 0,9-2 1,9-6-2,9-7-1,13-7 1,14-8 0,12-11 0,19-9 2,13-11-1,18-7 1,15-11 1,16-4-1,9-10 0,10 1-1,1-4-1,-1 0 0,-2 1 0,-9 1-1,-17 0 1,-16 3-1,-22 1 1,-21 4-1,-22 1 0,-18 4 1,-22 0 0,-13 4 0,-13 0 0,-13 2-3,0 0-7,0 0-11,-27 4-4,-6 1 0,-11 1-2</inkml:trace>
  <inkml:trace contextRef="#ctx0" brushRef="#br0" timeOffset="1111">2152 1004 24,'-6'9'17,"6"-9"-2,1 10 1,8-5-7,10 2-8,8 1-2,13 3-1,11 1 2,11 1 0,12 1 0,9 3 1,7 1-1,6 2 0,5 4 0,1 4 1,0 4 0,-5 3 0,-8 4 2,-8 1 0,-9 3 1,-14-2 2,-11 5 1,-20-4 0,-15 7 1,-27 1 0,-17 7-1,-23 3-1,-16 10-2,-20 2-1,-16 3-3,-11 12-12,-12 0-11,-6 1-2,-8-8 0,-9-10-1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44:34.2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3732 141 11,'0'0'8,"0"0"-1,0 0-2,0 0-1,0 0-3,0 0-1,0 0-2,0 0 0,12 7 0,-12-7 1,18 6 2,-3-4 2,8 1 1,5-2 1,10 0 0,8 0 0,9 0 0,6 0 0,11 0 0,6 0-2,8 0-2,7 1 1,7-1-1,6 1 1,5-3-1,11 1 1,5-2 0,10-3 0,4-1 2,6 0 0,4-2 0,8-5 1,3 3-1,4-1 1,-1-3-1,5 6 0,-1-3-1,2 5 0,-2-2-1,0 6 0,-1-6-1,-2 2 1,-1 3-1,-5-4 1,-2 1-1,-7-2 0,-5 3 1,-7 0-1,-9 1 0,-9 2 0,-16 1 0,-11 0 0,-15 2 0,-15-1 0,-11 0 0,-12 0 1,-12-1-1,-6-1 1,-7-1 0,-4 1-1,-12 2 1,16-5-1,-16 5 0,0 0-2,0 0-3,0 0-8,0 0-11,-10 3-1,-7 1-2,-12-8 1</inkml:trace>
  <inkml:trace contextRef="#ctx0" brushRef="#br0" timeOffset="2453">4297 2190 1,'0'0'1,"0"0"0,0 0 0,0 0 0,0 0 0,0 0 0,0 0 1,0 0 1,0 0 1,0 0 1,13-6 0,-13 6 1,19 0 0,-3 0 0,3 0-1,0 0-1,7 1 0,5 0-1,6 1 1,5-1-1,6 0 0,4 1 0,3 0 0,6 0-1,3 0 1,2-1 1,6 2-1,1 0 0,4-1 0,2-1 1,6 1-1,2 0 1,4 0-1,1-2 0,5 2-1,-1-2 0,5 2 0,-2-3-1,5 0 1,1-2-1,5-1 1,2-3 0,1 1-1,-3-1 1,1 0 0,-3-2-1,-3 3 1,-5 2 0,-6 1-1,-8 2 0,-6 2 0,-7 1 0,-8 1 0,-10 1-1,-7-1 0,-10 1 1,-7 1-1,-5-3-1,-10-1-1,0 3-9,-16-4-12,-9-3-1,-20-3 1,-18-5-1</inkml:trace>
  <inkml:trace contextRef="#ctx0" brushRef="#br0" timeOffset="3875">0 3406 0,'20'-1'7,"6"-4"-1,6 2 1,3-7 2,8 5 0,6-2 0,7-1 0,3-1 0,1 1-2,10-1-1,9 2 1,4 1-2,7 1-1,4 1 0,8 4 0,5 0-1,11 3-1,-5 0 1,6 2-1,3 0 1,9-3-1,0-4 1,3-3 0,1-3 0,3-1 0,0-4-1,1 0 0,-7-2-1,-3 3 1,-5 0-1,-1 3 0,-6 2 1,-6 3-1,-7 0 0,-7 1 0,-4 2 0,-11 0-1,-10 0 2,-12 1 0,-14-2 1,-10 2 0,-10-2 2,-6 1-1,-20 1 0,15 0 2,-15 0-3,0 0-2,0 0-3,0 0-22,0 0-3,-23-12-1,2-5-2</inkml:trace>
  <inkml:trace contextRef="#ctx0" brushRef="#br0" timeOffset="44043">218 6833 4,'0'0'8,"0"0"0,0 0 0,0 0-4,0 0-3,11 8 0,-11-8 0,14 2 1,-4 0 1,2 0 0,4 0-1,0 1 2,4 2-1,5-1 0,1 1-1,5 1 1,4-1 0,6 0-1,4 0 2,9-3-1,5-2 0,5 0 1,5-2-1,4 1 1,-1-3-2,5 3 1,0-2-1,2 2 1,4-2 0,4 0-1,0-2 1,5 1 1,2-4-1,3 2 0,1-2 0,-1 2 0,-4-3 0,3 4 0,-5-1 0,2 1 1,-4-1-1,2 1 0,-3 0-1,-1 2 1,-4-1-1,1 1 0,-4 0-1,4-1 0,-2-2 0,4 1 0,2-1 0,4-4 0,0 4 0,0 1 0,2 2-1,0 3 0,0 1 0,-3 3 0,-1 1 0,-4 4 0,3-4 0,-1-1 0,0 0 0,-1 1 1,1 0-1,-1 2 1,0 1 0,2 4-1,-1 1 0,0 2 1,0 0-1,3 1 0,-2-2 0,1-1 1,2-3-1,1-1 0,1-1 1,2-1-1,-1 1 1,2 0-1,-2 0 0,-3 1 1,0-1-1,-3 1 0,-1-4 0,0-2 1,0-5-1,-1-1 1,-2-2 0,2-2 0,-2 1 1,-1 1-1,0 2-1,-3 2 1,-3 2-1,-3 0 0,-3 1 0,-8 0 1,-7 0-1,-5-1 2,-10-3-1,-3 1 0,-9-1 1,-7 1-1,-1-2 1,0 1-1,-2-1 0,-3 1-1,-1 1 1,-4-1-1,1 0 0,-3 1 1,-10 1-1,11-1 0,-11 1 0,10-4 0,-10 4 0,18-5 0,-5 2 0,1 2 0,1-1 0,1-1 0,-1 3 0,0 0-1,-3 0 1,3 0 0,-3 0 0,1 0 0,-3 0 0,3 0 0,1 0-1,1-2 0,4 2 0,-2-2-1,1 2 0,-1-2 1,-1-1-1,-2 0 1,-3-1 0,-11 4 1,10-19 1,-11 5 0,-5-6 0,-1-7 1,-3-5-2,-1-3 1,0-4-1,-1-3 0,1-4-1,1-2 1,-3 0 0,4 1-1,-1 0 1,-1-1 0,2-1 0,1 0 0,-3 2 0,2-1 0,-1 3-1,0 1 1,2 4-1,-2 5 1,1 4-1,-1 4 1,2 7-1,-2 4 0,4 4 1,-1 2 0,7 10-1,-13-13 0,3 8 1,0 0-2,-4 0 1,-7-1 0,-1 1 1,-5-2-1,-6 0 0,-6 1 1,-5 1-1,-9 0 0,-7 1 0,-2 1 0,-9-1 0,-5 2 0,-5 1 1,-5 0-1,-7 1 1,-3 1 0,-1 1 0,-7 2 0,-1 1 0,-3 0-1,-4 2 0,-2-1-1,4 3 0,-4-3 0,2 1 0,1-2 1,-1 0-1,-1-3 1,5-2 0,1 0 1,1-1-1,-1 0 1,0 1 0,-1 0 0,1 2-1,2 1 0,-3 1 1,-2 0-1,-1-1 1,-1 1 0,0-2 0,-1 0 0,0 1 1,0-1 0,-2 1 0,-1 3-1,2-1 1,2 2-1,0 1 0,3-2 0,-4-2 0,0-1 0,2-3 1,2-3-1,1-2 0,1-2 0,1-2 0,-1 2 0,3 1 1,3 1-1,-2 3 0,2 1 0,0 2 0,0 1 0,1 1 0,0 0 0,4 0 0,0-1 0,3 0 0,1-1 1,1 1-1,2 0 0,4 1 1,3 3-1,5 1 0,-1 0 0,8 1 0,10 1 1,8-2-1,5-1 0,9-1 1,4-1 0,4-3 0,10-1-1,1 0 0,2-1 1,6 1-2,1 2 1,10-2-1,-12 14 1,10-1-2,1-1 0,3 3 1,-3 0-1,-2 2 1,2-3 0,-2-2 0,-2-2 0,5-10 1,-10 16 0,10-16 0,-12 17 0,7-3 0,-2 2-1,1 7 1,1 7 0,-3 9-1,1 4 1,-2 10 0,-3 3 0,0 5 0,0-1 0,4-4 1,-1-5-1,2-5 0,0-7 0,5-8 1,3-6-1,1-7 0,2-2 1,-2-4-1,1 0 1,2-3-1,-5-9 0,7 14 1,-7-14-1,5 10 0,-5-10-2,10 10-5,-1-8-14,6-4 0,-1-10-2,5-11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46:23.8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11260 12 22,'0'0'13,"0"0"-2,2-9-3,-2 9-5,0 0-4,0 0-1,0 0-1,0 0 2,0 0 2,0 0 1,0 0 3,0 0 2,-10-5 1,10 5 2,0 0 1,0 0-3,-12 0 0,12 0-2,0 0-1,0 0-3,0 0 0,-13 11-2,2 0 0,-3 4 1,-10 9-1,-6 7 2,-10 7 0,-8 9 0,-9 3 1,-1 1-1,-1-1 0,3-7-5,12-3-12,9-12-7,14-14-1,21-14 0,-6-15-1</inkml:trace>
  <inkml:trace contextRef="#ctx0" brushRef="#br0" timeOffset="371">10824 133 72,'0'0'24,"-14"6"-3,14-6-1,-12 14-18,11 1-7,-4 0 0,2 7 1,-5 0 1,-5 2 3,-1 1 1,-6-1 3,0 2 0,-7-4 1,1 4 1,-3-7-1,3 5 0,0-4-2,5 2 0,4-4-1,3 2-1,8-1 0,5-2-1,6 2 1,5 0-2,6-1 2,6-1-2,5-4 2,4-2-1,4-3 0,7-8 1,3-8-1,4-5 1,3-8-1,4-3 1,-1-4-1,-1 0 1,-5 0-1,-5 5 0,-9 3 3,-7 6-2,-10 3 0,-6 6 1,-12 5-1,0 0 0,0 0 0,0 0-1,0 0 0,1 9 0,-1-9 0,0 0-1,-1 11 0,1-11 0,0 0-2,0 0-5,4 10-8,-4-10-11,0 0 0,0 0-1,-9 3 1</inkml:trace>
  <inkml:trace contextRef="#ctx0" brushRef="#br0" timeOffset="28982">5854 3447 8,'22'-2'13,"6"2"0,2-2-1,5-1 0,6-1-1,1 0-1,7 2 0,1-2-1,8 2-1,0-1-1,9 3-1,3-2-1,12 3 1,5-2-2,11 3-1,5-1 0,12 0 0,6-1-1,9 0 1,9 0-1,0 0-1,-1-3 0,4 1 1,-4 3 0,-2 0 0,-3 1 0,-5 1 0,-9-4-1,-3 3 1,-7 0-1,-9-2 0,-6-3 0,-9 1 1,-9-2-2,-7 2 1,-10 1-1,-9-2 1,-11 1 0,-3 2 0,-15-1 1,-1 0 0,-8 0-1,-12 1 2,0 0-2,12 3 1,-12-3-1,0 0 0,0 0 0,0 0-1,0 0 0,0 0-1,0 0-1,0 0-3,0 0-24,0 0 0,-17-10-2,-11-7 0</inkml:trace>
  <inkml:trace contextRef="#ctx0" brushRef="#br0" timeOffset="31385">3116 3545 5,'17'-7'13,"-1"-3"0,2 3-2,0 0-1,5 1-3,4 1-2,6 3 0,6 2-2,9 3 0,7-2-1,10 2 1,10 3-1,8-2 1,10 3 0,8-1 0,6-3 0,4-1 0,4-1-1,0-2 1,-2 0 0,-3-1-1,-3 2-1,-10-4 2,-6 2-2,-10 2-2,-13 1-7,-13 1-12,-15 1 0,-26-3 0,-24-6-1</inkml:trace>
  <inkml:trace contextRef="#ctx0" brushRef="#br0" timeOffset="32186">0 3594 8,'76'3'11,"12"0"-1,16-1-1,12-1-2,16-1 0,10-6-1,10 0-2,10-1-1,3-6-1,3-2 1,-2-2 0,0 1 0,-11-2 2,-6 7 2,-13-3-1,-9 4 1,-21 4 0,-11 4 0,-18-1-1,-15 4-1,-16 0 0,-10 2-1,-16-3-1,-5 2 0,-15-2-1,10-2-1,-10 2-11,0 0-13,-14-5-1,-4-2-1,-9-4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47:29.2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1767 657 2,'0'0'5,"0"0"-5,0 0 0,0 0 3,0 0 2,-40 43 3,40-43 1,0 0 2,-67-3 0,67 3 1,-69-22-1,21 12 0,-1-3-2,-11-9-2,-7 3-2,-10 2 0,-7-5-3,-8 10-1,-7-12-1,-3 2-1,-3-1 2,-1 2-2,4-1 2,4-3-2,5-2 2,2 8 0,15 1 0,9 1-1,8 4 0,9 4 0,50 9 0,-69-7-2,69 7-1,0 0-3,0 0 1,0 0-1,0 0-1,0 0-3,0 0-2,95 23-4,-25-12 0,19 11 1,13-4-1</inkml:trace>
  <inkml:trace contextRef="#ctx0" brushRef="#br0" timeOffset="401">1828 694 11,'0'0'11,"0"0"-1,0 0-3,-36-43 0,36 43-2,0 0 0,-61-51-3,61 51 0,-48-56 0,23 13-1,2-2 0,-2-2 0,1-8 0,1 3 0,-1-1 0,0-1 1,4 5-1,1 7-1,19 42 1,-36-63-1,36 63 0,-26-41 1,26 41-2,0 0 1,0 0-1,0 0 0,0 0 1,0 0 0,0 0-1,0 0-1,11 60 1,-11-60-1,35 57 1,-35-57 2,47 60-1,-47-60 0,48 60 0,-48-60 1,54 59-1,-54-59 1,62 51 0,-62-51-2,69 47 1,-69-47 0,67 37 0,-67-37-1,56 35 2,-56-35 0,0 0 0,46 55 0,-46-55 0,0 0 1,5 45 0,-5-45 1,0 0 0,0 0 0,-54 45 2,54-45 0,-69 25-1,20-8 1,-3 2-1,-10 6-1,-3 8-1,-4 2-1,4 3 0,4 0-1,5-2-1,9-3 1,9-6-1,9-10 0,8-5-1,10-4-3,11-8-1,0 0-10,0 0-2,20-9-1,-2 0-1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08T00:28:25.7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2310 7,'64'-4'7,"14"1"0,5-3-1,9 1 0,4-3-1,12 2 0,8-2-2,4 0 0,7-3 0,6 1-1,7-2 1,3-1-1,1-1 1,0-1 0,0 3 1,0-2-1,-5 5 1,-5-1-1,-8 2 1,-7 0 1,-6 4-1,-6-2-1,-9 3 0,-9-2 0,-5 3-1,-9 1 1,-4 1 0,-7 2-1,-7 0 0,-8 3-1,-5-1 0,-8 1 0,-6-1 1,-8 0 0,-6-1 1,-6-1 1,-10-2-1,11 2 0,-11-2-5,0 0-17,9 7-12,-9-7 0,21 12-2</inkml:trace>
  <inkml:trace contextRef="#ctx0" brushRef="#br0" timeOffset="1242">5035 963 2,'0'0'8,"10"4"0,-10-4-2,0 0 0,12 6 0,-12-6-2,0 0 1,12 4-1,-12-4 0,12 3 1,-12-3-2,16 4 1,-3-2-1,0 2 0,4-1 0,3 2 1,2-2-1,3 3 2,2-1-2,3 3 1,2-2-1,5 1 1,4-2 0,5 2-1,4 0 1,2-1-2,4 0 1,2 0-1,2-1 1,2 3 0,-5 0-1,7-1 2,-2 1-1,6 0 0,-1-2 0,5 1 1,-3-1-2,4-1 1,3-3-2,-3 1 0,2-1 0,-5 1 0,1-2-1,-1 1 1,-2-1 0,-4 0 0,-1-1 0,-1 0 1,-3-2-1,0-1 1,-2-4-1,1 0 0,0 0 0,0-1-1,-2 0 0,-2-1 1,-2 1-1,-2 3 1,-3-1-1,-5 0 1,-2 1-1,-5 0 1,-2-1 1,0 1-2,-3-1 1,-2 0-1,0 0 0,-2 0 0,-3 2 1,2-1-1,-4 0 0,0 3 0,-3-1 0,0 1 0,-3 1 0,-1 0 0,-1 1 0,-2-1 0,-1 1 0,-1 0 0,-9 0 0,14 0 0,-14 0 0,0 0 1,9 0-1,-9 0 1,0 0 0,0 0-1,0 0 1,0 0 0,0 0 0,0 0-1,0 0-2,0 0-7,0 0-28,-11-6 0,-5-3-2,-7-4 1</inkml:trace>
  <inkml:trace contextRef="#ctx0" brushRef="#br0" timeOffset="5989">8577 343 10,'0'0'17,"-2"-11"-1,2 11 0,0 0-1,-4-9 1,4 9-4,0 0-2,-5-13-3,5 13-2,0 0-1,3-10-2,-3 10 0,7-10-1,-7 10 0,15-12 1,-6 6 0,1 1 0,0 1-1,2 1 1,0 1-1,0 2 0,0 2 0,1 3 0,1 1-1,1 2 0,1 3 0,1 2 0,0 2 0,1 1 0,2 2 0,-1 2 0,0 0 1,-4 2-1,-1-1 0,-2 0 1,-1-1-1,-4 1 0,-5-3 1,-3 1 0,-3-2-1,-4-2 1,-2 0 0,-2-1 1,-8-1-1,-2-1 1,-4-4-1,1 1 1,-5-5-1,2-3 1,-1-3-1,2-3 0,3-2 0,4-2 0,3-1-1,4-2 2,4 0-2,3-1 0,4 1 0,0-2 0,4 2-2,2 1 4,2 0-4,1-1 2,4 4-1,1-1 1,7 5-2,2-2 1,6 7-3,-1-5-5,9 7-8,-1 1-18,-3-8-1,2 4 0</inkml:trace>
  <inkml:trace contextRef="#ctx0" brushRef="#br0" timeOffset="6870">9268 265 20,'0'0'27,"0"0"-9,-11-7-7,11 7 0,-18-3-2,8 6-2,-3-1-1,0 4-2,-2-1 1,1 5-1,-2 0 0,2 3-1,-2 0 1,3 2-1,-3 2 0,4 1 0,-2 2 0,4 2-1,0-1 1,2 2-1,3 0 1,2 1-2,4-3 0,6-1 0,3-3 0,3-5-1,8-2 0,4-7-1,3-3-2,-2-10-6,5 0-13,0-8-12,-6-6-2,3-1 0</inkml:trace>
  <inkml:trace contextRef="#ctx0" brushRef="#br0" timeOffset="7270">9483-5 22,'3'9'30,"-3"-9"0,0 0 1,0 0-26,2 11-5,-4 0 1,2 5 0,0 7 1,1 6 0,-1 5 0,0 7 1,-1 1 1,3 4-1,-2-5 0,2 0 0,-3-2-1,0-3 0,-3-6 1,2-1-1,-3-6 0,-2-3-1,-4-4 1,-1-3-1,-4-7 0,-1-5 0,-1-5 0,1-9 0,-2-1-1,6-3 1,0-1-1,6 0 0,5 0-1,4 1 0,6 2 0,6 5 0,9-2 0,5 0 1,9 1-1,1-2 0,6 1 1,3 0 0,-2 2 0,-2 2 0,-7 3 0,-3 2 1,-7 5-1,-8 5 1,-1 3 0,-5 7 0,-2 0 1,-3 9-1,-2 2 1,0 3 0,-2 1 0,1-1 0,-3-3 0,2-2-2,-1-3 0,-2-12-5,0-11-24,13-3-7,-9-17-1,3-8 0</inkml:trace>
  <inkml:trace contextRef="#ctx0" brushRef="#br0" timeOffset="7841">9818 92 42,'-11'14'30,"12"6"-9,-2-5-21,1-15-31,7 20-3</inkml:trace>
  <inkml:trace contextRef="#ctx0" brushRef="#br0" timeOffset="8002">9982 472 19,'-3'31'25,"-12"-14"-4,9-3-3,6-14-22,-12 0-5,12-15 1,7-6 0,3-7 4,3-4 7,5 0 6,2-2 4,4 6 1,-3 1-2,4 10-1,-10 3 0,4 11-2,-7 3-3,2 9-1,-5 5-2,0 8-1,-3 4 0,-2 4-1,-4 2 0,-1 1 1,-6-2 0,2-2 1,-8-4 0,0-1 1,-6-10 1,2 0-1,-6-7-1,2-3 0,-4-5 0,1-3-3,3-4-1,1-6-5,9 2-12,3-7-20,3-5-2,7 0 2,5-6-1</inkml:trace>
  <inkml:trace contextRef="#ctx0" brushRef="#br0" timeOffset="8472">10318 312 55,'0'0'19,"0"0"4,-1 12-2,3 2-3,-7-1-8,5 5-3,-4 2-1,5 4-1,-5-3-1,5 0-1,2-5 0,5-5-1,5-9-1,5-5-1,6-9 0,2-6 0,3-5 0,1-2 0,-1-3 1,-2 1-1,-5 4 2,-4 4-1,-6 5 1,-3 6-1,-9 8 0,11 3 0,-8 9 0,0 6-1,1 4 1,-2 5-2,1 1 2,1 2 0,-1-1 0,2-4-2,1-3 0,-2-10-9,-4-12-29,23 2 2,-6-16-3,1-7 1</inkml:trace>
  <inkml:trace contextRef="#ctx0" brushRef="#br0" timeOffset="8913">11197 243 4,'0'0'34,"15"-4"1,-15 4-8,0 0-7,0 0-1,-23-8-3,9 12-4,-9-3-5,0 4-3,-6 1-1,-2 6-1,-3 0 0,-1 4 0,3 0-2,-2 3 1,6-3-1,3-1 0,7-2 0,8-2-1,10-11 1,12 11-1,9-9 1,9-2-1,7 1 1,7 2 0,2 0 0,0 2 0,-4 2 1,-5 0-1,-7 5 0,-5 2 1,-10 1 0,-7 4 1,-7-1 0,-6 1 1,-6 0 0,-3 2-1,-6-4 1,-2 1 0,-3-4-1,1-1-1,-2-2-3,-2-7-5,-2 0-35,4-4 1,-3-8-1,-3-4 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08T00:28:35.6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39 430 3,'0'0'29,"0"0"-1,0 0 1,6 9-18,-3 1-6,-2 6-2,2 8-1,-2 6 1,0 8 0,0 7 0,0 8 0,-3 1-1,2 1 1,-3-6-1,2-2 0,-1-9 0,1-6-1,-1-9-1,0-10-1,2-13-1,0 0-1,0 0-1,-11-12 1,7-8 0,-3-7 0,5-3 0,-4-6 1,1-3 3,0 0 0,2-4 1,3 1 0,2 0 0,6 5 0,-2 1 0,7 3 0,3 3 0,6 4-1,4 3 0,5 8 0,1 4 1,0 6-1,-1 6 1,-3 7 0,-6 6 1,-1 9 0,-13 0 2,-1 6 0,-13-4 0,0 4 1,-8-6-1,1-1 1,-6-10-2,-2-5-2,2-5-3,-1-12-4,10 0-20,1-10-12,3-8-2,6-2 1</inkml:trace>
  <inkml:trace contextRef="#ctx0" brushRef="#br0" timeOffset="521">393 334 32,'10'13'32,"3"8"0,-10-4 0,2 3-27,1 5-4,0 5-1,-1 2 0,-1 0 1,0 0-1,1-2 2,-1-2 0,-1-4 1,1-3 0,-3-9 1,3-1 1,-4-11 1,0 0 0,0 0 1,7-11-2,-7-7-2,3-5-1,1-3-2,1-3-1,0-1-1,2-2 0,5 4-1,-1 5 1,2 4 1,0 6 1,-2 3 0,3 6 0,-3 4 0,0 5 1,2 3-1,2 2 1,3 2-1,3 0 1,4-1-1,4-4 1,4-4 0,6-5-1,-1-5 1,-2-4 0,-5-4 0,-2 1 0,-9-1 0,-5 1 0,-9 3 0,-6 11 0,-13-12-1,-2 12 1,-4 5-1,-5 2-1,-1 5 1,-2 4 0,1 6 0,1 1 0,1 2 0,5 0 1,5-2-1,5 0 0,7-2 0,6-5-1,11-4-3,5-10-7,17-2-20,6-6-7,9-8-1,7-5 1</inkml:trace>
  <inkml:trace contextRef="#ctx0" brushRef="#br0" timeOffset="1142">1419 365 22,'9'4'30,"-9"-4"1,-12 8 1,2 0-19,-7-2-7,-2 5 0,-5-4 0,-1 7 1,-4-2 0,4 4 0,-5-3 0,5 6-2,-2 0-2,4 1-1,2-2 0,7 2-1,2-1 0,4-3-1,7 2 1,7-7-2,11 0-5,1-8-19,12-2-14,5-5 0,2-5 1</inkml:trace>
  <inkml:trace contextRef="#ctx0" brushRef="#br0" timeOffset="1412">1523 554 33,'-9'11'31,"5"6"-1,-8-6-2,1-5-24,11-6-2,-15 3-1,15-3 0,-4-14 1,9 1 1,4-3 0,5 0 0,2 0 0,3 2 0,1 1 0,1 6 1,-5 2-1,2 8 0,-7 5 0,0 6 0,-7 4 1,-2 5-2,-5-2 1,-1 5-1,-6-4 1,0 1 0,-7-8 0,0-3-1,-3-8-1,0-6-2,4-3-7,-4-12-16,7-5-14,6 0-2,5-8 2,6 0-1</inkml:trace>
  <inkml:trace contextRef="#ctx0" brushRef="#br0" timeOffset="1843">1778 415 21,'8'9'33,"-8"-9"1,2 15-3,-2-15-13,-2 20-6,-2-7-4,3 5-2,-3-3 1,6 4-1,-2-7-1,6 2-1,4-9-1,7-6-1,2-7-2,5-2 0,5-4-1,-1-2 1,-1 1-1,-1 1 1,-8 4-1,-3 6 1,-6 7 1,-3 6 0,-5 5 0,2 3 0,-1 2-1,3-1-1,7 1-2,3-13-8,16 0-10,-2-17-2,15-2 0,-3-14 5,9 1 5,-7-7 8,-3 3 5,-3 7 8,-14 0 10,0 12 3,-13 3-1,1 12-4,-11-4-7,7 19-4,-3-3-4,4 2-1,3 1 0,2 3-1,3-4 2,5-4 0,1-4 0,4-4-1,-3-5 1,1-3 1,-4-2 0,-2-4 0,-4-3 1,-4 1-1,-6 0 1,-8-1-1,-8-1 0,-6 2 0,-4 2-1,-4 2-1,-5 4-1,-7 2-1,1 7-1,-1-2 0,5 6-3,3-6-3,10 7-8,-2-13-5,22 1-11,1-18-5,13-3 3,8-10 11</inkml:trace>
  <inkml:trace contextRef="#ctx0" brushRef="#br0" timeOffset="2434">2516 210 15,'29'-47'31,"-5"2"5,-4 8 1,-3 11-12,-12 1-10,2 15-7,-7 10-3,0 0-2,-11 2-2,7 7-1,0 5 0,-2 6 0,-1 6 0,3 7 1,-1 7 0,0 6 1,-1 3 0,0 2-1,-1-2-1,3-4-3,7-1-16,3-9-18,3-16-1,7-9-1,5-14 1</inkml:trace>
  <inkml:trace contextRef="#ctx0" brushRef="#br0" timeOffset="2754">3172 339 49,'6'14'34,"-6"-14"1,-8 12-1,-3-8-25,-7-1-6,-5 1-2,-3 2 0,-3 3 1,-6 1 2,3 2 0,-2 0-1,2 3 0,2-2-2,5-1-1,4-2 0,7-1 0,14-9 0,-4 16 0,14-9 0,7 0 0,4 2 0,6-1 0,4 2 0,0 1 0,-4 0 1,-3 2-1,-7 0 1,-6 1 1,-12 1 1,-5 1 0,-11 0 0,-3-1 0,-7 1-2,-5-4-2,-3 3-6,-6-3-33,2-10 0,-4-5-2,-2-8 1</inkml:trace>
  <inkml:trace contextRef="#ctx0" brushRef="#br0" timeOffset="3585">343 1164 12,'-4'13'27,"-6"-10"1,10-3-9,-1 11-9,1-11-1,18-1-1,-1-7-1,8-3-2,3-5-1,4-2 0,-1-6-2,-1 1-1,-4-3 2,-4 4 0,-10 0 0,-5 7 1,-12 1-1,5 14 1,-23-5-1,4 13-1,-7 7-1,-5 6-2,-2 9 1,0 6-1,4 4 2,2 3-2,6-2 2,6-2-1,11-4-1,9-10-3,15-8-10,9-15-21,4-19-1,12-10 1,4-17 0</inkml:trace>
  <inkml:trace contextRef="#ctx0" brushRef="#br0" timeOffset="3906">884 763 42,'20'-31'34,"-6"15"-4,-14 16-10,2 18-7,-8 14-6,-8 9-3,1 13-1,-5 9 0,1 10 0,-4 5 0,4 2 0,0-6 2,6-2-3,1-12 1,5-9-2,5-13-1,6-20-4,10-13-8,-1-22-8,12-11-1,-4-21 1,8-7 0,-5-18 5,6-3 5,-4-1 7,-5 1 11,0 16 10,-9 5 3,1 18-3,-8 12-1,-7 26-2,8 13-5,-10 19-5,-4 10-2,-2 12-2,0 9 2,0 9-1,0 3 1,3-3-1,-2-6 1,5-6-1,0-11 1,2-10-2,1-12-1,-1-14 0,0-13-2,-10-18 0,-2-7 0,-7-9 0,-6-4 0,-8-7 0,-4 1 1,-5 5 0,1 4 1,0 11 1,5 5-1,6 7 1,7 5-2,9 6 2,14 1 0,6 10 0,15-5 0,18-3 0,13-2 0,13-1 0,11-1 0,9-2 0,2-6-1,-2 1 0,-7 0 0,-13 2 1,-13 2-1,-11 4 1,-12 2-1,-9 4 1,-8 4-1,-5 1 0,-2 0 1,1 1-1,2-2 0,-8-9 1,19 14 0,-7-12-1,1-6 1,6 0 0,-2-4 0,-1-1 0,-2-3 0,-4 0-1,-5-2 1,-2 0-1,-7 3 1,-6 0-1,-5 3 0,-3 4-1,-4 3 1,-4 5 0,-1 5-1,-3 6 1,1 4 0,-1 5-1,2 2 2,4 1-1,5 3 0,6 0 0,7-1 0,7-2 0,9-3-3,5-8-4,15 1-18,5-8-13,4-8-2,9-6 1,1-10 0</inkml:trace>
  <inkml:trace contextRef="#ctx0" brushRef="#br0" timeOffset="5328">2012 1206 10,'0'0'33,"-8"-17"1,-1 7-6,9 10-8,-19-14-5,19 14-3,-23-4-3,12 8-3,-4 3 0,1 8-4,-2 2 0,-2 4 0,-1 3-1,3 2 0,1-2 1,6-1-2,6-6 0,3-17-3,27 3-12,1-19-18,8-14-4,9-9-2,8-12 4</inkml:trace>
  <inkml:trace contextRef="#ctx0" brushRef="#br0" timeOffset="5548">2325 830 38,'30'-40'36,"-7"14"-2,-10 18-7,-13 8-9,-1 33-7,-11 6-5,-1 15-4,-3 11-1,-3 11 0,-3 7 0,3 2 0,0-5 0,6-8 0,-1-12 0,2-12-1,1-15-1,1-21-2,10-12-1,-21-22 0,7-9 0,-6-15 1,-2-7 0,-4-5 1,-3-1 1,-3 6 3,-1 6 1,7 10 0,0 6 0,7 12-1,4 6 2,15 13 0,0 0-2,16 2 0,10 3 0,13 2-1,9 0 0,11 1 0,9 0 0,3-3-2,2 3-4,-9-2-28,-1-7-5,-7-1-1,-18-7 1</inkml:trace>
  <inkml:trace contextRef="#ctx0" brushRef="#br0" timeOffset="6309">2719 1223 19,'0'0'33,"0"0"-3,0 0-6,0 0-5,0 0-2,0 0-3,0 0-2,-13 8-3,2-9-4,-2 3-2,-4 0-1,-3 3-1,2 0 0,-1 2 0,-1 2-1,2 1 1,2-1-1,6 1 0,4 1 0,4 0-1,4-1 1,3 1-1,10 0 0,0 0 0,6 2 0,-1-1 0,3 2 0,-1-1 0,-1 1 1,-4-1-1,-4 3 1,-5-2 0,-3-2 1,-3 2 0,-5-1 1,-1 2 0,-6-2 1,-4 2 0,-4-2 0,1 1-1,-6 1-2,-7-6-10,-3 3-30,-3-3 0,-9-11-2,1-7 1</inkml:trace>
  <inkml:trace contextRef="#ctx0" brushRef="#br0" timeOffset="29643">4256 473 1,'0'0'2,"0"0"1,0 0 2,0 0 1,0 0 3,0 0 0,0 0 1,0 0-1,0 0 0,0 0-1,0 0 0,0 0-2,0 0-1,0 0-2,0 0 0,0 0 1,0 0 0,14-8 0,-5 1 0,5-5 0,4-1-1,3-4 0,3 0-1,2-5 0,2 0-1,-1-1-1,3 0 1,-4 0 0,1 2-1,-2 0 1,1 2 0,-3 2 0,-2 4 0,-5 1 0,-2 6 0,-5 0 0,-9 6 0,11-3-2,-11 3-2,0 0-3,-15 5-10,4-5-17,11 0 1,-23 2-1</inkml:trace>
  <inkml:trace contextRef="#ctx0" brushRef="#br0" timeOffset="30164">4432 171 4,'12'2'28,"-12"-2"0,0 0-8,0 0-6,0 0-6,11-9-3,-2 4-2,4-1-1,4-2 0,4-2-1,2-3 0,4 2 1,1-4 1,1 4-1,-2-4 1,1 3 1,-3 0-1,0 2 0,-6 0 1,0 3-2,-3 0 0,-2 3 0,-3-1-1,0 3 0,-11 2-1,13-1 1,-13 1-1,0 0 1,12 2 0,-12-2 0,0 0 0,0 0 0,0 0 0,0 0 0,2 15 0,-2-15 0,0 21-1,0-5 1,0 5-1,0 4 1,-1 0-1,1 4 0,-1 2 1,1 0-1,-3-1 0,3-1 1,-1-4-1,1-2 1,0-2-1,1-3 0,1-3 1,-1-4-1,-1-2 0,0-9 0,2 14 1,-2-14 0,0 0-1,1 10 1,-1-10 2,0 0-2,0 0 0,0 0 0,0 0 0,0 0 0,0 0-1,0 0 0,0 0-2,0 0-1,0 0-11,0 0-23,0 0-1,7-17 1,-13-5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48:21.6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405 123 10,'0'0'7,"0"0"1,0 0 1,0 0-1,0 0-1,-3-9-1,3 9-1,0 0-2,0 0-1,0 0-2,0 0-1,0 0 0,0 0 1,-2 16-1,1-4 0,0 4 1,-1 4 0,2 7 0,-1 6 0,-3 6 1,0 8-1,2 8 1,-3 6 0,0 11 0,0 5 0,-1 3 1,2 2 0,3 0 0,2 2 1,-4-2 0,4 2-1,-2 0 3,-4 3-2,-3 8 0,-2 6 0,-3 8 0,-1 8 0,-3 2-1,1-2-1,1-6 0,5-4 0,-2-6-1,4-8 1,-1-9 1,-1-7-1,0-3 1,0-3 0,-3 2-1,-2 2 1,-4-2 0,0 2-1,3-2 0,2-3-1,1-2 1,1-6-1,2-3 0,4-6 0,3-3 0,1-6 1,1-7-1,-1-2 0,1-3 1,2-1 0,0-3 0,-1-1-1,1-5 2,-1 2-2,0 0 1,0-3-1,1-3 1,-3-2-1,2-3 0,-1-1 1,0-2-1,1 0 0,-2 0 0,0 2 0,0 2 0,1 0 0,-1 1 0,1-2 0,0 0 0,0-3 1,1-10-1,0 14 0,0-14 0,0 0 0,0 0 0,0 0 1,0 0-1,0 0 0,0 0 0,0 0 0,0 0 0,-1 10 0,1-10 0,0 0-1,4 12 2,-4-12-1,0 0 0,16 9 1,-5-5-1,4 0 0,0 2 1,4 2-1,2 0 0,1 1 0,2-1 0,3 0 1,0-1-1,0-2 1,4-2 0,3-3 0,4-2 1,5 2-1,2-3 0,3 2 0,2 1 0,5 1-1,3 1 0,0 4 0,3 0 1,1 0-1,4-1 1,2 2 0,6-3 0,-2-1 0,3-3 1,3-1-1,2-3 0,3 0 1,3-1-2,1 0 1,2 0-1,-3-1 1,6 0-1,-1 0 0,3-3 1,0 2 0,2-2 0,0 0 1,2-3-1,7 4 0,-4-2 1,4 5-1,0-2 0,2 1 1,1 1-2,-1 2 0,0 1 1,2-2-1,-1 1 1,-1-3-1,-7-1 1,4-1 0,-4-2 0,2-3-1,-1 0 1,1-4 0,-4 2-1,-1 1 1,3-1-1,-5 4 0,0 1 0,-1 3 0,-2 2-1,-4 3 1,-2 2 0,-2 0 0,-2 2 0,-1-2 0,-6-1 1,2 0-1,-2-1 1,0-1-1,1-1 1,-3 0-1,4 1 1,1 2-1,-3 2 1,-1 2-1,1 1 0,1 3 0,-1 0 0,1 1 0,-4 0 1,1-2-1,0 0 0,2-2 0,-1-1 1,1-1-1,4 1 1,0 1-1,1 1 1,2 1-1,1-1 0,-2 0 0,1-2 0,0 0 1,-1-1-1,0-3 0,3-1 1,1 3-1,2-1 0,-1 0 0,4 3 1,0 0-1,1 1 0,-2 0 0,-4-2 0,1-2 1,-3-1-1,1 0 0,-8 0 0,-2-2 1,-5 1-2,0 1 2,-1 2-1,-8 1 0,-3 1 0,-7 2 0,-5 1 0,-1 0 0,-15 0 0,3 0 0,-4 0 0,-7-1 0,-2 2 0,-1-3 0,-5-1 0,-13-3 0,20 3 1,-20-3 0,0 0-1,0 0 1,0 0 0,0 0-1,0 0 1,0 0 0,0 0-1,0 0 1,0 0-1,0 0 1,3-17-1,-4 2 0,-3-6 1,0-1-2,0-7 1,-2-6 0,1-8-1,-2-5 1,2 1-1,-3-9 0,3-2 0,-5-6 0,1-4 0,5-2 0,-3-1 1,5-3 0,-4-2 0,5-4 0,-3-5 0,9-5-1,1-9 1,-4-4-1,5-2 1,-6 0-1,5-1 0,-3 4 1,2 4-1,-5 7 1,0-1-1,-7 9 1,-1 1 0,1-1-1,2 0 0,1-5 1,-2 2-1,-1 1 0,0 4 1,4 2-1,-2 4 0,0 6 1,-1 6 0,-3 6 0,3 2-1,1 3 1,-1 3 0,1-1-1,1 1 1,-1 0 0,-2 3 0,0 1-1,-2-1 1,1 6 1,0 6-2,1-1 1,0 3 0,2 4 0,2 1-1,1 1 1,1 9 0,1-2 0,1 1 0,-3 4-1,0 0 1,0 4 0,-1 1 0,3 9 0,-11-14 0,11 14-1,-15-11 1,15 11 0,-20-12 0,8 5-1,-4-1 1,-1 0 0,-7 1-1,-6 1 1,-3 1 0,-8 1-1,-3 2 1,-9 0 0,-3 4 0,-6 1 0,-5 1 0,-8 0 0,-5 2 0,-6-1 0,-7 1 0,-3 1 0,-8 3 0,-10-1 0,-3 1 0,-7 3 0,1-1 0,-4 2 0,-7 1 0,-1-2 0,-1 0-1,2 0 1,-1-2 0,-1-1 0,-4 0 0,2 0 0,2 0 0,-2-1 0,-3 5 0,1 0-2,0 1 2,4 0-1,0-1 1,-3-2 0,3 2 0,1-1 0,3-6 0,1-1 0,-1 0 0,0-2 0,3-1 0,5 0 0,-2-2 0,0 0 0,2 0 1,0 0-1,1 1 0,1 1 0,0 1 0,-3 0 0,4 0 0,3-2 0,0-2 0,1-1 0,-1-1 0,3-2 0,3-2 2,3 0-4,0 2 4,0 0-4,0 2 2,3 0 0,1 1 0,0 1 0,3 0 0,1 1 0,-2 0 0,1 0 0,2-2 0,3 0 2,-3 1-2,5 0 0,-1 0 0,1 2 0,4 0 0,5 0 0,5 1 0,4 0 0,8 0 0,0-1-2,10-1 4,8-1-2,8-2 0,8 0 0,5-1 0,5-1 0,5 0 0,9-1 0,2 0 1,0 0-1,9 5 0,-11-6 0,11 6 0,0 0 0,0 0-1,-9-7 1,9 7-3,0 0-1,0 0-16,10-5-5,-10 5-1,3-21-2,-11-1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5T18:03:58.63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525 9196 903,'0'0'2709,"-7"10"-258,7-10 129,0 0-387,0 0-258,0 0-516,0 0-387,0-8-516,2-2-258,4-9 0,3-6 0,4-5-129,2-11-129,5-5 129,2-6 0,2-6 0,5-1 0,0-2 129,1 3 0,-4-3-129,2 10 129,-5 0-258,0 8 387,-4 5-387,-3 8 129,-4 6-129,-3 7 0,1 4 129,-10 13 0,15-1-129,-15 1 129,13 19-129,-4-1 129,-1 7 129,4 8-129,1 4 129,1 4-129,2 4 129,6 5-129,-6 3 258,4 8-258,-4-2 129,6 5 0,-6-1-129,-1-1 129,-7-5 0,2-3-129,-4-7 0,-2-8 129,0-10-258,-3-7 129,-1-10-258,0-12 0,0 0-645,-13-14-1161,1-8-2322,-4-7-258,-9-10-516,-3-6 129</inkml:trace>
  <inkml:trace contextRef="#ctx0" brushRef="#br0" timeOffset="237.0134">468 8920 5160,'0'0'4644,"20"2"-387,6-9-774,13-2-2580,1-6-387,15 4 0,0-1-258,5 4-387,1 8-903,-6 2-2967,-1 0-258,-3 9-258,-13-3-258</inkml:trace>
  <inkml:trace contextRef="#ctx0" brushRef="#br0" timeOffset="1084.0619">1053 12247 774,'16'5'3999,"-4"-2"258,-12-3-258,0 0-1677,0 0-1161,0 16-387,0 3-129,-7 5 0,3 16-258,-5 3 129,2 15-258,-1 5 129,1 10-129,-3 1 0,5 2-258,1-6 0,2-7 0,2-8-516,0-16-645,8-14-3096,1-12-258,-4-19-129,2-16-129</inkml:trace>
  <inkml:trace contextRef="#ctx0" brushRef="#br0" timeOffset="1872.107">918 12208 2967,'19'-11'3870,"-17"-1"258,-2 12-387,12-17-2322,-6 4-1290,5 4 258,4-1-387,4 0 129,1 6 0,5 4-258,-1 0 258,2 4-129,-2 8 0,3 4 0,-4 2 129,1 4 129,-5 0-129,-1 5 258,-5-5 0,4 9 129,-9-8 0,1 6 0,-9-6 0,0 6-129,-4-8 129,0 1-258,-10-5 0,2 0 0,-3-7-129,1-3-129,-1-4 0,2-3 0,-3 0 0,5 0-129,-1-5-129,12 5 258,-17-10-129,17 10 0,-12-10 129,12 10-129,0 0 129,0 0-129,0 0 129,12-1 0,4 1-129,5 5 129,5 1 0,3 2 0,2 2 0,4-1-129,0 3 129,0 2 0,5 1-129,-5 1 0,-1 6 129,-3-3-129,-2 5 0,-4-1 129,-8 3 0,-4 0 0,-10 1 129,-3 0 129,-14 0-129,-6 0 258,-12-3-129,-6 3 129,-6-5-129,-5-1 129,-6-6-258,1-1 129,-4-10-129,4 2 0,-1-6-129,8 0 0,2-1-129,5-8-387,12 9-1419,1 0-2451,8 2-387,8 5-258,-2-2 0</inkml:trace>
  <inkml:trace contextRef="#ctx0" brushRef="#br0" timeOffset="3008.172">1406 15427 3483,'15'-2'4773,"-15"2"-516,-2-18 129,-5 6-2838,7 12-1290,-18-17-129,18 17 0,-19-19 0,7 10-129,0 3 0,-1-1 129,-4 2-129,1 2 129,-2 3 0,1 0 0,-2 3 0,-2 6-129,-4 7 129,2 5-129,-4 1 129,-1 7 0,-2 4 0,1 6-129,2 2 129,0 4-129,5 1 129,3 0 0,4 2 0,5 1-129,3-3 0,6-1 258,1-4-129,6 0 0,2-9-129,9 2 258,3-8-258,5-1 129,2-5 129,5-2-258,3-3 129,4-3 0,1-7 0,6 0 0,-2-5 0,0-1 0,-2-8 0,4-2 0,-5-5-129,0-3 0,-3 0-129,-5-13-516,9 10-2709,-12-12-1419,-4-7-258,-11-8-387</inkml:trace>
  <inkml:trace contextRef="#ctx0" brushRef="#br0" timeOffset="4552.2603">1103 7952 258,'-19'-10'2451,"-12"8"-1548,10-1-129,-2 2-258,-2-3 129,0 3-258,-3 1 387,0 0-129,-2-3 0,3 3-129,0 0 0,1 3-258,-1 3 0,-1 2 0,-1 4-129,1 3 0,0 2-129,-2 2 129,2 8-129,1-1 0,-2 8 0,2 2 0,-3 4 129,5 4-129,-7 2 0,2 4 387,1 0-258,0 3 258,-4-2 129,6 5-129,-1-3 0,0 5 258,3-4-258,4 4 129,1-1-129,2 2 0,1-2 0,6 1 0,1-2-258,4-1 129,0-2 0,6-3 129,0-6-258,7-1 0,4-5 129,4-3-129,2-5 0,6 2 0,-1-3 0,4 3-129,2-1 129,1 3 0,2 1-129,2 0 129,1-3-129,4 3 129,-1-5 129,3-1-129,0-6 129,3-3 129,2-7 0,6-1 0,0-12 129,5 0-129,3-3 0,2-6-129,-1-8 129,4 1-258,-4-7 0,2-3-129,-3-7 129,2-4-129,-3-5 129,-1-6 0,3-5-129,-3-6 0,0-6 0,-7 2 0,-3-6 0,-4-1 0,-5-5-129,-5-2 0,-4 0 258,-6-2-129,-5-1-129,-5-2 129,-7 4-129,-6 0 129,-4 1 0,-10 2 0,-7 3-129,-5-1 0,-3 5 258,-4 4-129,-2 5 0,-6 3-129,-1 10-129,-8 5 129,-1 15-129,-10 6-129,-3 18-258,-13 2-387,3 26-1548,-8 9-1677,-9 13-129,-1 15-387</inkml:trace>
  <inkml:trace contextRef="#ctx0" brushRef="#br0" timeOffset="5867.3355">1228 11716 1,'3'-35'3224,"-9"13"-128,6 9 129,-5-6-2838,-7 2-258,-1 3-129,-2 2 0,-6 3 0,0 3 0,-4 6 0,-2 7 129,-3 9-258,1 5 258,-4 8 0,0 4 387,-1 4-129,-3 7 387,0 4 0,-5 1 0,3 5 129,-3 1 0,3 5-258,-2-2 0,6 5-129,-1-1-258,6 5-129,1-2 0,4 5 0,2 0-129,9 1 0,-2 3 129,6 1-258,6-1 129,3-4 129,1-2-258,5-4 258,5-4 0,6-2 0,0-7 258,7 0-129,1-4 129,5 0-258,3-3 258,3 1-129,1-7 0,7-1 0,-1-8 0,3 0 0,-2-11 0,2-1 0,-2-11 129,7-4-129,-5-2-129,2-7 0,0-6 0,0-4-129,4-5 129,-1 1-129,-1-4 129,2-1-129,0-6 129,-1 1 0,-1-4-129,0-5 129,-4-4-129,2-4 0,-6-6 0,1-4 0,-2-5-129,-1-5 129,-5-6 0,0 1 0,-5-2 0,-2-4 129,-5-2-129,-5 0 0,-3 3 129,-5-2 0,-5 4-129,-4 1 129,0-1-129,-7 6 0,-7 2 129,-5 4-129,-7 0 0,-4 5 129,-4 5-258,-9 4 258,-5 6-129,-8 9 0,-4 7-129,-5 4 129,0 14-129,-8 6 0,3 6-129,-9 10-129,7 17 0,-6 0-645,10 23-516,-12-1-2322,6 13-645,5 11-516,-2 4 387</inkml:trace>
  <inkml:trace contextRef="#ctx0" brushRef="#br0" timeOffset="7135.4081">1555 14890 1,'7'-37'2966,"-7"25"1,-5-8-1935,-4 3-387,-3 2 258,2 2 0,-4 5-129,-4 1 0,2 7 129,-9-1 0,7 1-258,-11 4 0,7 8-129,-10-4 129,4 9-258,-7-2 129,4 8 0,-7 0-129,0 9-129,-4 2 0,3 4-129,-5 7-129,5 2 258,-3 3-258,0 4 129,6 0 0,2 1-129,3-1 258,4 3-258,3-3 129,4 3-129,3 2 129,4 1 0,4 4-129,7 1 129,2 2-129,1-1 129,8 1-129,3-3 129,7 4-258,2-3 258,5-6-129,2 1-129,1 0 258,4-2-129,2 0 129,5-2-129,-4-13 258,7 4-129,-4-7 129,6-6 129,-1-10-129,7-2 0,-2-12 0,4 0 0,3-8-129,0-2 0,1-13 129,2-1-129,-4-12 0,3-3-129,-6-12 129,2-5 0,-3-8-129,-4-11 129,0-7-129,-5-9 129,3-9-129,-8-10 129,-4-2 0,-4-3-129,-5-3 129,-3 4 0,-7 1-129,-3 0 129,-7 7-129,-4 3 129,0 7-129,-10 2 0,-7 3 0,-7 1 129,-6 7-129,-4 5 0,-6 6 0,-3 9 129,-6 8 0,0 8-129,-3 13 0,-3 13-129,-3 11 0,-4 15-129,0 22-387,-9 3-903,7 19-2580,-4 15-774,-7 8 0,-3 9-516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49:00.9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1453 233 2,'0'0'5,"1"-9"0,-1 9-2,0 0 1,0 0 1,-12 2 0,3 1 1,-3 4 0,-5 2-1,-5 4 0,-6 5-1,-7 3 0,-6 6-1,-7 4 0,-5 4 2,-12 2 1,-3 2-1,-13-4 1,-2 3-1,-6 3 0,6 0-2,-6-5 1,6-2-2,7-4-1,6-4 1,18-3 0,6-3-1,46-20 1,-69 14 0,69-14 0,0 0-3,0 0-4,0 0-8,-20-48-6,48 19 0,8-8 0,9-10 0</inkml:trace>
  <inkml:trace contextRef="#ctx0" brushRef="#br0" timeOffset="431">919 159 12,'0'0'9,"0"0"0,12-4-1,4-3-2,8-3-2,10-2 1,9-9-2,10 4-1,7-3-1,8 3 0,-1 1 0,-7 3 0,-6 2 1,-9 5-1,-9 6 0,-10 2 1,-10 6 0,-6 0 0,-7 6 0,-4 2 0,-6 5 1,-3 4 0,-6 8 2,-3 4-1,-4 6 0,-3 5-1,-4 7 2,-1 0-2,2-1 1,0-2-2,7-4 1,4-12-2,4-4 0,3-13 0,5-5-1,6-14 0,-3 11 1,3-11 0,0 0 0,0 0 1,0 0-1,0 0 0,0 0 0,0 0-1,0 0-1,2 12-4,-2-12-10,-5 13-5,0-4-1,-3 3 1,-6-1-1</inkml:trace>
  <inkml:trace contextRef="#ctx0" brushRef="#br0" timeOffset="1692">50 1895 5,'0'0'6,"0"0"-1,0 0 0,0 0 1,0 0 1,0 0 0,48-32 0,-1 6-2,14-7 1,17-6 0,16-8 0,12 0 0,8-5-2,2 4 0,-5 0-2,-9 7 1,-6 4 0,-13 5-1,-14 0 0,-15 9 1,-13 1 1,-11 8-1,-8 1 0,-7 6 0,-15 7-3,0 0-3,0 0-4,-11-2-6,-5 6-3,-2-4-2,-5 1 0,-3-4-1</inkml:trace>
  <inkml:trace contextRef="#ctx0" brushRef="#br0" timeOffset="2073">1100 1192 5,'16'-1'5,"5"0"1,6-2 2,5-3 0,8 0-1,3-2 0,6 0-1,-1-1 0,2 3-2,-4 0-1,1 3-2,-10 3 0,-3 1-1,-4 3 0,-8 1 0,-5 2 0,-6 1 1,-8 2 1,-3 1 0,-2 4 0,-11 0 1,-4 5 0,-6 2 2,-4 2-2,-2 2 1,0 0-1,-5-3 0,1-1 0,4-2 0,4-3-1,4-7 0,4-1 0,4-4-1,13-5 0,-13 6 0,13-6-3,0 0-4,0 0-10,-5 9-3,5-9 1,0 0-1</inkml:trace>
  <inkml:trace contextRef="#ctx0" brushRef="#br0" timeOffset="3034">75 2869 3,'0'0'3,"0"0"1,0 0 0,0 0 2,0 0 0,0 0 2,85-58 0,-27 29 0,13-5 0,13-5-1,7-1-1,14-3-1,-2 1-2,0 0-1,-9 3-1,-6 3 0,-11 6 1,-13 5-2,-14 4 0,-9 5 0,-16 5 1,-5 2-1,-11 5-3,-9 4-4,0 0-3,-15 4-1,-3 0-2,-4-3-1,-4-4-1</inkml:trace>
  <inkml:trace contextRef="#ctx0" brushRef="#br0" timeOffset="3365">997 2104 5,'30'-8'8,"4"-1"0,15 0 0,6 0-1,7 1 1,11 2-2,-7 1-1,0 1 0,4 1-3,-7 1-1,-7 4 0,-13-2-1,-10 2 1,-7 0 0,-5 0 0,-9 3 2,-12-5 0,-13 22 1,-9-5 0,-5 7 2,-10 6-2,-5 7 0,-11 7-1,-6 5 0,-3 0 0,4 3-2,0-3 0,3-3 0,6-9 0,6-1-1,6-8-1,13-8-4,4-3-5,7-6-8,1-1 0,12-10 0,-18 17 0</inkml:trace>
  <inkml:trace contextRef="#ctx0" brushRef="#br0" timeOffset="4096">0 3657 16,'0'0'11,"0"0"1,0 0-2,0 0 0,0 0-3,0 0-1,0 0-1,57-59-1,-1 38-2,8-5 2,18-1-1,8-2 0,10 0-1,1-2 0,0 3-1,-4 2-1,-15 1 1,-3 1-1,-14 4 1,-9 1-2,-8 1-1,-6 1-3,-7 2-9,-8-4-2,-3-3 0,-6-1 0,-8-3-1</inkml:trace>
  <inkml:trace contextRef="#ctx0" brushRef="#br0" timeOffset="4426">938 3053 6,'14'-2'9,"9"-4"-1,9-5-1,14-4-4,10 0 1,13-2-1,8-2-1,3-1 1,-1 0-1,-2 1 2,-5 2-1,-8 3 2,-7 1-1,-8 3 0,-9 5 0,-7 3 0,-4 2-1,-5 4-1,-5 1-1,-7 2 1,-2 6 0,-9 0 1,-6 6 0,-10 3 1,-7 4 1,-8 3 1,-8 8 0,-8 1-1,-5 3 1,-4 2-2,-1 2-1,-1-5 0,3-1-2,3-4 1,8-5-1,7-6 0,7-5-1,8-8 1,4-3-2,8-2-2,9-6-6,0 0-12,0 0-1,5-9 0,-5 9 1</inkml:trace>
  <inkml:trace contextRef="#ctx0" brushRef="#br0" timeOffset="5398">34 4255 9,'0'0'8,"0"0"0,0 0-1,0 0 0,0 0-2,0 0 0,0 0 0,53-5 1,-53 5 1,62-3 0,-14 1-1,5-5 2,13 1-3,11-6 1,8 0-1,6-5-2,-4 1-1,8-2 0,-3 1-1,-6 0 0,-8 2 0,-11 0-1,-12 5 0,-11 0-1,-2 1-3,-9 3-3,-11 0-7,0-1-5,-5-6 1,-7 2 0</inkml:trace>
  <inkml:trace contextRef="#ctx0" brushRef="#br0" timeOffset="5778">1110 3788 2,'0'0'6,"-12"-5"-1,12 5-2,0 0 1,0 0-1,19-2 1,0 1 2,7-1 0,8 1 2,8-2 1,10 0-1,6 0 0,8 2-3,3 1 0,-1 1-1,-2 3-1,-4 1-1,-8 4-1,-10 0-1,-7 2 1,-10 2 0,-10 0 0,-6 1 0,-9 3 2,-8 4 0,-5 3 1,-9 2-1,-6 5 1,-12 2 1,-2 4-1,-7 2-1,-3 0 0,0-4-1,-1 0 0,3-3 0,2-4 0,8-5-1,4-4 0,5-5 0,8-3 0,3-4 1,9-3-1,-2-4 1,11 0-1,0 0-1,0 0-1,0 0-3,0 0-6,0 0-12,5-12 0,-5 12-2,8-24 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48:57.3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0 175 7,'0'0'8,"0"0"-5,0 0-1,0 0 1,0 0 1,52-23-1,-52 23 1,0 0-2,55-24 0,-55 24 0,0 0 2,64-7 0,-35 8 0,7 0 2,9 1 0,6-2 1,9 0 0,12-5 0,10 1-1,13-5-1,12 1 0,14-4-1,8-1-1,18-2-2,6 3 1,12 2-1,3 1 0,-1 1 2,-2 2 0,-11 1 2,-2 5 0,-16-2 1,-6 5 0,-18-4 0,-5 6-1,-14-3-1,-5 4-1,-10-1-1,-9 1-1,-13-1-1,-7 1 1,-12-2 0,-7 0 1,-9-2 0,-8 1 2,-13-3-1,10 2 0,-10-2 0,0 0 0,0 0 0,0 0-1,0 0-1,0 0 0,0 0 0,0 0-1,0 0 0,0 0-1,0 0 1,0 0 0,0 0 0,0 0-1,0 0 0,0 0 0,0 0-1,0 0-1,0 0-1,0 0-5,0 0-8,0 0-11,0 0 0,-2 10-1,2-10 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49:36.8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1676-3 8,'0'0'7,"0"0"1,0 0-2,-9 0 0,9 0-1,0 0-1,0 0-1,0 0-2,19 2 0,-1 4-1,7 2 0,6-1 0,9 3 1,6-3 0,6 3 0,0-5 1,2 6-1,-3-6 2,-5-1-1,-3 0 0,-6 1 0,-7 2 0,-5 1-1,-5 0 0,-4 1 0,-3 1 0,-3 1-1,-3 0 0,-3 2 1,-2 1 1,-2 3 0,-3 4 0,-1 5 1,-3 9-1,-2 7 2,-3 7-1,1 6 0,-4 9-2,2 6 1,-2 8-1,3 2 0,-1 7-1,3 2 2,2 5-1,-1 3 0,3 1 0,-1 6 1,0 4-1,0 6 1,-1 5 0,0 6-1,-2 4-1,-2 6 1,1 5 0,-1-2-1,2-2 1,2-2-1,0-4 1,0-4-1,3-5 1,1-4-1,-1-3 1,-2 4-1,0-1 0,-1 1 1,-2-1 0,3 1-1,-4-1 0,6 0 1,2-1-1,1-5 0,2-4 1,1-2-1,5-7 0,-4-3 0,5-4 0,-1-4 1,-3-9-1,1-3 0,-2-8 1,-2-6-1,-6-5 1,0-4 0,-6-5-1,-6-1 1,-4-1 1,-5-2-1,-7 2 1,-6 2-1,-5-1 1,-9 1 0,-7-3 0,-4-1-1,-7-1 0,-5-5 0,-6-3 0,-5-2 0,-5-5 0,-2-1 1,-6-6-1,1 3 2,-4-6 0,1 3 0,0-4 1,6 0-1,6-3 0,9 1-1,10-4 2,10-3-3,9-2 0,9-3-1,10-1-1,9-2-1,10 3-5,-1-8-12,16 6-8,-3-26 1,13 0-2,7-18 0</inkml:trace>
  <inkml:trace contextRef="#ctx0" brushRef="#br0" timeOffset="1993">2138 2635 0,'0'0'6,"0"0"0,0 0 1,0 0 0,12 2-1,-2-1 0,7 1-1,6-1 0,8 1-2,8-1-1,9 1 0,6-1 0,7 0 0,5-1 0,1 1 1,1-1 1,-2 0 0,-1 0 0,-7 0-1,-5 0 1,-5 1 0,-5 4-2,-6-4 0,-5 6-1,-8-7 1,-6 5-2,-4-6 0,-14 1-3,12-6-2,-14-4-3,-2-2 0,-4-5 0,-1-2-2,-3-5 1,1-2 0,-3 1 2,-1-3 3,0 1 0,-2 4 0,0-1 0,-1 4 0,2 2 1</inkml:trace>
  <inkml:trace contextRef="#ctx0" brushRef="#br0" timeOffset="2353">2862 2318 0,'0'0'2,"0"0"0,0 0 1,0 0 1,0 0 0,24 4 0,-5-1 2,8 1 0,7 0 1,9 1 1,3 1-1,6-1 0,2 4-1,0-2 0,2 3-2,-6 0 0,-1 2-2,-4 0 1,-6 3-3,-6-1 1,-7 0-1,-4-1 1,-8 1-1,-7-2 2,-6 1 0,-7-1 0,-4 2 0,-10-1 1,-3 4-1,-9 4 1,-3 4-1,-6 2 1,-4 4-2,-4 3 0,-2 3 0,0 3 0,2 2 0,2-4-1,5-2 1,7-3-1,6-4 1,8-6-1,5-5 1,6-5 1,10-13 1,-10 12 0,10-12-1,0 0 1,0 0 0,0 0 0,0 0-1,0 0-1,0 0-1,0 0 0,0 0 0,0 0 0,0 0-3,0 0-13,0 0-5,0 0-3,-5-12 1,-3-7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48:55.8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0 171 3,'63'-5'3,"-15"5"-1,1 0-1,11-2-1,3 1 1,8 0 1,3-3 1,8-3 2,5-1 0,7-3 1,5-1 1,10 0 0,8 3 0,10 0-2,5 4-1,6 3-2,10 3-1,9 1 0,9 0 0,5-1-1,5-3 0,8-3 1,6-3 0,9-4 1,0-6-1,9 5 1,6-2 0,4 4 0,6-1-1,3 9 1,4 3-1,1 2 0,1 9-1,-4-4 1,-4 6 1,-6-5 0,-12 8 0,-6-8 1,-8 1-1,-13-3 1,-10 0 0,-18-2-1,-15-1-3,-15 1-7,-16-2-9,-26 0-1,-26-2 0,-29-3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48:56.7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0,'46'35'8,"-46"-35"2,0 0 1,0 0-3,37 18-2,-19-12 1,6-1 0,5 0 1,8 0-1,12 2-1,15-2-1,10 0 1,13-3-1,9 2 0,23-3-1,11 3 0,23-3-1,11 3 0,12 3-2,7-1-3,9 8-14,5 6-3,-7 1 0,-11 1-1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7T19:19:04.0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14546 5300 1,'0'0'257,"0"0"1,0 0 0,13-8-129,-13 8 0,0 0 0,14-9-129,-14 9 258,12-9 0,-12 9 0,12-7 258,-12 7-258,15-8 258,-15 8-129,18-11 129,-6 8-258,0-3 129,4 2-258,-1-2 0,4 2 0,-4-3-129,4 2 129,-1-2 129,-3 0-129,2-1 0,-2 1 129,1-3 0,-2 2-258,2-2 129,-3 0 129,3 0-258,-3 2 0,0-1 0,-2-1 129,1 3-129,0 0 0,1-3 129,-3 0-129,3 1 258,-2-3-129,1 2-129,-1-5 258,3 6-258,-1-6 387,-1 5-258,2-4 129,-2 4-129,1-5 387,-1 2-129,-2 0 258,3-1 0,-6-2 0,6 5 0,-5-5 129,2 7-387,-2-7 258,2 6-387,-2-4 0,3 1 0,-2-1-129,1 3 0,-2-2 129,0-1-129,-1 1 0,4 1-129,-4 2 129,2-1-129,-9 11 0,20-21 0,-20 21 0,21-18 0,-8 6-129,0 1 387,0-1-387,-1 0 387,2 1-387,-3-2 387,2-1-387,-1 4 258,-12 10 0,21-20-129,-21 20-129,18-16 129,-18 16 0,17-15 0,-17 15 0,16-13 129,-16 13-129,21-16 0,-11 9 0,3-4 0,0 3 129,1-1-258,2-1 258,1 2-129,0-2 0,1-1 0,2 0 0,0 0 0,0-1 129,1-4-129,-1 4 0,1 1 0,2 0 0,-3-2 0,1 2-129,0 0 129,-1 1 0,2 0 0,-2-1 0,2 0-129,-3 2 129,1 2 0,-2-2 0,0 4-129,0-1 129,-3 1 0,2 0 0,-6 0 0,3 1 129,-3 0-258,0 1 258,-11 3-258,21-4 129,-11 3 0,3-1 0,0 0 0,0 1 0,1-2 0,0-1 0,3 1 129,-1-1-129,-1 1 0,3-2 0,-2 2 0,3-1 0,-1 1 0,2-1 0,-1-1 0,-1 0 129,3 1-129,-1 0 0,0 1-129,-2 2 129,-2-2 0,2 1 0,-2 1 0,-3 0 0,0-2 0,-1 2 0,-2 0 0,-10 1 0,20-5 0,-20 5 129,17-4-258,-17 4 129,17-2 0,-6 2-129,-11 0 129,16-1 0,-16 1 0,13 0 0,-13 0 0,0 0 129,12 0 0,-12 0 0,0 0 129,0 0-645,0 0 0,0 0-645,0 0-903,0 0-1806,16 0-387,-11-7 129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7T19:19:05.77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16109 5513 1,'0'0'644,"12"-5"-257,-12 5 129,0 0 129,16-16-129,-16 16 258,10-14-129,-10 14 0,11-18-129,-11 18 129,7-17-129,-7 17 0,8-23 0,1 10 129,-3-3-258,3 0 258,-3-4-258,5 3 258,-3-4 0,3 4-129,-5-3-129,4 1 0,-3 0-129,0 0 129,-1-1-129,4-1 0,-3 0 0,0-1 129,0 0-129,1 1-129,-2 0 0,2 1 0,-1-1 0,2 4-129,-1-3 129,0 3-129,0-1 0,3 2 0,-3-3 258,0 5-129,0-3 0,0 2-129,-1-1 129,2 1 0,-1-1 0,1 2 0,-3-2 0,7-1 0,-6 0 0,3 3 258,-3-2-129,2 3-129,-4-1 129,2 1-129,-3 1 0,-4 12 0,7-20-129,-7 20 129,11-21-258,-11 21 258,13-22-258,-6 10 258,4-2-129,-1 0 0,3 1 0,-3-2 0,0 4 0,0-1 0,1 3-129,-11 9 129,15-14-129,-15 14 129,15-11-129,-15 11 258,16-11-258,-16 11 258,14-15 0,-14 15-129,14-17 129,-14 17-129,12-16 0,-12 16 0,10-13 0,-10 13 0,10-12 0,-10 12-129,10-16 129,-10 16 0,11-14 129,-11 14-129,9-15 0,-9 15 0,11-14 0,-11 14-129,10-19 129,-10 19 0,14-17-129,-14 17-129,13-16 0,-7 4-903,8 0-2580,3 6-258,-2-14-258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7T19:19:08.39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17758 4204 258,'0'10'1419,"-8"6"-387,8-16-129,-13 20-387,6-8 0,3-2-387,4-10 258,-4 20 129,4-20-129,0 17 516,0-17-258,12 19 129,-3-9 0,-9-10-129,17 24-258,-17-24 129,18 24-258,-6-12 0,-2 1-129,0-3 258,3 1-258,-1-1 129,-2 1-129,3-1 129,-1 0 0,1-2-129,2 3 129,0-4-129,2 3 0,3-3-129,0 1 129,1-1-129,3 0 258,1-2-258,0 0 0,-2-1 0,2-1 0,3 1 129,1-1-129,1-1 0,-1 1 0,0-2 0,1 2 129,-1 1-129,3 0 0,-3-1 129,0 2-129,4 0 0,-1-1 129,2 4-129,0-1 0,1 0 0,1 0 0,-3 0 129,0 0-129,-2-1 129,0 1-129,-1-2 258,1-3-258,-1 1 387,0-1-387,2 0 129,0-1-129,2-1 0,2 0 129,-1 0-258,-1-3 129,2 1 0,-1-1 0,-5 3 0,1-2 0,-4 2 0,-4 0 0,2 0 0,-1 0 0,0 0 129,0 0-129,0 0 0,3 0 0,-2 0 129,2 0-129,1 0-129,0 0 258,-2 0-129,2 0 0,-3 2 0,3 2 0,-3 3 0,-1-2 0,1 4 0,-4-1 0,2 3 0,-2-1 0,4 1 0,-3-1 0,1 2 0,1 1 129,2 1-258,1-2 258,-2 2-129,-1 1 0,3 0 0,-1 0 0,1 2 0,-1-1 0,1 1 0,-1 0 0,-3-3 0,1 1 129,-2-1-129,-1 0 129,0-1-129,-1 2 0,-1-2 129,-3 0-129,2 4 0,0-1 129,-3 2-129,1 0 0,-1 0 0,0 1 258,0 1-258,0 2 0,0-3 0,1 2 0,0-2 0,0 0 0,4 1-258,-1-2 258,1-1 0,0-3 258,2 1-258,2-1 0,-2-2 0,3 0 0,-2 2 129,3-1-129,-4 4 0,5 1-129,-4 0 258,1-1-258,2 3 129,-4 0-258,1-4 258,0-1 0,2-1-129,0-2 258,1-2-129,4-1 0,-1-3 0,4 3 0,0-1 0,-2 0 0,-1 2 0,-1-2 0,-4 4 0,-2-1 0,-3 1 0,-5 0 0,-1 1 0,-2 2 258,-2-2-516,-1 1 516,-1 1-258,-1 2 0,4-1 0,-1-2 129,3 1-129,1 2 0,-1 0 129,4 0-129,-4 2 0,3 0 129,-7-2-129,2 5 0,-3-5 0,-2 2 0,1-2 0,-2 0 129,-2-2-129,2-1 0,-2-2 0,0 4 0,-1-5 129,0 3-129,-2-4 129,0 2-129,2-1 0,-2-11 0,0 21 0,0-21 0,0 17 0,0-17 0,1 16 0,-1-16 0,1 13 129,-1-13-129,0 0 258,0 0-258,0 0 129,0 0-129,0 0 0,0 0 129,0 0-129,0 0 0,4 9-129,-4-9 0,0 0 0,0 0-1548,12 0-2322,-2 3-387,-7-8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7T19:19:11.90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10658 10318 129,'0'0'1548,"0"0"-516,0 0-387,0 0-387,0-13 0,0 13-258,7-6 0,-7 6 0,14-10 0,-14 10 129,13-7 129,-13 7 129,0 0-129,12-11 0,-12 11 129,0 0 0,0 0-258,14-10 258,-14 10-387,14-3 258,-2 1-258,1 2 0,-2 0 0,3-2 0,-2 2 0,3-1 129,-2 1 258,0-2-258,3 2 0,-2-3 129,3 2 129,1 0-129,3-1 0,-2 0 258,5-1-258,-1 0 258,3 1-258,3-3 0,2 0 129,1-2 0,6 0-129,-4 0 0,3 1 0,-1-1-129,1 2 129,-2-2-258,2 5 387,-2-3-387,0 2 129,3-1-129,-2 1 0,5-2 129,-1 0 0,1-2 0,4 0 129,-3 0 0,4-1 0,-4 1 0,5 0-129,-5 2 129,4 1-129,-6 0 129,2 0-258,-1-1 129,1 1 0,-5-2 129,6 2-129,-5-4 129,2 1 0,1-3 0,3 3 0,-2-1-129,5 1 0,-4 0-129,1 3 129,1-2-129,-1 2 0,1 2 0,-1-1 0,-1 1 0,-3 2 0,3-1 0,-2-1 0,4 2 0,-3-3 129,-2 3-129,1-1 0,1 1 0,3 0 129,-2 0-129,4 0 0,-2 0 0,-3 4 0,1-1 0,-2 2 0,0 0 0,-2-1 0,-1 4 129,-3-1-129,0 2 0,0-2 129,-1 1-129,0-2 129,-1 2 0,-3-3-129,0 0 129,2 0 0,-2-1 258,2 2-387,0-2 129,1 4-129,-3-3 129,2 3-129,1-3 0,-2 3 0,-1 0 0,-1-1-129,-3 0 258,0-1-129,-1 0 0,2-2 0,4 2 0,-1-3 0,2 1 0,3 1 0,1-3 0,2 1 129,3-1-129,-1 1 129,-3-3-129,4 3 129,1-2 0,0 2-129,5-1 129,-1 1 0,1-1-129,-1 1 0,3 0 129,0-1-129,-2-2 0,1 0 129,-3-1-129,3-3 129,-2-1 129,2 0-129,0-2 0,0 3 0,0 0 0,1 2-129,2 0 129,-2 2-129,-2-3 0,1 1 0,-3 2 0,-2-4 129,-5 0-129,-1 0 0,0-1 129,1 0-129,0 0 0,1 0 129,2 4-129,4 0 0,3-1 0,2 2 129,-1-1-129,-1 1 0,5-2 129,-1 0-129,-3-1 129,-2-1 129,-5-2-129,-2-2 0,-5 0 0,-5 0 0,-5 0 0,-5 3 0,-7-3-129,-2 5 0,-11 3 129,10-5-129,-10 5 129,0 0 0,0 0 0,0 0 0,0 0-129,-9 8 0,-2-3 129,0 2-258,-2-1 0,-4 2-516,4 9-903,-12-2-2322,10-3-1032,-1-5 0,-11-7-774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27:57.1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7 0,'0'0'9,"0"0"0,0 0-1,0 0 0,-8-7 0,8 7-3,0 0 0,0 0-1,0 0-1,0 0-2,0 0-1,0 0-2,0 0-3,0 0-2,0 0-3,0 0-1,0 0-1,0 0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7T19:19:14.3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10903 13694 516,'-10'10'645,"-8"2"129,7-5 387,0-2 0,11-5-129,-18 7 0,18-7-129,0 0-387,0 0 0,0 0-258,0 0-129,0 0 129,0 0-129,16 9 258,-5-7 129,5-1 0,0 2 129,5 4 0,-3-2-129,9 1 129,-6 1-258,8 2 258,-3-2-129,4 2-129,1-4 258,5 6-258,-3-6 0,5 1 0,-3 1 0,1 1-129,-2-3 0,3 5 0,-4-4 0,1 4 129,0-4-129,-2 5 0,4-4 0,2 4 129,1-5 0,5 1 0,-2-6-129,5 3 0,-1-4-129,6 1 0,-6-1 0,2 0-129,-1 2 0,-1 1-129,-2 3 129,-1 2 0,-1 1 129,0-1 0,-1 0-129,-1-2 0,2-2 129,1-1-129,-1 0 129,1-3 129,-2 2-258,2 0 0,-5 1 258,3 1-258,0-2 0,-1 2 0,-3-4 0,1 5 0,-1-5 0,2 0 0,-2 0 0,2 0 129,-2 0-129,0 0 129,0 0 0,0 0 0,1-3 0,1 3 0,-1-2 0,0 2 0,3-2 0,1 1 0,1 0-129,0 0 129,3-1-258,1-5 129,0 1 0,0-3-129,0-3 129,-2 4 0,3-6-129,-4 4 129,5-1 129,0 5-129,1 0 129,3 2-129,3 0 129,2 1-129,3-1 0,2 1 0,-2-2 0,1-2 0,-1-3 129,3-1-129,-5-1 129,1-1 0,-3-1 0,-2 4-129,0-2 129,0 3 0,-2 1-129,-4 4 258,2 0-258,-2 0 0,-4 1 0,0 3 0,-4-2-258,0 2 258,0-3 258,-1 3-258,-2-2 129,2 2-129,-2 0 129,1 0-129,-1 0 129,3 0-129,-1 5 0,0-3 0,-1 1 129,-1 1-129,-2-1 0,0-2 0,-2 0 0,-3 2 0,3-3 0,-3 2 0,-1 1-129,-2-2 129,0 2 0,0-2 0,2 1 0,1-2 0,-3 0 0,2 0 0,0-3 0,0-4 0,0 2 129,-6 1-129,0 0 0,-5 0 0,-2-1 129,-2 2-129,-3-1 0,0 2 0,-1-1 0,-11 3 0,19-7 0,-19 7 0,14-2 129,-14 2-129,0 0 0,12-1 129,-12 1-129,0 0 129,0 0-129,0 0 129,0 0-129,0 0-129,0 0 0,0 0-129,-3 13-258,-12-7-1419,5 26-2193,-10-8-1032,-17-7-129,-12-7-387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7T19:19:17.0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10866 16970 516,'0'0'1806,"0"0"0,0 0 0,0 0 0,0 0-516,0 0-258,0 0-258,0 0-387,0 0-258,0 0-258,-2 10 129,2-10 0,0 0 129,8 15-129,-8-15 129,15 11 129,-15-11 0,22 10-129,-11-8 129,4 1 129,-4 0-258,4 1 129,-3 1 0,3-1 129,-1 4-258,1-5 0,0 4 0,1 3 0,1-1 129,2 8-129,0-9 0,6 8 129,-2-11 0,5 8 0,-1-9 0,6 8 0,-1-12 129,4 7-258,0-4 0,3-2-129,1 5 0,-1 0 129,2-4-129,2 5 0,-3-5 129,5 1 0,-4 1-129,0 1 129,2-2 0,2 0-129,-2 4 0,0 0 0,-1 1-129,0 0 129,-1-2 0,1 3 0,-2-6 0,0 3 129,2-3 0,1-3 0,1 0-129,1 0 129,1 0 0,-1 0-129,-2 0 129,0 1-129,-4-1 129,-1 4-129,-1-3 258,3 3-516,-4-4 516,2 2-258,1 0 0,4-2 0,1 1-258,3 2 258,-2-1-129,-1 3 129,2 0 0,-1-1 0,-3 1 0,0-1 0,-4-3 129,-3 1 129,1-1-258,0-1 129,-2 0 0,1 0 129,-1-3-258,1 3 129,0 0-129,1 0 129,0 0-129,1 0 129,-1 0-129,0 0 0,-3-3 0,2 0 129,-1 1 0,2-4-129,2-2 258,2 1-258,1 0 258,2 2-129,2 0 0,3-3 0,-1 0 129,0-1-258,0 2 129,-1 0-258,-3 1 258,-1-7-129,-1 6 129,2-3-129,-5 6 129,6-1-129,1-5 129,5 2 0,3-2-129,3 2 129,3-1 0,0-2 129,6-2-129,-3-3-129,-1 3 129,-2 1 0,-5 4-129,1 2 129,-6-4-129,3 5 129,-6 2-129,-2 3 129,1 0-129,-3 0 129,0 0-129,0 0 0,-3 0 129,0-1-129,-3-2 129,1-2-129,-6 2 129,-1 1-129,-6-2 0,1 0 0,-3 3 129,-2 1-129,-2 0 0,2 0 129,-2 1-129,3 3 129,0 0-129,2-1 0,1 3 0,1 2 129,4-5-129,0 1 0,1 1 0,1-5 0,-2 0 0,1 0 0,-1 0 129,0-7-129,-1 5 0,-1-5 129,-1 4 0,0 2-129,-1-1 129,-1-1-129,-1-1 0,-2 4 129,-5-4-129,1 0 258,-7 3-258,-10 1 129,14-1 0,-14 1 129,0 0-129,0 0 0,0 0-129,6 6 129,-6-6-129,0 0 0,0 0 0,-9 4-129,9-4-129,-13 12-516,9 13-2064,-12-7-1806,-4-3-516,-14-7-516,-17-8-129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7T19:20:15.332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17810 10226 645,'-11'-9'1161,"11"9"0,0 0-129,-11-7 0,11 7-387,0 0-258,-11 0-129,11 0-258,0 0 0,0 0 0,0 0 129,0 0 258,0 0 129,0 0 129,-12 0 0,12 0 129,0 0-129,0 0 0,0 0-387,0 0 0,0 0 0,0 0-258,0 0 0,0 0-129,0 9 258,0-9-129,0 0 258,5 13 0,-5-13-129,0 0 129,8 12 129,-8-12 0,0 0-129,12 14 387,-12-14-258,13 10 0,-13-10 129,15 9-129,-15-9-129,21 8 0,-8-6 258,1 1-129,-3-3-129,5 2 0,-3-2 0,5 2 0,-5-2 129,4 0-129,-4 0-129,5 0 129,-3 2 0,4-1-129,-2 1 129,2 0 0,0-2 0,2 3-129,1-3 0,1 0 0,0 0 0,3 0 0,-2-3-129,1 1 129,0-1-129,1-1 129,-3 0-129,3 1 129,-4-1-129,4 2 129,-1 0 0,1 0-129,2-1 258,0 2-129,-2-2 0,0 3 0,2-3 0,-1 3 0,-1-2 0,-1 2 0,0-2-129,0 2 129,-4 0-129,0-1 0,-1 0 0,-1 1 129,-1-3-129,0 3 0,1-2 129,-2 1-129,3-1 129,0 0-129,4 0 0,-2 1 129,1-1-129,2 1 0,-3 1 0,0-1 0,-1 0 0,-1 1 0,-4 0 129,0 0-129,-1-2 0,-3 2 0,0 0 0,0 0 0,0 0 0,-2 0 0,3 0 0,-2 0 0,0 0 129,2 0-129,0 0 0,2-2 0,0 2 0,0 0 0,0 0 0,0 0 0,2 2 0,-2 1 0,0-2 0,-1 2 0,0-1 0,-2-1 0,-1 1 129,-1 1-129,-10-3-129,20 5 129,-20-5 0,21 8 0,-21-8 0,20 6 0,-8-3 0,-1-2 0,-11-1 0,19 2 0,-19-2 0,15 0 129,-15 0-129,0 0 0,0 0 0,12-2 0,-12 2-129,0 0 129,0 0-129,0 0 129,0 0 0,0 0 0,0 0-129,0 0 129,0 0 0,0 0 0,12 5-129,-12-5-129,18 15-516,-18-15-2193,14 17-1548,-14-17-258,0 0-516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7T19:20:17.179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17765 13978 903,'0'-17'3483,"0"17"-258,0 0-1419,0 0-903,0 0-129,0 0 0,0 0-645,0 0 129,0 0 0,0 0 258,0 0-129,0 0 129,0 0 0,0 0-258,0 0 258,0 0-129,0 0 0,0 0 129,0 0-129,0 0 0,0 0 0,0 0 0,10 0 129,-10 0-129,15 0 0,-3 0-129,3 0 0,0 2-129,5 0 0,-2 0 0,5-1 0,1 0 0,-1 1 0,3 0 0,3 6-129,-3-2 387,1 3-258,0-4 129,-1 5-258,1-5 516,0 7-516,-4-7 387,2 1-387,-1-3 129,0-1-129,-1 0 129,1-2-129,0 0 0,-2 1 129,1-1-129,2 0 129,1 0-129,1 0 129,1 0 0,1 0 0,2-2-129,5 0 129,-2-3-129,5 0 129,-5 0-387,2 2 387,0-1-387,-2-1 387,-2 4-129,0-1 0,1-1-258,-1 3 258,-2-1 129,3-2-129,-5-2 0,3 1 0,-2-3-129,2 4 0,-6 0 258,0-3-129,2 0 0,-2 4 0,-2 1 129,-1 1-129,2 0 0,-2 0 0,2 0 0,-4-2 0,1-2 0,-1 2 0,-3-2 129,3 2-129,-2-3 0,2 1 0,1 4 129,-2 0-129,1 0 0,-1 0 0,-1 0 0,-4 0 129,-2 0 0,-12 0 0,15 0 0,-15 0 0,0 0 129,0 0 0,0 0-129,0 0 0,0 0-129,-1 12 0,1-12-129,-11 15 129,6-4-129,5-11-516,-6 34-903,-3-17-2322,1 3-774,0-6-387,-7-4-258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7T19:20:19.003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17781 17006 2193,'0'0'2193,"0"0"-774,0 0-387,-11 0-516,11 0-516,-13 0-129,13 0-258,-14 5 387,14-5-129,-20 3 258,20-3 258,-20 9 0,20-9 387,-20 13 0,20-13 258,-20 9-129,20-9 258,-16 10 0,15 1-129,1-11 0,-12 0-387,12 0 258,0 0-387,0 0 0,0 0 0,0 0-258,0 0 0,0 0 129,12 11-129,-12-11-129,13 5 258,-13-5-258,20 5 129,-20-5 0,23 9 0,-10-6-129,6 9 129,-4-10 129,5 8-258,-1-4 129,3 5 129,3-10 0,0 7-129,0-3 0,0-2 129,1 0-129,3-2 129,-2-1-258,0 0 0,-1 0 0,-1 0 0,5 0-258,0 0 129,-2 0 0,2 0 0,0 3 129,3-1 0,-2-2-258,2 3 129,-6-3 258,3 0-258,5 0 0,-3 0 129,1 0 0,1-3 0,2-2-129,-1 1 129,4 4 0,0 0-129,-3 0 129,3 0-129,0 0-129,-4 4 129,1-3 0,-2 2 0,2-3 0,-5 0-129,-1 0 129,-2-1 0,-1-3 0,-3 1 129,-3 3-129,-1 0-129,-2 0 258,-1 0-129,-1 2 0,0 1 0,1 0 0,1-3 0,0 0 0,3-3 0,-1 2-129,0-1 129,-1-3 0,0 5 0,-5-2 0,-1 2-129,-13 0 129,17 2 129,-17-2 0,17 3-129,-17-3 0,17 4 0,-3-1 0,-1-3 0,5 1 0,-3-1 0,-1 1 129,-2-1-129,-12 0 129,19-1 0,-19 1-129,0 0 129,0 0-129,0 0 129,0 0-129,0 0 129,0 0 0,0 0-129,0 0 0,0 0 129,0 0-258,0 0 129,0 0-129,0 0 0,0 0 129,0 0-129,0 0 129,0 0-258,0 0 0,3 9-903,4 15-2451,-13-11-1419,-10-12-129,-11-1-903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7T19:19:49.74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12160 5707 129,'0'0'387,"0"-11"-129,0 11 0,0 0-129,0 0 258,0 0-258,-8 3 129,8-3 0,0 0 0,0 0 0,0 0 129,0 0 0,-12 10 0,12-10-129,0 0 0,0 0 0,0 0-129,0 0 0,0 12 0,0-12-129,0 15 129,0-15 0,0 19 129,-1-4-129,-1 1 129,-1 2-129,0 2 129,0 1-129,0 4 129,-1 0-129,1-2 0,3 3 129,-1-4-129,1 4 129,0-4 129,0 2-129,0 2 0,0-1 258,1 2-129,1 2 129,-2 0-258,1 4 0,-1-1 258,2 1-258,-1-4 0,0 1 0,0-2 0,3-1-129,-2-2 0,3-1 129,-2-2 0,3-1-129,-4-3-129,3-1 129,-1-2 0,-3-3-129,-1-12 129,4 16-129,-4-16 0,0 0 129,3 12-129,-3-12 129,0 0-129,0 0 258,0 0-258,0 0 0,0 0 129,0 0-129,0 0 129,0 0 0,0 0-129,0 0 258,0 0-129,0 0 0,0 0 0,0 0 129,0 0-129,0 0-129,0-7 129,0 7-129,0-19 0,0 6 0,0-1 0,0-5 0,1-1 129,4-2-129,2 0 0,1-1 0,3 0 0,0 2 0,-1 3 0,3 1 129,1 3 0,-4 2 0,1 0-129,-11 12 129,17-17 0,-17 17 0,16-11-129,-16 11 258,11-8-258,-11 8 0,12-4 0,-12 4 0,13 0 0,-13 0 0,11 0 0,-11 0-258,12 9 516,-12-9-516,11 19 258,-4-7 0,-1 3 0,1 0 0,0 2 0,0 2 258,0 0-258,1-1 129,0 3-129,1-3 129,0 2-129,2 0 129,-4-4-129,0 1 129,0-2 0,0-2 0,-7-13 0,6 18 0,-6-18 0,0 13-129,0-13 129,0 12-129,0-12 0,0 0 129,0 14-129,0-14 0,0 0 0,0 0 0,0 14 0,0-14 0,0 0 0,-4 10 0,4-10-129,-13 12 129,13-12-129,-14 13 0,14-13-129,-16 18 0,16-18 0,-11 18-387,11-7 0,0-11-258,0 22-258,0-22-258,0 28-387,-3-15-1032,-4-2-1161</inkml:trace>
  <inkml:trace contextRef="#ctx0" brushRef="#br0" timeOffset="916.0524">12803 6103 129,'6'-12'645,"3"0"0,-9 12-258,9-12 258,-9 12 129,0 0 129,10-9-129,-10 9 0,0 0-129,0 0-258,0 0-129,0 0 0,0 0-258,0 0-258,0 0 258,0 0 258,0 0-129,-7 8 0,7-8 0,-11 18 0,2-6 258,-1 3-258,4 2 0,-5 4 0,1 4 258,-5 4-129,1 4 0,0 1-129,-1 6 129,0 2 0,2 2-129,1 2 0,3 0 258,3-2-129,3 2 129,0-6 129,3 1-129,1-5 129,9 2-129,-5-7 258,8 5-129,1-7-258,4 3 258,1-3-258,4 0 0,-3-4 0,3-2-129,-2-4 0,-2 0 0,-3-8 129,-2 1-129,-3-7-129,-11-5 129,16 5 0,-16-5-258,0 0 258,13 2-129,-13-2 0,0 0-129,0 0-516,0 0-645,0 0-2064,0 0-774,0 0-516</inkml:trace>
  <inkml:trace contextRef="#ctx0" brushRef="#br0" timeOffset="1436.0818">12973 6513 774,'11'0'1161,"-11"0"0,0 0-129,0 0 129,10 9 0,-10-9 0,1 19-258,-1-6 0,2 8-129,-2 1 0,1 8-258,0-1 129,5 9-258,0-3 129,2 7 0,1-1-129,4 1 0,-3-1-129,4 0-129,-4 0-129,3-3 0,-5 0 129,1-3-129,-3-3 0,2-6-129,-5-4 0,0-7-129,1-3-645,-4-12-1161,0-14-1935,0-4-258</inkml:trace>
  <inkml:trace contextRef="#ctx0" brushRef="#br0" timeOffset="2044.1169">12930 6559 1548,'0'-15'1935,"4"-2"-129,7 3 258,-3-6-387,9 3 0,-4-5-258,9 8-258,-6-8-258,8 12-258,-5-3 0,2 9-387,-2 0 0,2 4-129,0 6-129,-1 5 129,1 5 129,0 2-129,-2 3 0,-1 4 0,-1-1-129,2 2 129,-8-3 0,3-2 0,-4-1 0,-2 0 0,-2-3 0,-3-2 0,-3 0 0,0 1 129,-5-3 0,-5 3 0,-2-3-129,-3 1 0,-2-5 0,-5 4 129,-2-8-129,-1 2 0,-1-4 0,-2 0 0,0-3-129,1 0 129,1-3-129,5-5-129,2 3 0,2-2 0,7 2-258,10 5-387,0 0-516,-16-12-1032,16 12-2064,0 0-387,1 9 129</inkml:trace>
  <inkml:trace contextRef="#ctx0" brushRef="#br0" timeOffset="3388.1938">13423 6817 645,'-12'0'2064,"12"0"129,0 0-129,0 0-387,0 0-129,0 0-258,4-14 129,-4 14-387,0 0-129,16-11-129,-16 11-129,13-11-129,-13 11-258,16-14 0,-16 14 0,21-18-129,-9 6 0,0 2 0,1-2-129,-2 0 129,2 0-129,-2 2 0,1 1 0,-12 9 0,17-12 0,-17 12 0,11-5 0,-11 5-129,0 0 129,0 0 0,11 0 0,-11 0 0,0 0 0,0 0 0,3 10 0,-3-10 0,0 0 0,1 11 0,-1-11 0,0 15 0,0-15 0,1 18 0,-1-7 0,0 3 0,1 1 0,-1 3 0,2 1 0,-1-1 0,1 3 0,0-1 0,1-2 0,-1 0 0,-1-4 0,2 0 129,-2-2-129,-1-12 0,2 18 0,-2-18 129,0 14-129,0-14 258,0 0-258,-4 12 0,4-12 129,-11 5-129,11-5 0,-12 0 0,12 0 0,-16-2 0,16 2 0,-14-3 0,14 3 0,-12-5-129,12 5 129,-11-3 0,11 3 0,0 0 0,0 0 0,0 0 0,0 0 0,0 0 0,0 0 0,10-1 0,-10 1 0,21-3 0,-11 0 129,6 2-129,-3-3 0,-2 2 0,3-1 0,-3 1 0,2 2-387,-13 0-258,20 0-1161,-20 0-2451,0 0 0,16 0-516</inkml:trace>
  <inkml:trace contextRef="#ctx0" brushRef="#br0" timeOffset="4064.2324">13626 6225 1806,'8'-14'1806,"-8"14"-258,14-12 129,-14 12 0,14-5-258,-3 5-258,-11 0 0,19 5 0,-19-5-258,24 14 0,-11-4-129,5 8-258,-3 1 0,2 6-387,1 3 129,0 9-258,-2 0 0,0 5 0,-1 3 0,0 3 129,-4 0-129,-1 1 129,-1-3-129,-1 0 129,0-3-129,-4-2 129,0-4 0,-4-1 0,0-1 129,0-2-258,-3-4 129,-1 1 0,-6-4 0,3-1-129,-3-3 129,3-2-258,-3-4 258,0-3-129,10-13 129,-14 15-129,14-15 0,0 0-129,-12 9-129,12-9-516,0 0-645,0 0-2193,0 0-1032,0 0-258</inkml:trace>
  <inkml:trace contextRef="#ctx0" brushRef="#br0" timeOffset="5724.3274">15531 6766 129,'0'-9'3354,"0"9"-516,0 0-903,0 0-387,0 0-645,0 0-129,0 0-129,0 0 129,0 0-387,0 0 258,0 0-258,0 0 0,0 0 129,0 0-258,0 0-129,0 0 0,0 0-129,0 0 129,0 0-129,6 0 129,-6 0-129,0 0 0,0 0 129,0 0-129,0 0 0,0 0 129,0 10-129,0-10 0,0 11 0,0-11 258,0 20-258,0-7 129,0 3-129,-1 3 129,-1 4 0,2 3 129,-3 3-129,3 5-129,-2 2 129,1 2 0,0 0 0,1 4 0,0-2 0,0 3-129,0-2 258,3-2 129,2 0-258,2 0 0,0-3 0,0 0 0,-2-6-129,3-3 129,-2-2-129,-1-3 0,-4-3 129,1-4-129,-2-3 0,0-12 129,0 16-129,0-16 0,-5 11 0,5-11 0,0 0 129,0 0-129,0 0 129,0 0-129,0 0 129,0 0-129,0 0 129,3-12-129,5-3 0,0-4-129,5-6 129,0-4 0,2-6 0,1-1 0,1-2 0,-1-1-129,2 3 258,-2 0-258,2 3 129,-2 5 0,1 2 0,-1 6 0,-2 6 0,1 2 0,0 2 0,-5 5 129,4 5-129,-14 0 0,16 8 0,-5 3 129,-4 4-129,0 4 0,-3 4 0,1 1 0,-3 4 0,0 1 0,-1 3 0,-1-1 129,0 1-129,0 2 0,0-2 129,0-2-129,0-4 0,0-1 129,0-5-129,0-3 129,0-5-129,0-12 0,-1 14 0,1-14 129,0 0-129,0 0 0,0 0-129,0 0-129,6-4-387,-6-10-2064,0-1-1806,2-3-258,0-10-387</inkml:trace>
  <inkml:trace contextRef="#ctx0" brushRef="#br0" timeOffset="6416.367">16477 6919 1677,'0'0'2709,"5"-12"-129,-5 12-516,0 0-645,0 0 0,-4-15-387,4 15 0,0 0-258,-14 0 0,2 0-387,2 3 258,-7 4-387,1 6 0,-7 4-129,-1 4 0,-5 4 0,0 5 0,-1-1 129,3 2-129,-2 1 0,4 4 0,3-1 258,3 3-129,4-1-129,8 3 129,1 2-129,6 4 129,2 1-129,8 2 129,3-6-129,6 1 0,4-5 0,0 2 0,5-7 0,-1-2-129,0-8 258,-1-2-387,-1-6 387,-3-4-258,-5-5 129,-2-1-258,-15-6 258,13 2-129,-13-2-129,0 0-129,0 0-387,0 0-1032,0 0-2838,-2 15-258,-12-15-387</inkml:trace>
  <inkml:trace contextRef="#ctx0" brushRef="#br0" timeOffset="6852.3919">16535 7302 3354,'0'0'3999,"0"0"-2451,0 0 0,17 21 129,-17-11-258,5 14-129,-4-1-129,6 12-129,-3 0-387,5 10 129,-6-1-387,4 7 129,-3-1 0,3 4-258,-5-3 0,2 3 0,-1-5-129,0-3-129,-2-3 258,-1-6-387,1-8 0,-1-7-129,0 0-387,0-22-1677,0 0-2193,-10-5-258,1-19-258</inkml:trace>
  <inkml:trace contextRef="#ctx0" brushRef="#br0" timeOffset="7324.4189">16448 7366 1419,'16'-41'3870,"-9"19"387,5-3-2451,14 9-129,-3-10-129,15 14-387,-8-10 0,14 12-387,-7-4 0,7 11-258,-5 1-129,1 2-129,-8 5 0,0 7-129,-8 1 0,-3 4 0,-10-1 0,-3 5 0,-6 0 0,-2 3 129,-8-3-129,-6 3 0,-6-1-129,-1-2 129,-4-3-129,-1-2 129,-3-4-129,0 0 0,-3-9 0,4-3 0,2 0 0,4-6 0,2 2 0,3-6-258,5 4-129,2-7-774,10 13-2322,0 0-1290,2-14-129,-2 14-129</inkml:trace>
  <inkml:trace contextRef="#ctx0" brushRef="#br0" timeOffset="8347.4774">16896 7624 774,'-5'-16'3612,"8"-2"129,4 5-774,8 3-774,-6-7-645,11 10-258,-9-8-258,7 8-387,-6-2-258,3 4 129,-15 5-258,15 0-129,-15 0-129,4 7 129,-4-7 0,0 24-129,-4-12 129,-1 5 0,-1-2 0,-1 2 0,-1-2 0,0 2 0,-2-3-129,1 1 129,-3-3-129,-3 2 0,3 2 129,0-3-129,-4 3 129,6-1-258,0 0 387,3-1-387,2-1 387,5-1-387,0-12 258,11 14-129,5-10 0,6-2 129,4-2-129,7 0 0,4-5 0,-2-3 0,2 8-387,-5-11-516,8 11-2451,-13-1-1032,-7-5-516,-5-1-258</inkml:trace>
  <inkml:trace contextRef="#ctx0" brushRef="#br0" timeOffset="9083.5195">17060 6804 3354,'25'0'4128,"1"-1"-387,-11 1-2580,-15 0-129,28 0 0,-17 0 0,10 10-387,-8-6 258,9 13-129,-7-2-129,10 7-129,-5 6-129,7 7-129,0 4 0,2 4 0,-1 4-129,2 5-129,-5-1 129,2 4 0,-3-2-129,-4 4 0,-9-5 0,-1 2 129,-3-5 0,-1-2 0,-6-2-129,0-3 129,-6-5 0,-2-1-129,-3-5 129,-5-3-129,2-6 0,-5-3 0,5-4 0,-4-3-258,18-12-129,-23 5-903,23-5-2580,0 0-774,0 0-516,15-18 258</inkml:trace>
  <inkml:trace contextRef="#ctx0" brushRef="#br0" timeOffset="10795.6174">21301 6929 1161,'-11'-20'2193,"10"6"-387,0 2 258,0 0-774,1 12 258,0-17-516,0 17 129,0 0-258,0 0 0,0-14-258,0 14 0,0 0-258,0 0 0,0 0 0,0 9-258,0-9 0,-1 16 0,1-16 0,-4 22 0,3-7 0,-1-1 0,2 6 0,0 2 129,0 4 0,0 3-129,0 4 258,0 9-258,2 4 129,1 6-129,-3 2 0,3 5-129,-3 3 0,0 1 129,0-4-129,0-4 129,0-10-129,0-3 129,-1-10 0,1-8 0,0-8 0,0-4 0,0-12 129,0 0-129,0 0 129,0 0-129,3-7 0,2-9 0,2-4 0,2-3-129,5-6 0,6-3 0,-1 0 0,1 1 0,1-2 0,-1 3 0,2 5 0,-3 3 0,-5 5 0,-2 4-129,-12 13 129,19-15 0,-19 15 0,14 0 0,-14 0 0,10 19 0,-5-2 0,0 3 0,2 1 0,1 3 129,-2 3-129,1 2 129,-1-1-129,-1 2 129,-1 5 0,0-2-129,-4-2 258,1 1-129,-1-4 0,0-5 0,0-2 0,0-3-129,0-18 0,0 17 0,0-17 0,0 0 0,0 0 0,0 0-258,9 8-516,-9-8-516,19-4-2064,-7-2-1290,0-2-129,4-6-387</inkml:trace>
  <inkml:trace contextRef="#ctx0" brushRef="#br0" timeOffset="11439.6543">22150 7204 2580,'16'-19'3741,"-16"19"-903,17-14-1032,-17 14-387,0 0 0,6-14-516,-6 14 0,0 0-258,0 0 258,0 0-387,0 0 0,0 0 0,0 0-258,0 0 129,-7 0-258,7 0 129,-18 9-129,6 3 0,-1 0-129,-5 8 129,2 2 0,-3 2-129,4 5 129,-5 4 0,3 6-129,1-1 129,3 2 0,0-3-129,5 4 258,0-1-129,4 2 129,2-5-129,2 2 258,0-1-258,3 2 0,2-3 0,3-2-129,1-3 0,2-3 0,7-7 129,0-5-258,2-3 258,3-6-129,-1-2 0,-1-2 129,-2-3-129,0 2 0,-6-3-129,-13 0 0,18 5-258,-18-5-774,7 19-1935,-7-6-1419,0-13-387,-17 20-258</inkml:trace>
  <inkml:trace contextRef="#ctx0" brushRef="#br0" timeOffset="12087.6913">22281 7536 3354,'0'0'3999,"0"0"-258,0 0-2322,0 0 0,0 0-516,0 0-129,7 14-129,0 3 129,-5-2-258,5 11 129,-4 4 129,8 11-258,-7 2-129,5 9 0,-3 1 0,7 2-129,-5 0-129,4-2 0,1-6-129,-2-2 129,2-9-258,-4-8 0,0-4-129,-7-12-387,9 2-2322,-11-14-1419,-1-9-387,-9-13-129</inkml:trace>
  <inkml:trace contextRef="#ctx0" brushRef="#br0" timeOffset="12591.7202">22176 7485 1032,'53'-24'3741,"-18"16"129,3-2-2064,-4-4-129,8 10-258,-7-1-258,5 5-129,-9 0-129,3 12-258,-11-1-129,3 9 129,-11-2-387,0 8 0,-7-4-129,-3 5 129,-3-1-129,-2 0 129,-5 1 0,-3-2 0,-6-4 129,1 0-129,-8-5 0,2-2 0,-8-3 0,2 0 0,-2-5 0,-1 2-129,-1-3 0,-1 0 0,1-1 0,3 0 0,0-1 0,2-2-129,0 1 0,9-2 0,2 0-387,1-2-516,12 2-645,0 0-2709,5-11-387,12 3-516,4-6 258</inkml:trace>
  <inkml:trace contextRef="#ctx0" brushRef="#br0" timeOffset="14843.849">22765 7773 774,'-3'-12'1161,"3"12"387,-1-9-129,1 9 0,0 0 0,0 0 129,0 0-129,-2-15-129,2 15 0,0 0-129,0 0 0,0 0-129,0 0-258,-11-13-129,11 13 0,0 0-129,0 0 0,0 0-129,0 0-129,-12-9 129,12 9-129,0 0 0,0 0-129,0 0 0,0 0 0,0 0-129,0 0 258,0 0-129,0 0 0,0 0-129,-4 9 129,4-9-129,-4 21 129,-1-6 0,1 6-258,1-1 258,-1 3-129,2 1 0,1-1 0,1 1 129,0-1-129,0-3 0,0-1 129,2-4-129,4-4 0,-6-11 129,14 11-129,-2-11 0,0-5 0,2-7 0,1-5 0,4-5 129,-3 0-129,3 0 0,-1-2 0,0 3 0,0 0 0,-3 5 0,0 3 0,-4 4 0,0 1 129,-11 8-258,16-9 129,-16 9 0,0 0 0,15 0 0,-15 0 129,8 16-129,-3-5 0,0 2 0,1 3 0,0-1 0,-2 4 0,2 0 0,-2 2 0,-3 1 0,1 1 0,-2 1 0,0-2 0,0-1 0,-3-1 129,-1-4-129,-1-3 0,5-13 0,-4 14 0,4-14-129,0 0-258,0 0-516,0 0-1677,0 0-2064,1-13-129,2-1-516</inkml:trace>
  <inkml:trace contextRef="#ctx0" brushRef="#br0" timeOffset="17075.9767">23053 7141 2322,'0'-12'3225,"0"12"-774,0-12-387,0 12 0,0 0-387,0-18-258,0 18-387,0 0 0,0 0-387,0 0 129,7-3-387,-7 3 0,14 1 0,-14-1-129,20 11 0,-9-2-129,2 1 129,-1 4-258,3 3 129,-3 3-129,2 2 129,-1 5-129,1 3 0,-1 4 0,2 6 129,-1 3-129,-1 3 129,3-1 0,-2 4 0,1 0-129,-2 3 129,3-5 129,-4 2-129,0-5 0,-3 1 0,-5-3 0,0 3 0,-4-4 129,0-2 0,-2 1 0,-5 0 0,-4-1-129,0 0 129,-4-5 0,0 2-129,-5-6 129,-1-1-129,-4-2 0,2-5 0,0-2-129,-1-4 129,1-3-129,3-1 0,3-6 0,3 2 129,4-4-129,10-4 0,-11 6-129,11-6 0,0 0-516,0 0-516,14 5-2322,-4-5-1419,4 0-129,-2-10-645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7T20:17:24.486"/>
    </inkml:context>
    <inkml:brush xml:id="br0">
      <inkml:brushProperty name="width" value="0.05292" units="cm"/>
      <inkml:brushProperty name="height" value="0.05292" units="cm"/>
      <inkml:brushProperty name="color" value="#5F4B79"/>
    </inkml:brush>
  </inkml:definitions>
  <inkml:trace contextRef="#ctx0" brushRef="#br0">17221 3485 1677,'-83'0'1935,"66"-10"129,5 6-516,-3-1-774,0 2-258,0 3-129,-3 0-258,1 0 129,-1 2-129,2 4 258,-4-1-129,2 0 129,-2-1 129,4 2-129,0-3 129,1 3 0,0-4 0,3 6 0,-2-6 129,3 6-129,-2-4 0,3 6-129,-2-5-129,1 9 129,-3-7 0,3 6-258,-2-1 0,1 4 0,-1-4 0,2 1 0,2 2-129,0-3 0,2 1 0,2 1 0,-1-2 0,2 1 0,1-2 0,-4 3 0,4-2 0,-4 5 129,2-6 0,0 3 0,-2 0 129,1 0 0,1 1 258,3 0-258,1-4 129,1 3-258,0-3 129,0-11 0,5 19-129,-5-19-129,5 16 129,-5-16-129,5 16 129,-5-16 0,3 12-129,-3-12 0,0 0 129,0 0-258,10 0 129,-8-6-258,-2 6-258,8-26-1419,-3 9-1935,0-3-516,-2-9-129,1-2-258</inkml:trace>
  <inkml:trace contextRef="#ctx0" brushRef="#br0" timeOffset="425.0243">16971 3546 645,'4'-16'903,"-4"16"-1677</inkml:trace>
  <inkml:trace contextRef="#ctx0" brushRef="#br0" timeOffset="1444.0825">16971 3546 774,'27'-68'1935,"-22"43"645,-2 14 516,-3-4-516,0 15-774,-6-21-645,6 21-645,-15-8-258,2 8-129,-4 0-129,-5 0 258,-3 5-258,-4-1 129,-1-2 0,-1 1 258,-1-3 0,3 2 129,-2-2 0,5 0-129,1-2-129,2 2 129,1 2-129,1 6-129,2 1-258,1 2 129,1 9-258,1 2 258,4-1-129,-1 4 258,2-2-129,4 1 258,-2 1-258,2 2 129,2-3-129,3 4 129,-3-2 0,5 3-129,0 0 258,2 6-258,3-4 258,3 2-258,0 0 258,0 0 0,-1 0-129,2-1 129,-3-7-129,1 0 129,-1-3 129,4 2-258,1-2 0,1 4 0,2-5 0,2 2-129,2 3 0,3-1 129,-2-4-258,3 1 258,-1-3 129,1-2-258,-1-2 129,0 2 0,0-3-129,2-5 129,0-2 0,2 1 0,0-5 0,4-3-129,0 0 0,5-4 129,-2-8-129,1-1 0,2-2 0,-2 1 0,2-1 0,-1 1 0,0-3 129,-1 2-129,-1-2 0,0 2 0,-1-3 0,-1-3 0,-3-3 0,-2 0 0,-1-6 129,-1 1-129,-2 3 129,-1 0-129,-3 1 0,-2 1 0,-2 6 0,-3-2 129,0 3-129,-5-3 0,-2-1 0,-3 0 129,0-2-258,-3-2 258,-1-2-258,-2 1 258,-1-2-129,0 4 0,-1-1 0,-2 2 129,-1 1-129,-2 0 129,-1 1 129,-2 0-258,0 3 0,-1-5 129,-1 1-129,1 1 0,-2 1 0,1 0 0,-2 3-129,1 4 129,-3 0 129,1 4-129,-3 1 0,-1 3 129,-3 5-129,2-1-129,-3-2 258,2 3-129,-1 0-129,-1 0 0,5 9-387,-3-8-903,8 14-2193,-5-9-903,1-3-516,-3-5-387</inkml:trace>
  <inkml:trace contextRef="#ctx0" brushRef="#br0" timeOffset="4347.2486">16473 3975 774,'-15'0'1677,"15"0"-903,-16 4-516,3 1-258,2-2 129,-5 3 129,-2 0-129,-3-2 0,-1 1 129,-4 0-258,0-1 258,-1 3-516,1-3 129,1 1 0,0-1 0,2 1 129,2-2 0,2 2 129,-2-1 129,1 1 129,0 1-129,-1 3 0,-3 1 129,2 4-129,-1-1 129,1 3 129,2-1-387,-1 6 258,3-2 0,-1 3 129,3-2-129,-1 4 258,3 2 0,-4-1 129,4 4-129,-4-7 129,1 6 0,-2-6-258,2 7 258,-3-6-516,2 3 129,-2-4 0,1 5-258,-2 1 129,0 4-129,-2-2 129,-1 5 0,-1-6 129,-1 3-129,-1-2 129,-2-2-129,0-2 0,1 1 0,-2-6 129,2 1-258,-3 3-129,1-1 129,-2-1-129,0 1 0,-4-4 129,2-3-129,-4 3 0,2-6 129,-1 2-258,1-5 258,0 1-129,0-3 0,2 1 0,3 1 0,2-5 0,2 0-129,4-4 129,2 1 0,4 1 0,3-2-129,2 0 129,0-2 0,-1 5 0,0 3 0,-3 4-129,0 2 258,-6 1-129,-1 4 258,-5-1 0,0 5 0,-3-4-129,2 4 129,-1-4 0,3 0-129,3-3-129,3 0-129,4-2-129,0-3-129,6 5-258,-5-12-2451,8-3-1161,8-1-258,-7-8-129</inkml:trace>
  <inkml:trace contextRef="#ctx0" brushRef="#br0" timeOffset="5528.3162">16806 4187 1161,'0'0'2193,"0"0"387,0 0 0,0 0-258,-6 2-1290,-1 1-645,7-3-258,-19 17-129,7-8-129,-3 8 129,-4 3 0,-3 0 129,-2 4 258,-3-6 0,0 2 258,-2 0-258,2 5 129,-8-4 129,5 8-129,-7-3 129,4 8-129,-4 7-258,4 7 0,-2 1 0,5 2-129,3 2 0,3-1-258,7 0 129,3-1 0,4-8-129,3-7 0,4-4 129,2-3 0,1 0 0,0-1 0,0 2 0,0 0 0,0 6 0,0 4 129,-3 4-129,0 3 129,-2-6 129,-2 1 129,-2-5 129,-1 0-258,-4-11 258,-1 6-129,-5-11 0,0 3-129,-9 0 0,1-1 0,-2 0-129,1 0 0,1-2 129,3-4-258,4 0-258,7-8 0,5 2-387,-1-11-1032,10 0-2064,0 0-903,1-21-258,2 5 0</inkml:trace>
  <inkml:trace contextRef="#ctx0" brushRef="#br0" timeOffset="7256.415">17625 4122 258,'16'17'2322,"-16"-17"-129,16 10-2580,-5-3 774,1 0 129,1 0 516,1-2 129,2 1 258,-1-2-258,6 6 258,-1-5-129,5 4-516,1-5 0,3 7-387,1-6 258,4 1-258,0-6 0,5 3 258,-3-3-129,4 0 0,-2 0-129,4 0 258,-5 0-387,3 0 0,-3 0-129,1 0 129,-1 0-258,2 0 129,-4 0 0,1 0 0,1 3 0,2 3 129,-4-3-129,2 4 0,-2-1 129,1 2-129,0 1 0,1 2 0,-4-2-129,0 4 129,2-4-129,-2 2 0,-3 1 129,1 2 129,-5 1 0,-2 5-129,-3 0 129,-3 7 0,-4 2-129,1 6 129,-4 1 0,2 3-258,0-2 129,4-2-129,4-3 0,4 0 129,4-6 0,6-2-129,3-7 129,5-1 129,5-4-129,4 2 129,2-5-129,3-4 0,2 2-129,4-3 129,-1 1-129,3-3 0,-1 1 0,0-1 0,-1 3 0,-3 3 0,-5 1-129,-2 5 129,-3-1 0,-6 6 0,0 3 0,-6 5 0,-2 3-129,-3 2 129,1 2 0,-3-2-129,-1 2 129,1 3 0,-4-2 0,-1-3 258,-2 3-258,2 0 0,0 1 258,-2 5-258,-1 0 129,1-1-258,2 0 258,2-3-258,2-1 387,1 0-258,0-4 0,1-7 129,-2-2-129,-3-1 129,-1-4-129,-3 1 129,-3 2-129,1-1 129,-4 3-129,4 2 0,0-1 0,2 2 0,0-1 0,0-1 0,-3-3 0,-2-6 0,-2-3 0,-3-2 129,-5-4-129,-8-6 0,9 8 129,-9-8-258,0 0 258,11 17-129,-11-17 0,12 16 0,-2-7 0,1 2-129,1-1 129,0-2 0,0-1 0,-3-2-129,0 2-258,-9-7-774,9 7-2322,-20-7-903,-7-10-903,-10-12-387</inkml:trace>
  <inkml:trace contextRef="#ctx0" brushRef="#br0" timeOffset="14470.8276">11982 7263 903,'0'0'1032,"0"0"387,4 11 0,-4-11-129,0 0 258,0 0-258,0 0-387,0 0-387,0 0-129,9 12-129,-9-12 0,0 0 0,13 17 129,-13-17-129,16 12 129,-8-8 129,4 2-129,-1 0 129,4 1-129,1-3 0,4 6 0,0-5 0,4 1-129,-1 0-129,5-1 129,0 2-129,2 3 129,-1-3-129,2 1 0,0-3 0,-2 4 0,0-3 0,1 1 129,1-4-129,-1-1 129,-1 2-129,1-1 129,-3 2 0,3 1-129,-2-1 129,-1 0-129,-1 1 129,2 3-129,-3-5 129,2 1-129,-1 0 0,2-3 0,-3 4-129,3-5 129,1 2-129,0-2 129,3-1-129,3 0 129,1 0-129,-1 0 0,2-4 129,-1 3 0,0-5-129,2 4 0,-5-1 129,1 3-129,0-2 0,-2-3 129,0 3-129,1 2 0,2-1 0,-4 1 129,-1-4 0,-2 1 0,-3-1 0,-1 3 0,-5-3 0,-1-1 129,-7-2 0,2 2-258,-13 5 258,14-10-129,-14 10 0,0 0 0,8-7-129,-8 7 0,0 0 0,0 0 0,0 0-258,0 0 0,0 0-516,0 0-2064,4 7-1806,-4-7-516,6-8-387</inkml:trace>
  <inkml:trace contextRef="#ctx0" brushRef="#br0" timeOffset="15691.8975">15428 8110 1,'13'-10'2966,"-13"10"-1031,11 0-1677,0 0-129,-1 0 387,3 0 129,-3 2 258,4 3 0,-4-5 129,5 7 0,-3-7 129,6 4-129,-2-2 0,8 6-129,-2-8-258,8 4-129,1-3 0,5 7 0,3-1-129,3 3-129,1 0 129,5 1 0,-2-3 129,6 4-258,-2-3 129,6 1 0,-1-5-129,5 0 129,-1-2-258,4 1 129,3-1-129,0 2 0,-1-3 0,-3-2 0,2 0 129,-3 0-129,-6 0 258,1 0-258,-7 0 129,0 0-129,-6-2 0,1 2 0,-5 0-129,-2 2 129,-3-2 0,-2 0 0,-6 0 129,-5 0 0,-4-2 0,-4-1 0,-13 3 0,12-11 0,-12 11-129,0 0 0,0 0-129,0 0 0,0 0 0,-5-6-129,5 6 0,0 0 129,0 0-516,0 0-645,0 0-2451,5-12-1161,4-5-516,1-14-129</inkml:trace>
  <inkml:trace contextRef="#ctx0" brushRef="#br0" timeOffset="17234.9857">21207 8310 258,'-8'8'903,"8"-8"258,0 0 129,0 0 387,0 0 258,0 0-258,0 0-258,9-6-387,2 6-258,2-1-129,2 1-129,2 0 0,7 2 0,-3 0-129,3 7 258,-2-4-258,5 6 129,-1-4 129,3 6-129,-2-7-129,1 4 0,-1-5 129,4 4 0,-3-6-129,3 1 129,-2-4-129,4 5-129,-3-4 0,5 3 0,3-1 0,2 2 129,2 0-258,4 4 0,0-5 0,1 4 129,-1-5 0,3 4-129,-2-5 129,1 2-129,-1-4 129,3 0-129,-1 0 0,1 0-129,4 0 129,1 0-129,1 0 0,0 0 129,-4 3-129,-1 0 129,-2-1-129,-1 4 129,-5-4-129,-3 1 258,-6-1-258,-5 1 0,-3-2 0,-4 0 129,-4 1-129,-4-1 129,-3-1-129,0 1 129,-11-1-129,14 2 129,-14-2-129,14 0 0,-14 0 0,12 1 0,-12-1 129,13 3-129,-13-3 0,0 0 129,8 1-129,-8-1 0,0 0 0,0 0 0,0 0-387,0 0-1161,5 11-2451,-5-11-1032,-10-16-129,-6-10-774</inkml:trace>
  <inkml:trace contextRef="#ctx0" brushRef="#br0" timeOffset="36370.0802">10540 9982 903,'0'-12'3096,"0"12"-1032,0 0-516,0 0-903,0 0-516,0 0-258,0 0 0,0 0-258,0 0 258,0 0 129,-5 7 129,5-7 129,-10 4 0,10-4 0,0 0 129,-10 4-129,10-4 0,0 0-129,-1 14 129,1-14-258,0 12 129,0-12 0,0 22 129,-3-8 129,2-1-129,-5-1 129,6 5 129,-4-3-129,2 5 258,-2-5-129,3 6 258,-2-7-129,3 7 129,-3-4-129,3 6 129,-4-1-258,4 6 0,-3 0 0,0 6-129,-2 1-258,0 2 129,-3 0-258,1 1 129,-3-8 0,2 0 0,2-5-129,-1-4 129,3-6 0,4-14-129,-6 16 129,6-16 0,0 0-129,-3 11 0,3-11 0,0 0 0,-8 13 0,8-13 129,-7 12-129,7-12 129,-5 12-129,5-12 0,0 0 0,0 0 0,0 0 0,0 0 129,0 0-258,5 0 258,-5 0-129,8-3 0,-8 3 0,13-2 0,-13 2 0,18-10 0,-8 5 0,5 3 0,-1-4 0,2 1 0,1-1 129,1-1-129,2 1 129,0 2 0,1-1 0,2 2-129,2-3 129,3 3 0,-1-4-129,4 2 129,0-3 0,1 1-129,1-3 258,1 1-258,-1 1 129,1-1 0,1 4-129,-3-2 0,3 4 129,-1 1-129,2-1 0,2 3 129,0 0-258,3-4 129,1 1 129,2 1-129,-2-1 0,1 2 0,-2 0 0,-1 1 0,-2 0 129,0 0-258,-4 2 129,1 3 0,0 3 129,4-1-129,-3-2 0,6-1 129,1-1 0,0-1 0,4-2 0,2 0 0,-4 0 129,1 0-129,-1 3 0,-2 4-129,-3-2 129,0 0 0,-1 2-129,4 0 0,-2-4 0,2-1 129,1-2 0,1-4-129,-1-2 129,1 4 129,-3-1-258,-4 1 0,2 2 129,-4 1-258,-3 1 258,1 5-129,0-2 0,2-2 129,0-2-129,5 2 0,-1-3 129,2 0 0,3 0-129,0 2 0,0-2 129,-2 0-129,2 2 0,-2-2 129,1 0-129,-2 0 0,2 0 0,1-4 0,3 1 129,1-2-129,1-1-129,0-4 258,1 1-129,0 0 0,0-2 0,0 6 0,-1-5 129,-4 0-129,1 2 129,3 2-129,-2 0 0,4 1 0,0 4 129,-1-6-129,3 4 0,0 1 129,1-3-129,-1 2 129,-2-4-129,-1 5 0,-1-6 0,-3 5 129,-1 1-129,-2 2 0,0 0 0,-3-2 0,-2 2 0,0 0 0,-1 0 0,0 0 0,1 0 129,0 0-129,1 0 0,2 5 129,1-2-129,1 1 129,1-1-129,-3-2 0,-1 2 129,1 0-129,-1 2 0,-2-5 0,-1 2 129,-1 2-258,3 2 258,-1 0-129,1 1 0,0-1 0,3-1 129,-1 2-129,0-2 0,2 0 129,-3-5-129,-1 1 0,0-1 129,-3 0-129,-1 0 129,-3 0-129,-1 0 0,0 2 0,-2 8 0,-2-4 0,2 1-129,-3 2 258,2-1-129,-2-7 0,-2-1 129,-1 0-258,-3-5 258,-3-2-129,-2-3 0,-2 3-129,-1 2 258,-2 2-258,1-1 129,0 1 129,3-4-258,-2 0 129,2-1 0,-2-6 0,0-1 0,-4-2 0,-1-3 129,-5-1-129,-2 2 0,-1-3-129,0 1 129,-4 3 0,-1-1 0,0-1 0,1 2 0,-2 0 0,0-4 0,-2 3 129,-1-4-258,-1-2 129,1 2 0,-1 2 0,2 0-129,0 1 129,5 7-129,-2 1-129,5 12-258,0 0-1548,0 0-1806,-10 0-903,1-4-645,-4-10-516</inkml:trace>
  <inkml:trace contextRef="#ctx0" brushRef="#br0" timeOffset="41468.3718">17739 10261 1419,'0'0'1290,"2"-10"-645,-2 10-516,0 0-129,0 0 129,0 0 258,0 0 0,0 0 129,0 0 258,0 0 0,0 0 129,0 0-258,-5-5-258,5 5 129,0 0-129,0 0 129,0 0-129,0 0 129,0 0-129,5-4 0,-5 4 258,0 0 0,0 0-258,0 0-129,0 0 258,0 0-258,0 0 129,0 0-129,0 0 129,0 6-258,0-6-129,0 0 129,-5 15 0,5-15-129,-2 13 0,2-13 129,0 13 0,0-13 0,-2 16 129,2-16 258,-2 18-129,1-6 0,-1-2 0,2 10 129,-5-6-258,5 10 129,-2 0-258,1 5 0,-1 1 0,2 2-129,-1-3 129,0-1-129,-2 1 0,1-3 129,-2-3 0,3-4 0,-3-4 0,2-1 0,1 2 0,1-1 0,0-3-129,0-12 129,3 20-129,-3-20 0,9 12 0,-9-12 0,0 0 129,8 10-129,-8-10 0,0 0 0,0 0 0,0 0 129,0 0-129,4-8 0,-4 8 0,0 0 0,0 0 0,8-13 0,-8 13 0,0 0 0,9-7 0,-9 7-129,0 0 129,9 0 129,-9 0-129,0 0 129,11-2-129,-11 2 129,16-4-129,-6 1 0,0-2 0,3 2 0,-2-2 0,1 1 0,0 1-129,-1-1 129,2 1 129,-2-1-129,1 3 0,1-2 0,1 1 0,0 0 0,1-1 129,0 0-129,3 2 0,0-1 0,1 2 0,1 0 129,-1 0-129,1 0 0,1 0 0,0 0 0,-1 0 0,4 0 0,-2-2 129,1 1-129,1-1 0,4 1 0,0 1 0,2-1 0,-1 0 0,1 1 0,1-1 0,-1 1 0,1 0 0,0-3 0,-1 1 0,1 1 0,-1 0 0,1 1 0,0 0 129,3 0-129,-2 0 258,3 0-129,2 7-129,2 0 129,1-2 0,4 1-129,-2-5 0,2 2 129,-3-3-129,1 0 129,-4-1 0,-1-7-129,-2 2 129,-2 0 0,1 2-129,-3 1 129,0 0 0,0 1-129,-1 2 0,-1 0 0,-2 0-129,-2 3 258,-4-3 0,-5 1-129,-3-1 129,-3 0-129,-10 0 129,11-2-129,-11 2 129,0 0-258,0 0 258,0 0-258,8-7 129,-8 7 0,0 0 0,0 0 0,0 0 0,0 0 0,0 0 0,0 0 0,0-10 129,0 10-129,0 0 0,0 0 0,0 0 0,0 0 0,0-13 0,0 13 0,0 0 0,0 0 0,0 0-129,0-11 129,0 11 129,0 0-129,-1-16-129,1 16 129,0-16 0,0 5 0,0-3 129,0-3-129,0 0-129,0-2 258,0 1-129,0-1 0,0-2 0,1 3 0,0-1 0,-1 1 0,0 2 0,-2-3 129,-2 0-129,-1-1 0,1 4 129,-1 1-129,0-2 129,4 2-258,-2 1 129,2 2 0,1 12 0,0-13 0,0 13 0,0 0 0,0 0-129,0 0 0,0 0-516,0 0-2193,-8 11-1419,8-11-645,-19-3-516,5-11-129</inkml:trace>
  <inkml:trace contextRef="#ctx0" brushRef="#br0" timeOffset="47890.7388">5380 8834 2451,'15'-5'1419,"1"-8"-387,-7 6 129,-9 7 387,12-17 0,-11 3 0,-1 14-129,2-19-258,-2 19-258,0-20-387,0 20 0,-10-17-258,10 17 0,-20-17-129,9 7 129,-7-2 258,2 3-258,-7-4 129,1 5 0,-5-4 0,1 3 129,-3 1-258,0 2 129,-3-1-387,1 3 387,1-2-258,-1-1 129,-4 3-129,0 3 0,-2 0 0,-2 1-129,-1 0 258,-2 5-387,-2 2 129,0 6-129,2-1 129,1 3-129,4 2 129,1 2 0,5 4 0,0 2 129,3 4-129,0 5 129,0 1-129,-2 3 129,0 3 0,-1 2 0,1 1 0,1 0 0,0-1 0,2 4 129,-1-4 129,8 7-258,-1-7 0,5 4 129,1 1-129,4 5 129,1-2-129,4 2 0,2 1 0,4 1 0,0 0 0,7-1-129,3-4 129,5 2 0,0-3 0,4 2 0,1 1 0,1 4 129,3 0 0,-2 4-129,-1 0 129,1 1-129,0 0 0,-1 1 0,-1-6 0,3-3 0,-2-2 0,6-7 129,-1-3-258,3-1 129,0-8 0,6-3 0,-4-4-129,6-1 0,-1-3 0,1 0-129,1-3 258,2 1-129,0-2 0,0 0-129,-1-4 129,-2-3 0,-2-4 0,0-6 0,-1 0 0,-1-6-129,1-5 129,-2-6 129,2-2-258,1 1 258,0-4-258,-1-2 258,0-4-258,-1 2 258,0-8-129,-2-4 0,0-7 0,0-5 0,0-5 0,1-2 0,2-1 0,3-2-129,-1 3 129,0 3 0,0 1 0,0 2-129,-3 0 129,-3-6-129,-5-4 129,-4-4 0,-7-6-129,-1-7 129,-2-1 0,-6-4 129,0 6-258,-4 2 258,-1 5-129,0 4 0,-2 4 0,-7 3 129,-4 4-258,-5 2 129,-2-1 0,-5-1 0,-1-4 129,-1 2-129,-1 1 0,2-2 129,1 2-129,2 3 0,0 4-129,1 3 129,-1 6 0,-4 6 0,-6 5-129,-4 7 0,-5 7 258,-5 5-129,-1 6 0,-4 4 0,1 2 0,0 9 0,3 2 0,2 4-129,5 8-129,1-1-516,12 15-2451,-11-15-1032,4-1-903,-6-12-258,-6-11-387</inkml:trace>
  <inkml:trace contextRef="#ctx0" brushRef="#br0" timeOffset="55775.19">20041 10476 129,'8'9'903,"-8"-9"258,0 0 0,0 0 129,0 0 0,0 0 129,0-9-387,0 9 0,2-12-258,-2 12-129,0-22 0,3 9 129,-3-9 129,1 4 0,-1-11-129,2 4 0,0-5-129,1 1-129,1-3-129,2 1-258,-1-1 0,0-2 0,-1-2 0,2 2 129,-3-6-129,-2 2 258,-1-2-129,0 2-129,0-4 129,0 5-129,0-6 129,0-1-258,0-4 129,-1 1-129,-3-3 129,0 1 0,-1-3-129,-2 0 129,-2 4-129,2 2 0,-4 4 0,4 2 129,-2 5-258,2-2 0,1 8 258,-4 2-258,2 2 129,1-1 0,-1 6 0,1 1 0,-1 2 0,1 3 0,7 14 129,-11-22-129,11 22 0,-13-17 0,13 17 0,-17-15 0,10 10 0,-5 0 0,0-2 129,-2 2-129,0 1 0,-1 1 0,1 3 0,-3-3 0,1 1 0,2-1 0,-3 3 0,2-6-129,-2 3 129,-2 0 0,-2-5 0,-2 2 0,-5 0 0,-4 1 0,-4 0-129,-7 4 129,-7-4 0,-4 3 0,-7 1 0,-2 1 0,-6-1 0,-3 1-129,-3-1 258,-2-6-129,-1 5 0,-3-5 0,-4 2 0,-2 0 0,-5 0 0,-3 0 0,-3 1 0,-3 4 129,-3-2-129,-1 2 0,-3 0 0,3 0 0,-2 0 129,3 0-129,1-2 0,-3 0 0,1-1 0,2 2 0,-1-2 0,1 3 0,-2 0-129,-2 0 129,0 0 0,-1 0-129,3 0 129,-3 0-129,-1-4 129,-1 1 0,2 1 0,-2-1 0,2 1 0,0 0 0,0-1-129,3-2 129,3 4 0,2-3 0,0-1 0,2 1 0,3-3 0,-1-1-129,3 1 258,-1-3-258,-1 1 129,-1 0 0,-1-3-129,2-1 129,-1 2 0,1 0-129,-3 1 129,1 1 0,0-1 0,-1 3 0,-1 2 0,0 0-129,-3 2 129,-2 1 0,-2 2 0,1 0-129,0 0 129,0 0 0,-2 0 0,0 0-129,0 0 258,2 0-129,0 0 0,2 2 0,0-2 0,2 0 129,-1 0-129,3 0 0,3 1 0,4 1 0,3 1 0,0 1-129,3 3 0,2-1 129,3 3-129,-1 1 129,-1-3-129,1 3 129,-1-1 0,2 0 0,0 2 129,2-1-258,2-2 129,1 3 129,1-2-258,3-1 129,1 0-129,0-1 129,2-1 0,0-1 0,4 1 0,-1-1 0,4-1 129,2 1 0,4 0 0,2 2-129,1-2 129,1 2-129,0 0 0,1 0 0,1-2 129,-1 4-258,1-1 258,-2 0-129,3-4 0,1-1 129,2-3-129,1 0 129,3 0 0,0 0-129,0-5 129,5 0 0,0-1-129,0 2 129,1 4-129,2-2 129,1 2-129,3 0 0,3 0 0,1 0 0,1 0 0,1 2 129,3 0-129,1 2 0,-1-3 129,0 4-129,-1 3 0,2-2 129,-1 2-129,3 1 129,-1-1-129,4-3 0,3 2 0,1-6 0,4 2 0,7-3 0,-12 8 0,12-8 0,0 0 0,-3 14 0,3-14 0,0 17 0,0-17 0,2 15 0,-2-15 0,2 17 0,-2-17 0,0 15 0,0-15 0,0 17 0,0-17 0,-1 24 0,0-10 0,-1 3 0,0 6 0,-2 0 0,0 8 0,-1 1-129,-1 6 258,0 0-258,0 6 258,0 1-129,2 5 0,0 1 0,-1 1 129,2 2-129,0 0 0,0 2 129,-2-1-129,3 3 129,-4 1 0,3 3 129,-1-2-129,2 1 0,-1 0 0,0 2 129,-3-3-129,0 4 0,-1 0-129,1-1 129,-2-2-258,1-3 258,0-3-129,3-3 129,2-2-129,2-5 0,5-8 129,3 1-129,2-6 129,0-2-129,1-3 129,1-5-129,-2-1 129,0-5-129,-2 0 0,-1-7 0,-7-9 0,14 17-129,-14-17 129,14 11 0,-14-11 129,15 1-129,-15-1 0,14 0 0,-5 0 0,-9 0-129,15 3 258,-5-1-129,0 0 0,1-2-129,6 0 129,0 2 0,4-2 0,1 0 129,3 0-258,2 0 258,0 0-129,3 0 0,-1 0 129,3 0-129,2 1 0,2 1 0,2 2 129,1-3-129,2 5 0,2-1 0,-1 2 0,1 2 0,0-3 0,1 1 0,1-1 129,1 0-129,-2 0 0,7 1 0,-3-2 129,1 0-129,0 0 129,2 1-129,-4 1 0,4 0 0,-3-1 129,5-3-129,-1 2 0,2-3 0,4-2 129,2 2-129,1-2 129,0 0 129,-2 0-258,1 0 129,-3 4-129,-2 3 0,-3 2 258,0-5-258,1 4 0,0-3-258,2 3 129,-1-3 129,1-3 0,-1 0 0,2 0 0,0 0 0,-1-2 129,-1 5-129,0 0 258,2-2-258,3 7 0,-3-3 0,4 2 0,-2-2-258,5-4 258,-2 4 0,2-4-129,3 2 129,0 0 0,3-4 0,1 2 0,3-1 0,1 6 0,2-1 0,1-2 129,0-1-129,0 1 0,4-2 0,-1 2 0,2-1 0,-1-1 258,1-2-258,2-1 0,3 3 129,0-2-129,0-1 129,2 0-129,-1 0 0,2 0 129,1 0-129,-2 0 0,-1 0 0,0-4 129,0 0-129,-4 0 0,2 4 129,0-2-129,-2 2 129,-1-3 0,1 0 0,0 2-129,0 0 129,1-3-129,-1 0 129,-1-2 0,0 0-129,0-3 129,-3 2-129,-1 0-129,3 0 258,-1-3-129,3 0 0,-2 2 0,4 0 0,-1 2 0,3-1 0,2-1 0,1 4 0,1-1 0,0 0 0,-1 1 0,-3 1 0,3-1 129,-4 0-129,2 2 0,-4-3 0,-3 5 0,2-2 0,-1-4 0,-2 3 129,-1 3-129,-2 0 0,-1 0 129,-2 0-129,1 0 0,-3-3 0,-1 3 0,1 0 0,-4-3 0,3 3 0,-2 0 0,1 0 129,-3 0-129,1 0 0,-2 3 0,-3 0 0,0-3 129,-4 0-129,2 1 0,-1-1 0,-1 0 0,1 0 0,-1-3 0,-1 2 0,2-2 0,-1 3 0,-3-1 0,1-3 0,-4 0 0,1 1 129,-1-3-129,-3-1-129,0-1 258,-2-2-129,0 0 0,-1 5 0,-2 3 0,-3-1 0,-3-3 0,-4 2 0,-2 1 0,-3 1 0,-6 0 0,1-3 0,-5 0 129,3 2-129,0 0-129,0 1 129,4 0 0,-4 1-129,0-1 129,-2 0 0,-4 0 0,-3-3 0,-6 4 0,-9 1 129,9-8-129,-9 8 0,0 0 0,0 0 0,0 0 0,0 0-129,8-9 129,2 7 0,-1 2 0,4 0 0,0 0 0,0 0 0,-2 0 0,-1-1 0,-10 1 0,12-2-129,-12 2 258,0 0-258,10-9 0,-10 9 129,17 0 0,-4 0-129,4 0 129,0-3-129,4 3 129,-3 0 0,0 0 129,-3-3-129,-5-1 0,-10 4 0,8-12 129,-8 12-129,0 0 0,0-15 0,0 15-258,0 0 258,14-5 0,-4 5-129,3 0 0,1 0 129,-3 0 0,0 0 0,-11 0 258,10-14-387,-10 14 0,0-14 258,0 14-258,-12-18 129,12 18-129,-9-14 129,9 14-258,0 0 387,0 0-258,0 0 129,7-8 129,-7 8-258,0 0 258,0 0-129,0 0 0,0 0 129,-7-14-129,-2 11 0,1-1-129,0-1 129,8 5-129,-10-8 258,10 8-129,0 0 0,11-4-129,-2-1 129,-1 1 0,1-1 0,-9 5 0,13-20-129,-11 9 258,-2-2-129,0 1 0,1-3 0,2 1 0,-1 1 0,5 1 0,-1-1-129,3 4 129,-1 0 0,-8 9 0,14-17-129,-10 5 258,-4-2-129,-1-6 0,-6-1 0,0-4 129,-1-6-129,1-3 0,1-3 0,4 0 0,0 2 0,4 5 0,5-1-129,1 2 129,0 1-129,1 5 129,-5-4-129,0 4 129,-4-2 0,-1-1-258,-8-3 258,1 1-129,0 3 129,1 0-129,2 6 0,3-1-129,2-1 129,2 6 129,3-2-129,2 1 129,-1-3-129,0-3 129,-3-1 0,-2-1 0,-1 1 0,0-2 0,-1 1 0,-3-3 0,1 4 0,1 0-129,2 3 129,0-1 0,2-1-129,4 2 129,0 1-129,2 1 129,-2 0-129,1-1 129,-2 0 0,-2 0 0,-3 1 0,0 1 0,-4 3 0,-2-6 129,1 3-129,0-2 0,2 2 0,2-4-258,0 0 258,1-3-129,0 0 129,0 0-129,0 0 129,0 0-129,0 2 0,-1 3 258,-1-3-258,-1 1 129,0 2 0,3 0-129,0-1 129,0-2 0,-1 1 0,0-2-129,-2 4 129,1-1 0,-4 5 0,-2 1 129,0 0-129,-2 6 0,1-2 0,-1 5 0,1 1 0,0-1 0,2 2 0,7 3-129,-15-1 129,15 1 0,-15 1 0,15-1-129,-14 6-129,9 5-387,-5-6-387,10 13-1032,-10-12-1677,10-6-645,-14 0-774,0-13 1</inkml:trace>
  <inkml:trace contextRef="#ctx0" brushRef="#br0" timeOffset="63250.6177">20268 8853 1032,'7'2'1419,"-7"-2"129,0 0 0,8-4-129,-8 4-129,0 0-387,0 0-129,-8-6-387,8 6 0,-11 0-258,11 0 129,-11 0-129,11 0 129,-10 1 129,10-1-258,-9 5 258,9-5 129,-7 13-129,7-13 258,-13 22-258,8-7 129,-3 2 0,1 12 0,0 2-129,3 6 129,2 1-387,2 8 129,1 2 0,6 6 0,2-6-129,-1 2 0,-1-1 0,2-3 0,-4 4 258,-1 3-258,-3-1 0,0 2 0,-1 0 0,0 5 129,0-1-129,0 6 0,0-5 0,0 2 129,0-5-129,5 2 0,-5-5 129,1 0-129,-1-6 129,-1 0-129,-5-2 0,1-1 0,-4 0 129,4 0-129,0-3 258,5 3-129,0-5-258,8 0 258,2-5-258,2-4 129,-1-5-129,1-3 0,-5-4 0,0-2-129,-4-3 129,-2-2 0,-1-11 129,0 19-129,0-19 0,-5 22 0,5-22 129,-3 18 0,3-5 0,0-2-129,0 0-129,0-11 258,0 18-129,0-18 0,3 12 129,-3-12-129,0 0 0,0 0 0,0 0 129,8 0 0,-8 0-129,15-8 129,-4 5-129,2 1 129,3-1 0,1 2-129,0-5 129,1 1-258,2 1 129,0 2 0,1-4 0,0 2 0,4-1-129,2 4 129,1 1 129,3 0-129,3 0 0,0 0 129,1 0-129,2 0 0,0 0 0,0 0 129,0 0 0,1 0-129,-2 0 129,0 1-129,-1 3 0,2-1 258,2-3-129,3 1 0,3-1-129,6 0 0,1 0-129,6 0 387,2-4-258,1 0 129,1 1-129,0 3 129,2 0-129,-1 0 129,2 0-129,1 2 0,0-2 0,1 4 129,1-2-129,1-2 129,-2 0 129,0 0-258,-3-10 129,1 6 0,-6-3-129,-2 1 129,0-4 0,-4 8-129,-4-5 0,-1 4 0,-4 3 0,-2-2 129,-3 2 0,1-3-129,-7 1 0,-2-4 0,-3 0 129,-3 3-129,-3-2 0,-3 1 0,-1 1 129,-4 1-258,-2 0 129,-2-1 0,0 3 0,-10 0 0,15 0 0,-15 0 0,11-2 0,-11 2 0,9-5 0,-9 5 0,10-7 0,-10 7 0,12-10 0,-12 10 0,8-12 0,-8 12 0,11-14 0,-11 14 0,11-23 129,-5 6-129,1-2 0,1 0 0,0-2 0,0-1 0,1-2 0,-1-3 129,2 2-129,2-2 0,-3-3 0,0-5 0,2-2 129,1-3 0,-1 1 0,1-5 0,0-3 0,-4 0-129,2 0 129,2-5 0,-3 4-129,-5-6-129,2-2 129,-3-1-129,-2-1 129,-1 0 0,0-1-129,-2 2 129,-3 4 0,2 5 0,2 3 0,-2 7 0,3 4-129,-2 5 129,2 1-129,-1 5 129,1-1-129,-3 1 0,0 0 0,2 3 0,-3-1 129,2 2-129,-3 3 129,2 3-129,-1 1 129,4 12 0,-6-19 0,-1 9-129,-1 2-129,-5-3 129,-1 1-129,-4-8 129,-2 3 0,-7-4-129,-8 2 129,-3 0 0,-5 3 129,-7-1 0,-5 3 0,-7-3-129,-3 4 0,-4 0 0,-5 0 129,-3 1-258,-3-4 258,0 0-129,-2-1 0,-2 1 0,-1 3 0,-5-3 129,1 2-129,-1 2 129,0 5-129,-1 1 0,2 2 129,-1 2 0,1 0 0,1 0 0,4 0-129,1 0 129,1 0-129,6 0 129,0 0-129,3 0 129,4 0-129,4 0 129,4 1 0,5 2 129,6-2-129,4-1 0,5 1 129,3-1-129,6 0 0,4 0 0,2-1 129,3 0-129,3 1-129,3 0 129,3 0 0,3 0 0,2 0 0,9 0 0,-10 5-129,10-5 129,0 0 0,-1 14 129,1-14-129,0 0 0,10 7 129,-10-7-129,11 0 0,-11 0 129,14-1-129,-14 1 129,10-6-129,-10 6 129,0 0-129,0 0 0,0 0 0,0 0 0,0 0 0,-8 6 0,8-6 0,-11 6-129,11-6 129,-10 5 0,10-5 0,0 0-129,0 0 129,0 0 0,0 0 0,-9 6-129,9-6 129,-6 11-258,6 8-1806,-9-14-1290,0-5-1290,-4-17-774</inkml:trace>
  <inkml:trace contextRef="#ctx0" brushRef="#br0" timeOffset="86808.9651">14099 11450 1032,'4'-22'2451,"-2"8"0,-2 14-129,0 0-1032,0 0-387,0 0-258,-6-4-387,6 4 129,0 0-129,-5 7 129,5-7 258,0 0 129,-9 5-129,9-5 129,0 0-129,0 0 0,0 0-258,0 0-129,-9 0-129,9 0 0,0 0 0,0 0-258,0 0 129,0 0 129,0 0-129,0 0 129,0 0-129,0 0 129,0 0-129,0 0 129,0 0-129,0 0 129,0 0-129,0 0-129,0 0 129,0 0-129,0 0 0,0 0 129,5-4-129,-5 4 129,0 0 0,0 0 0,0 0 0,8-13-129,-8 13-258,0 0-1161,0 0-2193,14 0-516,-14 0-129</inkml:trace>
  <inkml:trace contextRef="#ctx0" brushRef="#br0" timeOffset="90449.1733">11134 8444 129,'-53'-3'1290,"24"3"0,-2 0-387,0 0-129,-3 3-129,0 4 0,-3 2-516,1 4 0,-2 2 0,-3 1 258,1-1 0,0 4 129,-1 0 129,3 0-258,-2-2 387,4 2-387,-1-1 129,5 3-258,-2 2-129,5 2 129,0 2-258,0-2 0,4 5 129,0-2-129,1 2 129,-1 0 129,1 0-129,2 0 258,-1-2-129,1 3 129,-1-2 0,3 5-129,0-3 0,4 3-129,-2 1 0,3 2 129,3 1 0,2 3-258,2-1 258,1 2-258,1 3 129,3 1 0,-1 5 0,1 0 0,0 2 129,3 2 0,-2 2-129,2 2 129,0-3 0,6 3 0,3-3 129,7 3-129,5-5 0,7-1 0,5 3-129,4-2 0,2 1 0,3 2-129,2 1-129,0-1 129,-3-2 0,0 1 0,-3-5-129,0-1 129,0-7-129,4-1 258,1-6 0,7-2 0,1-2 0,5-3-129,6-3 129,2 3-129,3-4 387,2 2-387,-1-5-258,2-1 258,-1 1 0,1-4-129,1-2 129,2-3 129,2 0-129,2-3 0,4 2-129,1-3 129,4-1 0,2-1 129,3 4-129,4-3 0,1 3 0,-2 2 0,2 0 258,-3 2-258,0-1 0,3-2 0,-2-2-258,0 2 516,-2-2-258,1-5 0,-2 1 0,5-3 0,-3-3 129,2 4-129,-1-4 129,-4 0-129,0 0 129,-1 0-129,-2-1 129,-5-2 0,-3 3 0,-1-3-129,-6 2 129,-1-4 0,-2 2-129,0 1 129,-1-1 0,-1 0-129,1-2 258,1 4-129,-1-2 129,2 3 0,-1 0 0,2 4 0,-1 4-129,1 2 129,-1 4-258,3-4 129,0 5-129,0-6 0,1 1 258,-1-3-129,-1 1 129,0 1 0,-2-2-129,3 3 0,-1 2 129,0 3-129,1 2 0,-2 3 0,1-1-129,0 0 0,-1 0 0,1-2 0,0-4 129,-1-5 0,0-4 0,2-2 0,-1-4 0,3-2 0,1-8 0,-1-2 258,1-2-258,1 3-129,0 0 0,1-1 129,0 4-129,0 1-129,1 3 129,-3 0-129,2 0 129,1-4 0,-1-2 0,2-4-129,0 0 129,-2-4 0,0 0 0,-2 3 129,-4 0-129,-3 3 0,-3 7 129,-4 0-129,-3 5 0,-2-1 0,-3-2 0,-1 0-129,0-2 129,-1-3 0,2-9 0,-2-1-129,3-9 129,-3 0 0,0 3 0,0-6 0,-3 0 0,1-5 129,-4 0-258,2 0 129,-3-1 0,1-3 0,1-4-258,-2-1 516,-3-5-516,-2 2 129,-2-5 129,-3 1 0,-1-4 129,-5 0-129,-6 2 0,-5-3 0,-4 6-129,-1-5 129,-7-1 0,-2-3-129,-4 2 0,0-5 0,-3-1 0,-4 5 0,-4-2 258,1 4-258,-5 5 258,-5 3-258,-7 3 129,-8 5 0,-9 0 0,-4-3 129,-8 3-258,-8-2 129,-6-2 0,-6 3 0,-3 0 0,-4 3 0,-5 4 0,-3 5 0,-5 6 0,-5 4 129,-3 9-258,-8 4 129,-5 3 0,-3 3-129,-3 2 129,-1 0 0,0 0 0,-1 0-129,2-7 258,2-1-129,3-4 129,-2 3-129,3 1 129,0 4-129,-4 1 0,2 3 0,-2 10 0,1 1 0,1 4-129,-2-5 129,-2 0-129,1-8 129,2 1 0,-3-3 129,-3-7-129,-1 2 0,1 0 0,3 2 0,3 3 0,0-3-129,5 3 129,1 0-258,9 0 129,1-4 0,4-4 0,-4-6 0,1 5 0,0-3 0,0 0 0,-2 2 0,-5 4 0,0-3-387,1 6 0,-3-6-258,5 2 129,-7-10-129,4 7 0,-6-11 129,8 8 129,-6 1 129,0 1 387,1 6 0,-3 3 0,4 2 0,3 6 0,0 1 0,4 0-258,1-1 129,3 0 129,2-3-129,5 0 129,0 0 0,-1 4 129,0 2 258,0 1-258,4 4 258,-2 1-129,3 4 129,0-7-129,3 5 258,3-5-387,5-4-129,7-4-129,-1-4-903,14 0-2064,1-9-1161,7-18-774,16-9 258</inkml:trace>
  <inkml:trace contextRef="#ctx0" brushRef="#br0" timeOffset="91736.2467">16449 4013 1,'0'0'257,"-8"-3"-514</inkml:trace>
  <inkml:trace contextRef="#ctx0" brushRef="#br0" timeOffset="93537.35">16449 4013 1,'-11'-14'1160,"11"14"259,0 0 0,0-12-387,0 12-258,0 0-258,0 0-129,0 0-387,0 0 0,0 0 0,-10 8 0,10-8 258,-15 4 129,5-2 0,-4 0 129,1 0 129,-3 0-258,0-1 129,-1 3-129,0 0-129,-2 0 129,0 4 0,-2 0 129,1 4-258,-5-3 129,-1 4 129,-5 1-129,-2 2 129,-6 4-129,-2-1-129,-6 2-129,-1 4 129,-4 1 0,1 4 0,-3-4-129,4 3 0,0-2 0,2 3 0,0-4 0,0 0-129,1-3 129,-2 0 0,0-1-129,1 1 0,-1-1 0,2 2 258,-4 1-258,6 0 0,-2 3 0,2-1-258,0 4 516,-2-1-258,-1 2 0,0 2 0,0-1 0,-1 1 129,-2 2-129,2-2 0,-2 0 0,7 1 129,-1 1-258,3-2 258,1 1-258,1-3 129,4 0-129,-1-3 129,3-1 0,3-2-258,2-4 258,5-7 0,4-3 0,4-2-129,5-4 129,11-6 0,0 0 0,0 0 0,0 0-129,12-5 258,2-1-258,1-2 129,7-2 0,2-4-129,5 0 129,4-7-129,6-2 0,6-7 129,4-5 0,7-6 0,4-5 0,6-3 0,1-1 129,7-1 0,2 2 0,2 2-129,3-1 129,2 5 0,2 0-129,0 2 258,1-1-258,0-1 129,-1-7-129,-1 1 129,-1 1-129,-2-4 129,-2 2 0,-3 2-129,-7 2 129,-3 7 0,-1 5 0,-4 6-129,-8 4 129,-4 4 0,-7 2 0,-2 4 0,-7 1-129,-1 3 129,-7-1 0,-1 3-129,-3 2-129,-2-1 129,-3 3-129,-4 2 0,1 0 0,-13 2 129,9-5-258,-9 5 258,-7 0 0,-9 5-129,-6 2 129,-2 5-258,-8 3 129,-6 5 0,-4 4 0,-4 2 129,-6 6-129,-11 1 129,-4 9 0,-6 1 129,-7 8-129,-6 5 129,-4-1-258,-4 3 258,-3 5-129,-2 0-129,2-5 129,-1 0 0,0-4 0,4-1-129,2 2 129,3-3-258,8 1 258,5-5 258,5 0-516,6 3 516,4-2-516,7 1 258,1-6-129,6-1 258,3-6-129,6-4-129,3-8 129,8-6 387,4-8-258,7-5 129,7-6-129,9 0 0,0-12 0,8 0 129,8-3-129,4-2-129,8-2 0,7-4 0,6-2 0,9-9 0,4-7 129,8-6-129,8-6 129,5-5-129,4-4 129,5-4-129,5-6 0,6 4 129,2-3-129,3 2 258,0 2-258,1-2 0,1 1 0,2 5 0,-3 5 129,-3 4-129,-3 4 0,-4 5 0,-6 3 0,-7 7 129,-9 2 0,-11 4-129,-13 3 129,-7 3 0,-14 5 0,-6 2-129,-8 8 0,-10 8 0,0 0-129,0 0 0,0 0 129,-15 7-129,-2 2 0,-6 7 129,-4-1-129,-8 3 129,-3 1-129,-9 5 129,-4 5-387,-7 3 258,-5 7 0,-8 1 0,-4 8 0,-7 3 129,-6 7-129,-12 3 258,-6 6 0,-3 2 0,-6-1-129,2 2 129,0-2-129,7-3 0,9-7 0,14-10-129,16-11 0,14-14-258,21-4-1290,10-16-1806,17-14-516,9-12-258</inkml:trace>
  <inkml:trace contextRef="#ctx0" brushRef="#br0" timeOffset="97469.5749">13527 5578 1677,'-35'20'903,"14"-11"-387,-3 2-258,-2 2 258,-4 2-129,-3 0 258,-5 1 0,-6 4-129,-6 3 258,-8 3-258,-3 5-129,-7 3 0,-3 2-387,-9 3 0,-3 7 129,-6 0-129,1 5 0,-8-1 129,1 4-258,-4-1 258,-7 3-258,1 4 129,-5 2 0,2-1 0,-1 0 129,1-1 0,3 1 387,4-3-387,10-1 258,5-8 129,10-3-129,7-6 0,11-2-129,7-6-258,12-9-129,8-3 0,7-8-516,13-2-258,11-10-1677,-8-5-1032</inkml:trace>
  <inkml:trace contextRef="#ctx0" brushRef="#br0" timeOffset="98117.6119">11032 6503 1,'-13'19'515,"-1"0"-386,-5 8 0,-4 9 129,-7 8 516,-8 4 387,-7 10 516,-8-1 129,-1 14 387,-6-5-129,2 10-258,2-8-129,9 1-516,5-9-387,14 0-258,11-17-387,16-13 0,10-10-129,19-16 0,9-4 0,10-10 0,3-8 258,6 0 0,-1-4 0,-1 6 0,-3-3 0,1 9 129,-9-5-129,2 5 0,-1-2-129,-2 1-129,-4 1 258,-2 2-129,-9-1 129,-2 4 129,-12-1 0,-2 6-129,-11 0 0,0 0-129,-4 25-1032,-11-10-2838,-1-2-1032,-3-5-387,-7-10-516</inkml:trace>
  <inkml:trace contextRef="#ctx0" brushRef="#br0" timeOffset="100774.7637">10063 7407 258,'9'22'1161,"-5"-7"-387,2 4 0,3 2-129,4 2 0,5 1 0,3-5 0,6 4-258,2-4 0,4 3 129,2-1-129,8 1-258,-1-2 129,3 1 129,1 1 0,4 7-129,2 0 129,3 6-129,3-2 258,0 3-387,3 5 0,6-3 0,2 0-129,4-5 129,5-1 0,4-6 129,3-3-129,3-4 129,4-4-129,5 3 129,2-4 129,4 3-258,-3-2 0,-1 2 0,2 0 0,-1 0 0,2-3-129,0-2 0,0-6 258,3-2-258,3-4 0,4 0 129,4-5 0,0 0 129,-3-1 0,0 6 258,-4 0-129,-3 8 0,-4 0 258,-1 6-258,-4-3 0,5 6 0,0-4-129,3-1-129,-4 1 0,2-1 0,-1-1 0,0 2 0,3 0 129,-2 2 0,-1-3 129,2 5 0,1-2 0,7-2-129,2-1 0,-1-2 0,0 0-129,1-1 0,-3-3-129,0 3 129,-4-4 0,-5 5-129,-3-3 129,-1 6-129,2-3 258,-2 2-387,1-4 387,-1-1-258,0-2 0,1-2-129,-2-3 258,-3 0-129,-6 0 129,-4 0 0,-4 0 0,-4 0 0,-1 5 0,-1 1 129,1 1-258,1 1 129,3-5-129,0 1 0,5-4 0,-1 0 0,2-4 0,2-4-129,-2 1 129,0 0 0,-6 2 0,0 3-258,-5 2 258,-1 1 0,0 5 0,-1 1 258,-1-4-258,2-1 0,-1-2 0,0 0 0,-1-5 0,1-7 129,-3 0-129,-1-3 129,0 1-258,1 2 387,1 2-387,2-1 387,1 1-387,3-1 258,2-2-258,1 2 0,1-6 258,0 1-258,2-8 129,-2-1 0,0 0 0,0 2 129,-3-1-129,-3-3 0,-5 5 129,-4-3-129,-7 4 129,-7 1 0,-5-1-129,-5 1 129,-6-2 0,-2 1 0,-6-3 0,1 5 129,-6-3-129,2 4 0,-6 0 0,0 6 0,-5 3 0,-4 3 0,-9 6 0,9-8 129,-9 8-129,0 0-129,0 0 129,0 0-258,0 0-1032,-4 11-2451,4-11-1161,-7-11-516,-15-24-387</inkml:trace>
  <inkml:trace contextRef="#ctx0" brushRef="#br0" timeOffset="103988.9475">9051 10880 2451,'-60'-51'2193,"31"27"-774,-3-5-258,0 0-387,-6-1-258,0-1-129,-4 3 0,0-2-258,1 1-129,0-6 129,6 0-129,5-5 0,6-5 258,7-3-129,5-5 0,4-2-129,6-3 0,2 4-129,0-3 129,5 3-129,2 0-129,1-6 258,4 2-129,2-3 129,3-3 129,5-1 129,2-2 129,5 0-129,4 1 258,5 8-258,4 4 0,7 7 129,1 2-258,4 5 0,1 2-129,2 5 0,3 0-129,3 2 129,-2 4 129,2-2-129,1 6 129,-1 6 0,-2 6 0,0 9 258,-4 2-258,-5 13 0,0 7 0,-4 10 0,-1 3 0,-1 6-129,-1 0 258,2 4-258,3 1 0,-1 2 0,-2 2 0,-3 4 0,-2 7 129,-5 3-258,-9 7 129,-8 5 0,-11 9 0,-8 2 129,-6 3 0,-16 3 0,-6-2 129,-7 4 0,-9-4 129,-3 1-129,-9-8-129,-2-2 129,-10-3-129,-2-6 129,-7-10-258,-5-7 0,-5-12 0,-5-10-129,-5-14 129,-4-12 0,-1-6-258,2-20-387,9-5-2451,8-1-774,3-18-258,13 2 130</inkml:trace>
  <inkml:trace contextRef="#ctx0" brushRef="#br0" timeOffset="105285.0219">8951 14350 1548,'-66'-64'3999,"35"24"0,-4-9 0,0-5-2451,10 4-516,-2-13-258,6 8-387,-3-5-129,4 2-129,1-3-129,2-1 0,1-4 129,4 2-129,2-3 258,7-2 129,3-5-129,9 4 129,4-7-129,12 6 129,4 0-129,11 5 0,3-2-129,10 8 0,4 6 0,5 1-258,4 8 129,3 5 0,-1 5 0,2 7 0,-2 6 0,-1 7 0,-1 4 0,-1 10 0,-1 3 0,-2 16 0,-1 9-129,-1 11 129,-3 13-258,-3 6 258,-4 7-258,-4-1 258,-1 7-129,-7-3 129,-2 4 0,-7-2 0,-3-2 129,-6 8-129,-4 4 129,-9 5 0,-7 4-258,-3-1 258,-13 0 129,-9 1 0,-12-6 0,-10 5 129,-13-6-129,-7 0 258,-10-11 0,-4-2-387,-6-5 0,5-3-258,-1-4-645,2-18-2322,5-11-1290,8-3-258,0-12-387</inkml:trace>
  <inkml:trace contextRef="#ctx0" brushRef="#br0" timeOffset="106489.0907">9617 17816 1,'-59'47'1805,"59"-47"388,-45-2 258,20-15-387,-5 13 516,1 0 258,-6-10-516,3-17-387,-8 26-1032,5-12-387,-7-3-516,2 0 129,-2-8-387,-3 4 129,-6-22 0,0 3 387,-6-16-258,3-5 516,-3-6-129,3-9-129,2 5 0,7-16-129,3 8 0,8-6-516,9 4 258,4-10-258,13 9 0,6-14 129,7 4 0,12-2 129,7 5 0,8-2 258,8 0 0,6 4-129,5 1 258,7 8-129,2 5 0,3 5-129,2 6 258,4 9-129,-1 8 0,0 13 0,1 10 0,3 8-129,-1 12 129,4 5 0,-2 3-129,2 12-129,4 7 129,0 7-129,1 3 129,-4 6-129,0 9 0,-5 8 0,-5 7-129,-9 3 0,-7 10 129,-9-3-129,-11 10 129,-10 1-129,-11 1 258,-9 1 129,-5-3 129,-11 5-129,-12 2 129,-7 8 0,-11-1 0,-5 12 129,-9-4-387,-8 21 258,-10-16-258,-6 14 258,-8-16-258,-7-5-258,1 4-2193,-6-19-1677,-3-19 0,5-39-387,-4-13-387</inkml:trace>
  <inkml:trace contextRef="#ctx0" brushRef="#br0" timeOffset="116221.6475">17093 3400 1,'-64'-16'2708,"31"16"130,-9-10-129,0 7-2580,-1 3-129,1 3 258,-2 3 129,-1-4 387,3 6-129,-3-2 387,4 10-129,-2-1-129,6 9 0,0 1-516,6 9 129,3 4-258,7 9 0,5-1 129,8 2 129,5-3 258,5 9 0,7-8 0,9 8 0,1-9 258,5 3-387,5-4 129,4 1-129,4-5-258,5 1 258,0-4-258,7 0 129,2-4-129,2-2 0,2-4-129,1-1 0,-1-9 0,2-8 0,-1-9-129,-1-6 258,-2-14-129,1-9 0,-1-7 129,-4-6-258,-2-8 129,-3-1 0,-5-12-129,-7 1 129,-5-6-129,-7 2 0,-7-4 129,-7-1-129,-3 1 0,-3 3 258,-10 9-129,-5 4-129,-8 6 129,-5 7-129,-6 4 0,-7 6-129,-9 5 129,-7 1 0,-5 6 0,-5 2 0,-1 3 0,-1 4 0,-2 7 129,1 3-129,1 3 0,1 17 0,2 6-129,1 14 129,5 12-129,3 6 129,6 7-258,5 5 258,3-1 0,9-2 0,7-1 0,5-5 0,6-6 258,11-4-258,5-4 129,12-6-129,14-1 0,10 0 0,12-4 129,13-4 0,9-4-129,5 0 0,9-6 129,4-3 0,6-10-129,-1-5 129,0-5 0,1-13-129,-5-8 129,-2-11 0,-8-9 0,-6-11-129,-12-10 129,-9-5-129,-13-10 129,-13 1-129,-13-10 0,-9 3 129,-9 3-129,-13 9 129,-10 8-129,-9 3 0,-10 12-129,-6 7 0,-12 13 129,-7 3-129,-7 6 0,-3 6 129,-7 4-129,-1 8 129,-3 2 0,4 5 0,4 10 0,6 11 0,5 7-129,6 8 0,10 6 129,10 10-129,11 4 0,10 7 0,10 0 0,9-5 129,8 3 0,14-3 0,9-1 0,11-8-387,14 12-1806,-4-23-1419,4-11-1161,-3-20-645,-5-19-258</inkml:trace>
  <inkml:trace contextRef="#ctx0" brushRef="#br0" timeOffset="117888.7425">6699 10307 2322,'-7'0'1290,"7"0"-129,0 0-387,-8-8-387,8 8 387,0 0-258,0 0-129,10-2 0,0 2-258,4 0-258,3 0 129,2 0 258,2 0 387,1-7 258,6 2 258,-4-13 129,9 5 258,-3-11-258,11 9 258,-3-7-645,10 12-258,-2-1-129,5 5-387,0 6 0,-2 2-129,2 6 0,-6-1-258,0-5 387,-4-1-129,-6-1 258,-2-5 0,-7-10 129,1 4 0,-10-7 0,-1 4 0,-8 1-129,-8 13 0,8-16 0,-8 16-258,0 0 258,-8 0-516,8 0 258,-16 17-387,11 0-258,-3-2-2451,6 6-1548,0-7-258,2-14-516</inkml:trace>
  <inkml:trace contextRef="#ctx0" brushRef="#br0" timeOffset="118693.7888">6833 14010 2580,'0'0'3741,"0"-21"-129,9 21-129,-9 0-3354,20-7-129,-4 7-258,3 0 258,2 2 258,2 1 387,3 9 258,-1-7 0,8 14 258,-1-14 129,12 13-258,0-12 0,10 9-258,-1-9 0,7 2-387,0-5 0,0 2-129,-5-1-258,-6 4 129,-3-1 0,-11 0-129,-7 0 129,-7 1-129,-7-1 129,-4-1-258,-10-6-129,7 4-903,2 3-2838,-9-7-516,9 5-516,-9-5-129</inkml:trace>
  <inkml:trace contextRef="#ctx0" brushRef="#br0" timeOffset="119852.8551">6857 17244 516,'2'17'1935,"-2"-17"-1806,-4 4 0,4-4 516,0 0 387,0 0 645,0 0 516,-6-7 0,6 7-258,0 0-129,0 0-645,0 0-258,7 0-516,7 12-387,6 5 0,4-5 0,6 1 0,6 0 129,3-7-129,5-4 0,3-2 129,2 0 129,0-4 129,3 1 129,-3-1 129,5 3-129,-9-4 0,1 5 258,-5 0-258,3 0 0,-7 0 129,2-9-387,-8 3 129,-2-3-129,-5 0 129,-4 1-129,-7 3 258,-2-4-129,-6-4 0,-5 13-129,0 0 258,0 0-129,0 0-129,0 0-258,0 0-129,0 0 0,0 0-258,0 0-1548,20 0-2064,-20 0-1419,8-17-129,-11-16-387</inkml:trace>
  <inkml:trace contextRef="#ctx0" brushRef="#br0" timeOffset="151353.6569">14027 8954 1419,'-74'-15'2193,"52"5"-645,8-2-258,7 1-258,4-3-258,3 2-387,0-4 0,1 0-387,-1 2 0,0 1 0,-1-3-129,-5 3 129,-4-3 0,-2 0 0,-2-3-258,-5 5 258,-1-6 0,-6 1 0,-2-1 258,-8-1-258,-5 2 0,-7 1 0,-7 2 129,-6 1-129,-10 2 129,-5-1-129,-9 2 0,-6 0 129,-3-2 0,-7 2 0,-5-1 129,-5 4-129,-6-1 129,-1 5-129,-6-3 0,-1 2 129,-3 1-129,-1 1 0,2-2-129,2 1 129,3-2 0,0 1 0,3 1 258,3 5 0,0-2-129,-2 4 258,-1 5-129,0 6-129,-1 5 129,4 3-129,-1 2-129,1 1-129,2 2 129,4-4-129,2 1 129,0 0-258,-1-1 258,0 2-129,3 0 0,-1 3-129,2 2 129,1 4 129,2 2-129,5 0 0,2 3 0,7 1 129,1 3-258,5 1 258,3 2-129,5-2 0,3 4 0,7 3 0,4 0 129,6 4-129,7 1 0,7 3 0,4 4 0,10 3 0,5 6 0,4 0 0,3 1 0,9-4 0,3 2 258,3-7-129,12-3 0,7-2-129,9-6 129,8-2-129,9 1 129,6-2 0,4 3-129,6 0 0,-2 3 129,3-2 0,1-1 129,2 1 129,0-5-129,5 4 258,-3-7 0,6 5 0,-1-11 129,7 6-387,0-4 129,6 2 0,2-2 0,3 3-258,2-2 0,6-2 129,4-2-129,6-1 129,0-1-129,4-5 0,1-2 129,5-1-129,1-3-129,0 0 129,-3 1-129,1 2 129,1-2 0,2 2 0,2-2 0,3-1 0,3-1 0,7-2 0,3 1-129,5-1 258,1-1-129,-1-1-129,3 0 129,-1-2 0,1-1 0,2-2 0,2-5 0,2-2-129,3-5 0,3-3 0,3-1 0,2-7 0,-1 3-129,0-1 129,-3 1 129,2 0-258,-3-1 258,-3 4-129,0-2 0,1 3 0,2-5 129,0-1 0,4 1-129,0 1 258,3-7-258,0 2 129,3 0-129,-7 2 129,-2-4-129,-4 3 0,-6-5 0,-6-1 0,-6 5 0,-6-2 0,-5 0 0,1 0 0,-3 2 0,-4 0 0,-3-2 0,1 2-129,-3-4 129,-1-1 129,-1-2-129,-8-3 0,-7-1 129,-4-1-129,-5 0 0,-7 2 0,-6-5 0,-7 1 0,-5-1-129,-2 0 129,-2 2 0,-5-3 0,-3 2 129,-3-3-129,-4 8 0,-3-3 0,-5-1 0,-3 1 0,-7-2 0,-1-3-129,-2 2 0,1-9 129,-2-2-387,1-3 258,3-1 0,1-4-129,5-1 129,0-5 0,-2-1 129,-3 3 0,-2-3 0,-4 0 0,-5-2 0,-2 0 129,-3-3-258,0-1 0,-2-2 0,4-4 0,3 0 0,5 2 0,4-2 129,4-2-129,-1 0 258,0 2-129,-4 2 258,-5 3-129,-8 0 0,-8 0 0,-5 3 0,-12 2-129,-6 3 0,-5 0 0,-3 1 0,-2-3 0,-4 1 0,-3-2 0,-3 3 129,-3 5 0,-7 3 0,-4 4-129,-6 4 129,-7 8-129,-2 4 0,-7 3 0,-3 6 0,-3-3-129,-8 0 129,-1 3 0,-2-2-129,-1 1 129,-5-1 129,-3 5-258,-4 1 129,-5 2 129,-1 2-258,-4 2 129,-5 3 0,-5 0-129,-3 0 0,-3 0 0,-3 0 0,-6 0-387,0 12-774,-16-9-1806,2 7-1419,-10-3-516,-12-2-645</inkml:trace>
  <inkml:trace contextRef="#ctx0" brushRef="#br0" timeOffset="156685.9619">21373 10822 1806,'10'0'3354,"-10"0"0,0 0-2709,0 0-387,0 0 258,0 0-129,0 0 387,0 9 0,0-9-129,-2 16 387,1 1-258,-4-1 129,1 11-387,-4 2-129,0 10 129,-1 1 0,-1 9-129,-3-2 0,3 2 258,-6-2 0,4 3 0,-4-6 0,6 2 129,-5-12-129,8 7-129,-6-8-258,6 2 0,-1-8-129,2-4 0,2-3 0,0-7-129,4-13-129,-5 13-129,5-13-129,-4-11-516,4 0-903,-5-18-1806,-1-3-903,2-9-774,-3-6 387</inkml:trace>
  <inkml:trace contextRef="#ctx0" brushRef="#br0" timeOffset="157272.9955">21009 10976 4902,'0'0'4386,"7"0"-258,-7 0-258,11-16-3612,-2 7-129,1-2 0,3 0 129,-1-7 129,4 1 0,1-5-129,5 1 129,2-6-258,3 5 129,2-4-129,4 2 0,-1 2 0,-1 4 0,-1 5-129,-3 3 129,-4 5-129,-2 4 129,-5 1-258,-3 6 129,-1 1 0,-2 4 129,-3-4 0,2 6 129,-9-13 0,17 22 129,-10-10 0,1 7-129,-4 0 258,2 9-129,-5 2 129,2 5-258,-3 1 129,1 5-129,-1-2 129,5 3-129,0-3-129,3-2 0,1-5 0,3 0 0,0-7 0,2 0 0,0-2 0,-1-5 0,-3-6-129,2 0 0,-2-4 0,-10-8-258,13 14-516,-13-14-2967,0 0-903,-11-18-516,-2-12-645</inkml:trace>
  <inkml:trace contextRef="#ctx0" brushRef="#br0" timeOffset="237416.5794">9649 12250 1032,'0'-22'4128,"-4"-2"129,4 24-129,-14-21-2838,3 5-645,-1 4-258,-2-2-258,-1 10 0,-5-2 258,-1 4-129,-5 2 129,-1 0-129,-5 5 129,1 10-129,-6 1 129,0 5-129,-4-1-129,0 9 129,0 0-258,-1 3 258,4 3 129,-3 9-129,1-5 129,3 7-129,1 0 0,1 5 0,0 2 129,4 9-258,0 1-129,2 3 387,2 4-258,2 5 0,1 0 129,4 1-129,0 2 129,3-2 0,-1 2 129,2 2-129,3-2 129,3 1 0,2-5-258,4 0 129,4-3 0,5 0 0,5-10 129,3-3-258,0-5 258,3-1-258,0-5 129,-1 2 0,0-5-129,1-3 0,3-2-129,3-2 129,4 0-129,6-2 129,5-1-129,2 1 129,5-4-129,1 1 0,0 5 0,2 1 129,-1 0-129,1 1 129,0-1 0,3-3 0,2 0 0,3-2 129,3-2-258,3-5 129,2 1 0,4 0 0,2 0-129,0 0 129,2-3 0,3 1-129,1-4 129,1-4-129,0-2 0,4-1 0,-1-6 0,1 3 0,1-2 0,-3 1 0,0 0 0,-2 4 129,-1 2-129,-2-4 0,1 3 0,-1-2 0,-2 2 0,3-4 0,-1 0 0,7-5 0,-2 0 0,2-6 0,4 4-129,1-2 258,0-2-129,0 0 0,0 0-129,-2 0 129,-1 0 0,0 0 0,2 0-129,-2-4 129,-1-4 0,1 4-129,-2 2 129,1-5-129,-4 3 129,2 2-129,-2-1 129,0 1-129,-2 2 0,1-4 258,1-2-129,0 2 0,0-1-129,0 0 129,0-1 0,-1 2-129,-1-1 129,-1 5-129,0 0 0,-1-2 129,3 2 0,-4-7-129,1-4 129,2 2 0,-1-3 0,2-2 129,0 0-129,2 5 0,-4-3 129,1 5-129,-2 6 0,2 1 0,-3 0 0,3 0-129,-2 3 129,6-3 0,1 3 129,2 0-258,1-1 129,4-2 129,-1 3 0,1-3-129,3 1 129,-3 5 0,-1-4-129,0 3 129,0-5 0,-1 0-129,1 1 0,0-1 129,0 0-129,-1-4 129,-1 4 0,2-4 0,-3 4 0,0 0 0,0 0-129,1-1 129,-3-4-129,-1 5 129,3-1-258,-5 1 129,2-4 0,-2 2 0,-1-2 0,1 1 0,-4-1 0,2 1 0,1-4 0,1-1 0,-1 3 0,1 3 129,1-5-258,-2 6 129,0 1 0,-1-4 0,-1 1 0,-1 3 0,-1 0 0,-2-3-129,-1-1 258,-2-4-258,2 0 129,-3 0 0,0 1-129,-1 1 129,-3-2 0,-4 0 0,-5 3 0,-3 1 0,-8-5 0,-3 2-129,-5 2 258,-2-5-129,-2 4 0,-2-1 0,-2 1-129,1-2 129,-2 1 0,-3-1 0,0 4 0,-3-1-129,-8-3 129,1 7 0,-2-4 129,-1-1-258,-10 6 129,12-11 0,-12 11 0,9-15 0,-9 15 0,6-14 0,-6 14 0,0 0 0,6-14 0,-6 14 0,0 0 0,0 0 0,0 0-129,8-4 129,-8 4 0,0 0 0,0 0 0,11-6 0,-11 6-129,3-11 129,-3 11 129,0 0-258,0-14 129,0 14 129,0 0-129,0 0 129,0 0-258,0 0 129,0 0 0,0 0-129,0 0 129,10-10 0,-10 10-129,0 0 258,0 0-129,0 0 0,0 0 0,1-10 0,-1 10 0,0 0 129,0 0-258,0 0 129,11-16 0,-11 16 129,6-15-129,-2 3 0,2-3 0,-2 0 0,1 0-129,2-6 129,1 2 0,1-1-129,3-1 0,-2-1 0,4-4 129,-3-1-129,-1-9 129,0-1-129,0-4 129,-1-4 0,-1-4 0,1-7-129,1 3 129,3-4-129,0 3 129,1 1-129,1 2 0,-6 2 0,0-1 0,-4 4 0,-2 1 0,-3-5 0,-3 4 129,-4-5-129,-1-2 129,0-5-129,0 3 129,-2-1-129,2-2 129,-2 6-129,0-1 0,-2 4 129,-1 3 0,-3 5 0,-2-1 0,-2 1 0,-4-3 0,0 2-129,-4 0 0,0-5 0,0-3 129,-2 1-258,2-2 129,-3-2 129,1 7-258,-4 0 258,-5 1-129,-3 1 0,-6 6 0,-5 3 129,-4 4-258,-3 2 258,-2 4-129,-3-2 0,1 6 0,-2 0-258,1 4 258,-1-1 0,-2 0 0,-2 4 0,-4 3-129,-6-2 129,-1 6 129,-4-1-129,-1 2 0,-2-1 129,1 3-129,-2 0 0,2 0 129,-1-1 0,2-1-129,-4 3 258,2 0-129,-3 3 0,-2 0 0,-2 0 0,0 0 0,-4 0 0,2 3 0,-2 0-129,-1-2 129,-1-1-129,2 0 0,-1 0 0,-2 0 129,-1-1 0,-4-2 0,0 0 0,-2 1 0,-1 2 0,-2 0 0,1 0 0,1-2 0,0-2 0,3 1 129,0-4-129,1 3 0,1-6 0,3-2 129,2 0-129,1 2 0,-1 1 0,-1 1 129,-1 4-129,0 1 0,-3 2 0,0 1 0,-5 4 0,0 0 0,1 0 129,1-4-129,1 0 129,-3-1 0,3 1 129,0-3-129,3 1 0,1 0 129,-1 2-258,1 7 129,-2 3-258,3-1 129,4 3-129,1-7 0,-1 1 129,1-1-129,-1-4 129,3-1 0,1 0 129,1 0-129,-1 0 129,-1 5-129,2 3 0,0 4 0,1 2 0,4-2 129,-1 0-129,4-1-129,1-3 258,2-5-129,3-3 0,6 0 129,0-8-129,4 0 0,-1 3 129,2-1-129,0 1 129,2 3-129,1 2 129,0 0-129,2 1 0,1 0 258,5-1-258,1-2 0,3-7 129,5 2 0,3-3-129,3-1 129,3 2 0,3 3-129,2 2 258,3 3-387,3 1 129,4 0 0,3 0-129,4 0 129,-1 2 0,5-2-129,1 0 0,3-1 129,9 1-129,-11-1-516,11 1-516,0 0-1806,0 0-1161,0 0-1032,6-12-516</inkml:trace>
  <inkml:trace contextRef="#ctx0" brushRef="#br0" timeOffset="247576.1605">16741 4127 1548,'0'12'3354,"0"-12"-1032,0 0-903,0 0 387,-8 4-129,8-4-516,-16 8-258,7 1-387,-3-1 129,-2 11-129,-2 0-129,1 9 0,-3 2-129,2 11 0,-5 7 0,0 10 129,-8 12-129,0 12 129,-5 12-258,-3 15 0,-9 9 0,-2 11 0,-7 4 129,-1 10-129,-7 2 129,-2 9 129,-6-6 129,8 2-129,-3-2 129,4 2 0,0-10-258,7-5 0,0-11-129,6-8-129,-2-16 0,2-13 129,1-15-129,5-10 0,4-15 129,5-14-129,9-8 0,7-13 0,8-5-129,10-7 0,3-7 0,7-13-258,10 2-774,-5-14-2064,10-8-1419,2-8-258,2-10-516</inkml:trace>
  <inkml:trace contextRef="#ctx0" brushRef="#br0" timeOffset="248940.2385">17304 3830 3612,'-10'-9'4386,"15"9"-387,6-1-387,9 1-3225,11 15-129,5 9-258,8 5 0,5 4 0,5 6 0,2 0-129,5 4 258,-2-2-129,2 4 387,1 2 0,3-1 129,-1-4-129,6 3 258,1-6-258,7 5 129,2-6-258,5 3 0,2-2-258,1 2 129,6 2 0,-1 4-129,2 4 129,-1-1-129,3 4 129,2 1-129,7 5 129,-1-1 0,3 1-129,-1 2 0,2-3 129,-1 4 0,0-2 0,1 4-129,-5-4 129,2 1-129,-2 1 129,-1 1-129,2 6 129,-4 1-258,2 1 129,-3 0 129,-3 3 258,4 4-387,-3-4 258,-1 1-129,-2-6 129,1 5 0,-2 0-129,5 0 0,-3-4-129,-2 3 258,-3-4-129,-5 0 0,-5-4 0,-7-10-129,-11-5 258,-8-2-129,-12-14 129,-4 0 129,-8-9-258,-1 0 0,-2-5 0,1 5 0,-2-3 0,1-1 0,1 2-129,-5-5-129,-2-1 129,-5-4 0,-4-2-258,-13-12-258,12 17-2064,-19-17-1806,-19-17-774,-10-15 0,-13-23-645</inkml:trace>
  <inkml:trace contextRef="#ctx0" brushRef="#br0" timeOffset="249844.2902">16503 4071 5934,'-28'-26'4386,"5"9"-774,-1 17-1290,-13-7-4644,-1 16-645,-8 10 129,-4 17 258,-15-4 387,-4 17 645,-13-4 774,-5 6 1290,-6 0 1161,-5 3 258,-7 3 516,-2-4-516,0 3-129,-6-9-258,-1 7-387,-4-9-129,0 8-129,-1-10-129,5 8-258,4 0-258,4 5 0,5-1-129,13 3-129,7-5 0,9-2-129,12-2 0,6-8 129,12-7 0,8-8-129,8-6 129,9-6 0,5-5 0,4-3-129,8-6 0,0 0-387,9 7-1548,3-7-1935,1-7-387,3-6-129</inkml:trace>
  <inkml:trace contextRef="#ctx0" brushRef="#br0" timeOffset="333585.0799">2362 12293 2322,'0'0'3225,"0"0"-387,-5 14-1161,5-14-1935,-12 18 0,6-6 129,-1-1 0,1 2 387,2-1 387,4-12 258,-3 16 0,3-16 387,0 0 0,0 0 129,0 0 129,0 0-129,0 0-258,0-6-129,7 3 129,-6-13-258,11 7-258,-1-9-129,6 0 0,3-5-258,8-4 0,4-7 0,5 0 0,3-7 0,4 2 0,2-4 0,3-1-129,0-4 0,2 6-129,-2 1 0,-3 0 129,-2 7-129,-3-2 0,-8 8 129,-4 8 129,-9 1 0,-4 7 0,-7 3 0,-9 9 0,10-8-387,-10 8 129,0 0 0,0 0-129,0 0 0,-10 0-387,10 0-258,-16 0-903,16 0-2064,-18 8-1032,3-4-645,-6-2-129</inkml:trace>
  <inkml:trace contextRef="#ctx0" brushRef="#br0" timeOffset="334429.1282">2296 11869 6321,'10'-26'4515,"-4"9"-516,7 11-258,-13 6-3612,18-4-774,-9 4 129,4 4 0,-13-4 258,12 24 258,-11-8 258,-1-1 258,0 6 129,-8-7 387,5 6-129,-9-6-258,6 6 0,-7-5-129,6 4-129,-7 1-129,4 5 0,-4 0 0,1 4 0,-2-1 0,-2 7 129,0 0-129,3 2 387,2-4-387,3 0 0,3-2 0,1-2 0,5-2-129,2 0-129,7-5 0,1-1-129,3-4 129,1 0 0,3-5 0,2-4 0,0-5 129,3-3 129,2 0 0,6-8 0,5-6-129,4 3 129,2-7-129,4-2 0,-1-3 0,2 2 0,-3 1-129,-4 4 129,-6 3-129,-5-3 0,-6 9 129,-4 2-258,-5 5 129,0-1 0,-5 1 0,-8 0 0,12 0 0,-12 0 129,0 0-129,10 3 129,-10-3 0,0 0 0,0 0 0,0 0 0,0 0 129,0 0-258,0 0 129,0 0-129,0 0 0,0 0 0,0 0-258,0 0 258,0 0-129,0 0-129,0 0-387,0 0-1290,7 3-2322,-7-3-645,0-11-516,-1-7-645</inkml:trace>
  <inkml:trace contextRef="#ctx0" brushRef="#br0" timeOffset="336380.2398">9768 12709 1,'-15'-41'515</inkml:trace>
  <inkml:trace contextRef="#ctx0" brushRef="#br0" timeOffset="337488.3032">9674 12619 1548,'-32'-18'3612,"9"8"387,1-1-903,-1 7-645,-6-6-1032,2 10-516,-8 0-516,0 1-258,-2 10-258,-3 0 129,-2 5 0,-2 1 0,-3 3 258,-1 3-129,0 8 129,-3 2 258,-2 8-387,5 5 258,-3 3-258,2 8 0,4 3 129,2 4-129,5-1 0,3-1 0,5-4 129,4-1 0,4 0 0,3-2 129,1-6 0,7 4 129,-2-2 0,8 7 0,1-2-258,4 7 129,10-2-129,8 1 0,3 3-129,4-2 129,2-2-129,2-5 129,2-5 0,-1-3 0,-1-9 0,4 2 129,1-8-129,6 1 0,0-7 129,7 5-258,0-4 129,6 3-258,-1-1 0,0-6 129,0-4-129,0-4 0,1-7 0,0-9 129,1-4-129,-1-15 0,-1-16 129,-1-5-258,0-11 258,-1-5-129,-4-8 129,-4-2-258,-2-7 129,-6 1-129,-2 2 0,-2-2 129,-7 3-129,-1-1 0,-5-3 0,-3-1 0,-3 1 129,-2 0 0,-4 1-129,-2-2 0,-3 0 0,3 4 0,-1 7 0,-2 0 0,0 0 0,-3 3 0,-5 2 129,-6 3 0,-7 2 129,-6 4-258,-6 0 258,-7 3-129,-6 7 0,-5 0 0,-3 6-258,-2 4 258,0 2-129,-1 6 129,2 3-258,2 7 258,2 2-258,1 8 258,3 1 0,1 1 0,1 6 0,0-1 0,2 4 129,-2-2-129,4 3 258,0 1-258,2 5 258,2 6-258,4 12 129,0 2-129,5 13 0,2 5 0,4 6-129,0 5 258,4 2-258,0 1 258,1-3 0,1 4-129,-1-6 0,1-1 129,0-1-129,4 0 0,-1-3 129,3 1-129,-1-1 0,5-3 0,3-1 0,3-2 0,5-4 129,6-3-129,6-3 0,4-4 0,4-5 129,5-2-129,0-6-258,-4-7-645,7 9-1806,-13-17-1290,0-2-903,-4-9-645,-6-3-258</inkml:trace>
  <inkml:trace contextRef="#ctx0" brushRef="#br0" timeOffset="356706.4024">22764 12500 1161,'-19'-17'2193,"7"9"-1419,2-1-258,-1-2 387,1-1 258,0-5 129,1 5-129,-3-7-129,2 3 258,-8-5-516,2 2 0,-9-1-645,-2 2 0,-7 0-129,-4-1 129,-4-1-129,-7-1 0,-5-1 129,-5 0-129,-3 3 0,-3-2 0,-6 3 0,0 1 0,-5 4 0,2 2 258,-1 3-258,-3 4 129,-1-1 258,0 4-129,0 1 258,0 2-129,-2 5 0,4 5 0,1-3 258,5 11-258,0-1-129,3 10 0,-3 0 0,4 3 258,-6-1-129,3 7 129,-3-3 129,4 6-258,-2-5 258,8 5-258,2-5 387,7 6-387,2-2 0,5 6-258,2 0 129,3 6 0,0 1 0,5 7-258,0 3 129,5 2 129,3 0 0,5-1-129,4-1 0,7-5 0,3 0 0,7-3 129,3-1-258,0-1 0,7-3 129,2 4 0,4 0-258,0 3 387,5-1-258,4 1 129,2-4 0,9 1 0,6-3 0,5-2-129,5-3 258,6-4-387,4 3 387,3 0-258,0-2 129,2 6-258,-1-3 129,1 2 0,-1-4 0,0 1 0,0-6 129,3-7 0,3-2-129,3-9 0,3-4 129,5-5-129,4-2 0,5-5 129,0-3 0,3 3-129,3-5 0,1 0 0,-3 0 0,1-2 258,-2-5-129,3-3-129,0-7 0,0-3 0,-3-4 129,2-7 0,-5-1 129,-5-6-258,-1-1 129,-7-4-129,-7 4 129,-6-2 0,-5 2 0,-6-1-129,-6-2-258,0 2 258,-7-3-258,-2 0 387,-2-3-129,-6-2 0,-3-1 0,-3-2 129,-6 0 0,-4-5 0,-3-3 0,-5 1-129,-3 2 0,0 0 129,0-2-258,0 0 0,3 0 129,1 5-129,0 2-129,1 5 258,0-4-258,-6-3 129,-2 3 129,-11 1 0,-6-1-129,-1 3 0,-5 0 129,-3-2-129,-4 3 0,0 5 0,-4 3 129,1 3-129,-4 2 129,-6 0 0,-5 3-129,-5 3 258,-6 2-387,-2 4 258,-2-3-129,-4-1 0,-1 2 129,1 3-129,-4-1 129,-1-3-129,-3 4 129,1 1 0,-1 4 0,2 5-129,4 7 0,2 1 0,9 2-129,4 2-129,12 11-387,-3-9-1548,13 12-1806,-2-7-903,-1-11-387,0-10-387</inkml:trace>
  <inkml:trace contextRef="#ctx0" brushRef="#br0" timeOffset="366135.9416">19716 12830 2322,'-2'-23'2451,"0"0"-387,0 7-2838,-4 3-516,-4 1 129,-4-2 516,-2 1 258,0-3 1032,-6-6 903,3 5 516,-3-7 129,2 4-129,-4-8-387,1 3-516,-6-1-774,-1 1-516,-5-1-258,-5-3 0,-4 1 0,-7-1 258,-3 0 0,-4 0-129,-6 0 258,-3 3 387,-3 0 0,-2 1-129,-4 1 129,-1-3-258,-4 1 0,-3-3 0,-5-5-129,-1 1 0,-2-2 129,0 2-129,-3 1 0,3 5 0,-1 1 0,2 6 0,1 5 0,3 1 0,-2 2 0,0 5 129,-2-5 129,-2 2 129,-2-1-129,0 3 0,-3-4 129,0 5 0,-4-2-129,1 3-129,2 1 0,-2 4-129,-2 0 0,-5 1 129,-2 1-129,-4 4 129,0-1 0,-3 0-129,-2 1 129,1 0 0,2-5 0,7 0-129,2 0 129,4-2-129,1-3 129,4 0 0,1-1-129,1-2 258,-4 3-258,0 1 129,1-1-129,-5 3 0,3 1-129,-1-2-129,-1 3 258,-2 0 0,1 0 0,0 0-129,2-2 258,-1 0-129,3 0 0,2-2 0,1 0 0,3 1 0,3-2 258,3-4-258,1-1-387,0 1 387,-1 3-129,0-2 0,-1 2 0,1 1 129,-4 5 0,3 0-129,-2 4 387,0 4-258,4-1 129,1-1-129,0-2 258,3-1-258,-2-3 258,-2 0-129,-3 0-129,2 2 0,-2 4 0,-1-2-129,1 5 129,-3-1-258,1 4 129,1-2 0,2-3 0,-1 0 258,-2-1 0,1 1 0,-6-1 129,1 5 0,1 0-129,-1 5 129,3 6 0,2 0-258,2 3 129,5 4 0,2 2-129,2-2 0,4 0 129,3 0 0,0-2 0,2 2 258,1 0-129,5-1 0,1 1 0,8 3 0,1 0 0,9 4 129,5 3-129,5 4-129,6-1 0,6 1-129,4 5 129,3 2-129,0 3 129,0 6 0,1-3-129,-2 5 129,1-2-129,2 5 258,3-4-258,4 4 129,3-4 129,5 4-129,4-2 0,6 3 0,4 1 0,3 1 0,0 3 129,-2-4-129,2 1-129,-1-1 129,1-8 0,1-3 129,2-4 0,4 2 0,5-8 0,5 4 0,4-4 0,5 1-129,2 4 129,3 7-258,2-3-129,-1 3 258,0 0-258,1-2 258,-1-2-129,4-1 0,2-9 129,2-3 0,2-10 0,6-3 0,3-7 0,6 4 0,6-4 0,7-1 0,1 1 129,4 1-258,-1 3 0,5 5 0,-3-3 129,2-1-129,-3-4 0,4-1 0,-4-6 0,5 1 129,4-6 0,7-1-129,2-5 129,5 4 0,1-2 0,5 1-129,2 2 0,-2-1 129,2-2-258,-5 0 129,2-1-129,-2-3 129,-1 1-129,-3-2 129,-2-3-129,1-1 129,1 1 0,0-2-129,-3 1 0,1-1 0,1 2 0,2 1 129,1 2-129,-3-2 0,-1 2 0,1 0 129,1 0 0,-4 4 0,2 2-129,-3 4 0,1-2 258,4 2-129,-4-4 0,4 3 0,-5-4 0,3 2 0,-2-2 129,0 3-129,-4-1 0,-1-1 129,-4 7 0,1-6-129,-4 3 129,1 1-129,-3-3 129,1-3-129,-1-1 129,0 1-129,2-5 129,-1 5 0,0-1-129,0 4 129,-1 0-258,-1 5 258,-1-2-129,-1-1 0,-4 4-129,-3-5 129,0-1-129,-3-6 258,-2-2-129,-2 0 129,-1-4-258,-2 4 258,-3-4-129,0 2 0,-5-2 0,-4 1 0,-5 2-129,-7 1 0,-7 0 129,-8-8 0,-7 0-129,-6 0 129,-8 4-129,-2-3 0,-2 7-645,-7-7-2193,11 1-1290,-9-13-1032,2-17-258,4-16-645</inkml:trace>
  <inkml:trace contextRef="#ctx0" brushRef="#br0" timeOffset="367939.0449">22095 14887 3612,'0'-11'4128,"-1"-3"-129,0 3-1161,1 11-1935,-6-22-129,6 22-129,-9-17-258,9 17 258,-9-19 0,9 19-258,-12-14-129,12 14 0,-13-1-258,4-1 0,-1 2 0,-1 0-129,-1 0 129,-2 0 0,2 0 0,-2 0 258,0-5 0,-1 4 0,2-3 0,2 4 0,0-2 0,1 2-129,0 0 129,2 0-258,8 0 0,-16 14 129,16-14 0,-14 15 0,14-15 129,-13 22-129,6-11-129,-1 2 129,-2 3-129,2 1 0,-3 3 129,-1 1-129,-1-1-129,-1 0 258,1-1 0,3-1 0,0-5 0,2 0 129,0-4-129,8-9 129,-8 15-129,8-15-129,-2 11 129,2-11-129,3 14 0,-3-14 0,17 12-129,-3-3 129,4-1 0,1 2 0,3-2 0,1 4 0,1 2 0,-2 6 0,-1-1 0,2 1 0,-1 3-129,-2 0 129,1 1-129,1-3 129,-3-1 0,-1-1 129,-6-4 0,-3 2 129,-9-3 0,-1 1 129,-13-3 258,-1 6-258,-9-7 0,0 4 0,-6-7 0,1 2-129,-2-4-129,2-1 129,1-5-258,3 0 0,4 0-129,-1-10-516,22 10-1935,-22-26-1548,19 6-903,1-9-258,5 0-516</inkml:trace>
  <inkml:trace contextRef="#ctx0" brushRef="#br0" timeOffset="368466.075">21928 14783 6063,'-11'0'3741,"11"0"-516,0 0-129,0 0-3870,5-3-516,-5 3 387,19 0 516,-6 0 387,0 0 1032,5 6 258,-4-6-129,5 11 129,-4-11 258,9 5-258,-4-5-516,9 0 129,2-1-258,9-5 0,-1-6-129,6 1 258,-5-3-387,3 4 129,-6-4 0,-2 7-258,-10-2 0,-3 6-129,-7 3 0,-3 0-129,-4 7 129,-8-7-258,10 20 258,-7-10-258,0 4 129,-2-2-387,3 7-774,-9-14-2967,5-5-516,-21 4-645,-4-9-258</inkml:trace>
  <inkml:trace contextRef="#ctx0" brushRef="#br0" timeOffset="379882.728">14692 15271 1935,'0'0'2451,"0"0"516,0 0-3354,0 0 129,0 0 0,0 0 516,0 0 387,-6-1 387,6 1 387,-11 2-129,11-2-129,-15 14 0,7-1-258,-6-4 0,3 6-258,-8-2 0,4 5-129,-3 4-129,-2 2 0,-4 3-129,2 4 258,-3-2-129,4 3-129,-1-6 0,6 4-129,-1-9 258,9 1-258,1-10 258,7 0-258,0-12 129,18 10-129,2-10 129,7 0-129,4-2 129,6-4-258,2 3 0,3-1 258,-1 1-129,-3 2-129,0 1 0,-2 0 0,0 0 0,-3 1 0,0 2-129,-8-3-387,4 3-258,-10-3-645,3 0-2580,-8 0-774,-14 0-516,0 0 387</inkml:trace>
  <inkml:trace contextRef="#ctx0" brushRef="#br0" timeOffset="380250.7491">14765 15415 8643,'14'11'5160,"-4"-8"-774,-10-3 0,14 0-4386,-14 0-258,11 8 129,-8 7 258,-3 2-129,0 8 129,-10 1 258,3 9-129,-5-2 258,3 11-258,0-3 0,5 5-258,2-4 258,2 1 0,4 0-258,2-9 0,4 8-516,0-11 0,5 3-645,-13-14-2451,11 4-1290,-3-12-516,-10-12-387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4T01:09:21.9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0 148 4,'0'0'6,"0"0"-1,0 0-1,0 0-1,12 6 0,-2-3 0,-1 1 0,3 0 0,3 0 1,1 0-2,0 1 1,1-1 0,2-1-1,1 3 1,0-2-1,3 1 1,0-1-1,1 1 1,1-1 0,2 1-1,-1 0 1,2 0 0,0-1 0,1 1 0,0 1 0,1-1-1,0 1 1,0 0-1,1 1 0,2-2 1,0-1-1,3 1 1,-1-3 0,3 0 0,-3-2-1,2 1 1,-3-2 0,1 1 0,-1 0-1,0 1-1,-2-1 1,1 1-1,-2 0-1,0 3 1,2-3 0,0 0 0,0 0-1,0 0 1,2-1 0,1 1 0,2-1-1,1 1 1,-1 0 0,1 2 0,-2-1-1,2 1 1,-2 0-1,1 0 1,-1 0-1,2 2 1,-1-2-1,1 0 1,1 0-1,3-1 0,-1 0 0,2 1 0,0 0 1,2-1-1,-1 2 0,2-2 0,-2 0 0,-3 1 0,4-1 0,-1 1 0,0-1 1,0 0-1,0-1 0,1 0 0,1 0 1,4 0-1,-4-1 0,1-1 1,0 0-1,1-1 1,-2 1-1,-1-1 0,1 0 0,-1 0 1,-2 0-1,1-1 0,0 0 0,0 0 0,-1 0 0,3 0 1,-3 0-1,1-1 0,1 0 0,0 1 1,-2-1-1,1-1 0,0 1 1,2-1-1,-3 1 0,1 0 0,1-1 1,-2 0-1,4 1 0,1-1 0,0 1 1,1-1-1,0-2 0,0 2 0,-1-1 1,-1 0-1,1 0 0,-3 0 0,-2 1 1,-1 1-1,2 0 0,-1-1 0,3 0 0,-1 1 0,0-1 1,0 0-1,2 0 0,-2 1 0,1-1 0,-3 2 0,2 1 0,0 1 0,-2 0 0,0 1 1,-2 0-1,0 0 0,1 0 0,0 0 0,-2 0 1,-1-1-1,2 2 0,-1-1 1,1 1-1,0 1 1,-2 0-1,-1 2 0,-2 0 1,3-1-1,-1 0 0,0 1 1,1-1-1,0-1 0,1 0 0,3 0 0,3 0 0,-1 2 1,1-3-1,3 2 1,1-2-1,-1 3 0,3-2 1,0 0-1,-1 0 0,2 0 1,-1 0-1,2 0 0,1 0 0,1-1 1,1 3-1,0-1 0,2 0 1,0 0-1,0 0 0,-1 0 1,0 0-1,-2 0 0,2 0 1,-1-1-1,0 0 1,0 1-1,-1-1 0,0 0 0,-2 0 1,-2 0-1,-2 0 0,-1-1 0,-5-1 0,-2 1 0,-2-1 0,-1 1 1,-2-2-1,-1 1 0,-1-1 0,-1 0 0,1 0 1,1-1-1,-3 0 0,2-1 0,-1 1 0,-2-1 0,0 1 1,-1 0-1,-1-2 0,1 2 0,0 0 0,2 0 0,-3 0 1,1 0-1,0 0 0,2-1 0,0-1 0,0 2 2,0-2-2,5 0 0,4 0 0,2 0 0,3-1 0,0 1 0,1-1 1,3 0-2,1-1 2,-1 1-1,1 1 0,0-3 0,0 3 0,3 0 0,3-1 0,-2 0 0,0 1 0,-1-2 0,3 1 0,-2 0 0,1 0 0,-2 0 0,1-1 0,1 1 0,0 0 0,1 0 0,0 1 0,-1-1 0,-2 0 0,1 2 0,1 0 0,-1-1 0,1 1 0,-3-1 1,-2-1-2,2 2 2,0 0-1,-2-1 0,-1 2 0,1 0 0,1 0 0,-2 1 0,-1 0 0,1 0 0,2 0 0,-2 0 1,1 0-1,1-2 0,-2 0 0,2 1 1,0-1-1,2 1 0,-2 0 0,1 1 0,0-1 0,-1 1 0,0 0 0,-3 1 0,-3 0 0,0-1 0,-3 1 0,-1-1 0,-4 0 0,-2 1 0,-1-1 0,0-1 0,-2 1 0,-1-1 1,0 0-1,-2 0 0,1 1 0,-3-1 0,0 1 0,-1-1 0,0 1 0,-2 0 0,-2-1 0,-3 1 0,-2 0 0,0 0 0,-5 0 0,-1 0 0,-14 1 0,15-2 0,-15 2 1,9-1-1,-9 1 0,10 0 0,-10 0 0,0 0 0,12 0 0,-12 0 0,0 0 0,0 0 0,0 0 0,9-1 0,-9 1 0,0 0 0,0 0 0,0 0 0,0 0 0,0 0 0,0 0 0,0 0 0,0 0 0,0 0 0,0 0 0,11 3 0,-11-3-1,0 0 1,0 0 1,9 2-1,-9-2 0,0 0 0,0 0-1,0 0 0,0 0-2,0 0-3,1 10-12,-1-10-19,-21 12-1,5-7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4T01:09:25.5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13,'19'5'12,"0"-2"-3,3 2-1,1 1-1,2 2 0,5 1 0,-1-1-1,4 4 1,0-2-1,6 3 0,-1 0 0,6 3-2,1-1 0,0 4-1,2-1 0,-1 2 0,1-2-1,0 4 0,-3-1 0,1 1 0,-3-2 0,3 2 0,-4 0 0,0 0-1,0-1 1,-1 3-1,-2-3 1,2 2-1,-5-2 1,0 2-1,0-2 1,0 0 0,-2-1-1,-2 1 1,-1 0-1,1-1 1,-3 1-1,0 1 0,-2-1 0,1 2 1,-2 0-1,3 1 1,-1-2 0,3 3 0,0-2 0,2 1 1,1-1-1,3 1 0,1 0 0,2 0 1,2-1-2,1 0 1,-2-2-1,1 4 0,-2 0 0,-3 1-1,-1-2 1,0 0 0,-2-1 0,-1 2 0,0 0 0,1-3-1,-1-1 1,0 1 0,2 1-1,-1 0 1,0-1-1,1 1 1,0-1-1,-1 3 1,2-1-1,0 0 0,1 0 1,-1 0-1,-2-1 0,1 0 1,2-1-1,-2 0 0,0-2 0,-1-1 1,0 0-1,-2 0 0,1-2 0,-2 0 0,0-3 0,-1 2 0,-2-1 1,0 0-1,-2-2 1,1 1-1,-3-3 0,-3 1 0,-2-1 1,0-3-1,-3 0 0,1 0 0,-1-2 1,-3 1-1,1-1 0,0 1 0,-1-2 0,-2-1 0,-10-4 0,14 7 1,-14-7-1,0 0 0,12 5 0,-12-5 0,0 0 0,0 0 0,0 0 0,0 0 0,10 9 1,-10-9-1,0 0 0,0 0 0,0 0 0,0 0 0,0 0 0,0 0 0,0 0-1,0 0 0,10 6-2,-10-6-3,0 0-26,0 0-8,0 0 0,-12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37:06.2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2199 6,'0'0'6,"0"0"0,0 0-1,0 0-1,0 0 0,0 0-2,0 0-1,0 0-1,0 0 0,0 0 0,10-9 1,-10 9-1,14-4 1,-4 3 1,2-4-1,1 2 1,0 1-1,1-3 1,4 0 0,-1-4 0,3 0 1,1-4 0,2 0 0,3-4 0,4 0 0,0-4-1,5 0 1,0-1-1,4-2 0,1-1-1,4-2 1,-2 0 0,2 1 0,3 0 0,0-2-1,0 0 2,0 2-2,-4-1 1,2 3-1,-1-1 0,1 2 0,-2-1 0,0 2 0,1-1 0,0 1 1,1-1 0,2 1-1,-2-2 1,0 3 1,0-3-1,0 1 0,-1 0 0,-2 2 0,2-2 0,-3 1-1,-3-1 1,3 3-1,-3-2 0,0 0-1,0 1 1,3 1 0,-3-1 0,1 0 0,3 1 0,-2-1 0,2 0 0,0 1-1,0-1 1,1-1 0,-4 1 0,4 0 0,0-1 0,0 1 1,1 0-1,0 0 0,1 0 0,0 0 0,4-1 0,-3 0 1,1 2-1,1-1 1,0-1-1,2 2 0,-5-3 0,7 3 0,2-3-1,-1 0 1,2-2-1,2-1 0,1-3 1,1 1-1,5-1 0,-5 0 1,-1-1-1,-1 1 0,-1 2 1,-3 0-1,-1 2 0,-1 0 0,-3 1 1,1 1-1,-1 2 0,-1-3 0,0-2 1,-1 4-1,0 1 1,-1 1-1,-1-1 0,-3 1 1,-4 2-1,0 4 0,-5 2 0,-1-3 0,-3 2 0,-4 2 0,-1 1 0,-3 1 1,-3 1-1,-1 0 0,-3 2 0,-2 1 0,-11 5 0,15-6 0,-15 6 1,0 0-1,11-5 0,-11 5 1,0 0 0,0 0-1,0 0 1,0 0-1,0 0-2,0 0-2,-5 16-13,-3-3-7,-5 0 0,-14-4-3,-13-3 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7T15:51:36.57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17365D"/>
    </inkml:brush>
    <inkml:context xml:id="ctx1">
      <inkml:inkSource xml:id="inkSrc28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1" timeString="2013-09-27T15:53:38.888"/>
    </inkml:context>
  </inkml:definitions>
  <inkml:trace contextRef="#ctx0" brushRef="#br0">8268 4775 258,'0'0'2838,"0"0"-1032,2-9-258,-2 9 0,0 0-258,0 0-129,-7-12 129,7 12-258,0 0 129,0 0-387,-16-12 0,16 12-129,0 0 129,-12-3-258,12 3 0,-13 0 129,13 0-258,-13 1 0,13-1-129,-17 9 0,17-9 0,-18 7-129,18-7 0,-19 10 0,19-10 0,-16 12 0,16-12 0,-19 14 0,19-14-129,-13 17 129,13-17 0,-15 18-129,15-18 129,-7 21 0,3-11-129,3 5 129,-1-2 129,2 1-129,1 2-129,6 1 129,-1-1-129,5 1 0,-2-4 129,5-1-129,2 0 0,1-6 129,2-3-129,-1-3 0,2 0 0,3-4 129,0-7-129,-3-1 0,3-4 129,-3-1-129,-3 0 0,-1-2 0,-4 2 129,-2-1-129,-5 2 129,-2 1-129,-3 1 0,-5 3 129,-3 0-129,8 11 0,-23-19 0,9 11 129,-1 2-129,1 0 0,0 4 0,-1-1 0,2 2 0,-2 1 0,4 0 0,0 2-129,11-2 129,-18 7 0,18-7 129,-18 9-129,18-9 0,-13 10 0,13-10 0,-13 13 0,13-13 0,-13 19 0,7-7 129,2 2-129,-1-1 0,3 1 0,-2 0 0,2-1 129,2-1-129,0-1 0,0-11 0,8 13 129,-8-13-129,15 5 0,-15-5 0,20-3 0,-8-5 0,0-3 129,-1-4-129,1 1 0,-1-3 0,0 2 0,-1-2 0,-1 0 0,-3 1 0,-4 3-129,-2 13 129,0-18 0,0 18 0,-8-8 0,8 8 0,-22 0 0,10 2 0,-2 4 0,0 0 0,0 4-129,1-2 129,-2 2 0,4 1 129,-2-1-129,3-1 0,10-9 0,-18 22-129,10-10 129,1-2 0,7-10 0,-5 17 0,5-17 0,-1 14 0,1-14 0,0 0 0,13 5 0,-1-5 0,3 0 0,1-3-129,4-2 129,4-1-129,-3 0 0,-3 1-129,-3-2 129,-1 0 0,-14 7-129,16-14 129,-16 14 0,0 0 0,1-13-258,-1 13 258,0 0 0,0 0 0,-8 0 0,8 0 129,0 0-129,-13 7 0,13-7 129,0 0-129,-10 10 129,10-10 0,0 0-129,0 0 129,-12 8-129,12-8 129,0 0-129,0 0 129,0 0-129,0 0 129,0 0 0,7-4 0,-7 4 0,0 0 129,13-11 0,-13 11-129,0 0 129,0 0 0,0 0-129,7 7 129,-7 4-129,-1 2 0,-3 3 129,1-2-129,-1 1 129,4-15-129,-7 19 129,7-19 0,0 0 0,0 0 0,0 0 0,0 0-129,0 0 258,4-8-258,-4 8 129,10-15-129,-10 15 0,0 0 0,13-11 0,-13 11 0,0 0 0,-2 7 129,2-7-129,-13 15 0,13-15 0,-13 12 129,13-12-129,-13 6 0,13-6 0,0 0 129,0 0-129,0-14 0,0 14 0,15-21 0,-4 11 0,1 0 0,-2 3 0,-10 7 0,19-8 0,-19 8 129,0 0-129,11 9 0,-11-9 0,0 18 0,0-18 0,0 17 0,0-17 0,-3 10 0,3-10 0,0 0 0,-4 12 0,4-12 0,0 0 129,0 0-129,0 0 129,0 0-129,0 0 0,-2-7 129,2 7-129,0-12 0,0 12 0,2-10 0,-2 10 0,0 0 0,7-12 0,-7 12-129,0 0 129,0 0 0,0 0-129,0 0 129,0 0 0,2 8 0,-2-8-129,0 0 129,1 13 0,-1-13 0,0 0 0,0 0 0,0 0 0,0 0 0,0 0 129,0 0-129,0 0 0,0 0 0,0 0 0,-5-9 0,5 9-129,0 0 129,0-12 0,0 12 0,0 0 129,0-14-129,0 14 0,0 0 0,0-10 0,0 10 0,0 0 0,2-19 0,-2 19 0,3-14 0,-3 14 0,7-16 0,-7 16 0,9-13-129,-9 13 129,0 0 0,0 0 0,13-6-129,-13 6 129,0 0-129,0 0 129,0 0-129,0 0 0,6 6-258,-6-6-387,0 0-2064,0 16-1419,0-16-516,0 0-129</inkml:trace>
  <inkml:trace contextRef="#ctx0" brushRef="#br0" timeOffset="1872.1071">8132 5392 645,'0'0'2967,"0"0"-1419,0 0 129,0 0-129,0 0-129,-6-4-387,6 4 129,0 0-258,0 0 0,-11-8-258,11 8 258,0 0-387,0 0 129,-11-1-129,11 1-129,0 0 129,0 0 0,0 0-129,0 0 0,0 0 0,0 0 0,0 0-129,0 0 0,0 0 0,0 0-129,0 0 0,0 0 0,-9 6 0,9-6 0,-3 14 0,3-1-129,0 0 387,0 6-645,-1 2 645,0 3-516,-3 3 258,2 2-258,-1 0 258,2 3-258,-2 1 129,0-1 0,2-2 0,1-3 129,0-1-258,0-3 129,0-4 0,1-2 129,2-5-129,-3-12 0,4 20 0,-4-20 0,1 12 129,-1-12-129,0 0 0,0 0 0,0 12 129,0-12-129,0 0 129,0 0 0,0 0-129,0 0 129,0 0 0,0 0 0,0 0-129,3-12 0,-3 12 129,3-19-129,-3 19 0,6-22 0,-1 9 0,1-3 0,1-1 0,1-3 0,-1 3 0,6-5 0,-2-1 0,-1 1-129,3 0 258,0 2-258,1 1 258,-3 3-258,3 1 258,-1 3-129,-3 4 0,2-1 0,-2 4-129,-10 5 129,20-8 0,-20 8 0,18-2 0,-18 2 0,16 0 0,-16 0-129,13 6 129,-13-6 0,13 12 0,-13-12 0,11 17 0,-5-6 0,-2 1 0,0 2 0,2 2 0,-2 1 0,0 3 0,-1 0 0,2 4-129,0-2 129,0 0 0,2 1 0,0 1 0,-1-1 0,-1-1 0,1-3 0,-1 1-129,1 1 258,-1-3-129,-4 1 0,1-5 0,-1 0 0,-1-14 0,1 18 0,-1-18 0,0 11 0,0-11 129,0 0-129,0 0 0,0 0 0,0 0 0,0 0 129,0 0-129,0 0 0,0 0 0,0 0 0,0 0 0,0 0-129,0 0 129,0 0 0,0 0-129,0 0-516,3 12-1935,-3-12-1806,0 0-516,0-17-258,0-6 130</inkml:trace>
  <inkml:trace contextRef="#ctx0" brushRef="#br0" timeOffset="3291.1881">8411 4853 2322,'9'-9'3225,"-9"9"-1290,13-8 0,-13 8-129,14-10-129,-14 10-258,15-10-129,-12-1-129,12 9-258,-15 2 0,26-15-258,-14 5-129,10 2 0,-4-3-129,5 1-129,0-3 0,5-1 0,-3-3 0,7 4 129,-1-5-129,4 1 0,4-5-129,1 4 258,5-6-258,1 5 129,6-5-129,3 1 0,2-4 0,3 2 0,2-5 0,4-2 0,0 0 0,4-2-129,-1-2 258,5 0-258,0 0 129,1-1-129,4 1 129,2 1-129,1-2 129,3 2-129,-1-4 129,0 3 0,2-1-129,-3 2 129,2 0-258,-3 1 258,-1 0-258,1 1 129,0 3 0,-5 0 0,-5 1 0,-4 0 0,-5 2 0,-7 5 0,-11 2 0,-8 2 0,-8 3 0,-6 7 0,-7 1-129,-5 1 129,-11 6 0,0 0 0,0 0 0,0 0 0,0 0 0,0 0-129,0 0 129,0 0-129,0 0-129,0 0-387,0 0-387,0 0-1290,0 0-2064,0 8-387,0-8-387,-28 7-129</inkml:trace>
  <inkml:trace contextRef="#ctx0" brushRef="#br0" timeOffset="4635.2651">8442 4930 129,'0'0'1548,"-11"3"129,11-3-129,0 0-129,-11 6-129,11-6-258,0 0 129,-7 11-258,7-11-129,0 0 0,0 0 129,0 13-129,0-13 0,7 8 0,-7-8 0,19 8 0,-6-7-129,4 10-129,-1-9 129,6 9-258,-3-5 129,6 6-129,-2 0-129,4 0 129,-1 1-129,6 3 0,-3-4 0,4 4-129,1-2 258,2 3-258,1-2 0,5 2 0,-1 1-129,3 1 129,3 1-129,3 0 129,-1 1-129,6 1 129,3 0-129,-1-1 258,3 1-258,1 2 0,-1 1 0,4 0 0,-2 3 0,0 1 0,0 2 0,2 1-129,0 1 129,0 4 0,2-2 0,0 3 0,1 2 129,-2-1-129,2 5 0,1-2 0,-1-2 0,0-1 0,1 0 0,-2-3 0,1-2 0,-1-4 0,-5-2 0,-1-2 0,-3-1 129,-6-1-258,-4-3 258,-4 0-129,-6-3 129,-4-1-258,-6-2 258,-2-1-258,-3-2 258,-2-2-129,-5-2 0,-1-1 0,-14-7 0,17 9 0,-17-9 0,11 4 0,-11-4 0,0 0 129,0 0-129,0 0 0,0 0 0,0 0 0,0 0 0,0 0-129,0 0 0,0 0-387,0 0-1677,0 0-2064,-7 6-774,7-6-387,-8-8 129</inkml:trace>
  <inkml:trace contextRef="#ctx0" brushRef="#br0" timeOffset="6251.3575">11395 6442 1161,'-5'-21'3483,"5"6"-1290,0 15-774,0-22 258,0 22-258,4-24 0,-4 24-258,14-24 0,1 17-258,-7-6-129,9 4-129,-5-1-129,4 5 0,-3 1-258,2 1-129,0 3 0,0 0-129,-3 2 0,-1 4 129,-11-6-129,16 24 0,-10-11 0,-3 3 129,-1 2-129,-2 0 129,-1 1 0,-3 0 0,-3-2 0,-3-1 0,-2-2 0,0 0 0,-4-5 129,-3 1-129,3-7 0,-3 1 0,-1-4 0,1 0 0,-2-4 0,4-5 0,-1-4-129,4-2 129,1-4-129,6 2 0,3-2 0,4-3 129,4 0-129,6 3 0,6 0 0,1 1 0,4 2 129,0 4-129,-1 4 0,3 2 0,-5 6 258,1 0-258,-2 8 0,-3 4 0,-1 5 0,-3 1 0,-3 4 0,-3 2 0,-3-2 0,-1 2 0,-5-2 129,-3-1-129,-5 2 129,-3-5-129,-3-1 0,-1-2 129,-1-5-129,-3-1 129,1-6 0,2-3 0,-3 0-129,5-9 129,0-4 0,2-4-129,4-3 129,5-1-129,3-3 0,5 2 0,3-2 0,8 1 0,7 1 0,2 1 0,5 4 0,4 0 0,1 5 0,0 3 0,1 7 0,-2 2 0,-2 0-129,-4 9 129,-3 5 0,-5 3 0,-7 1 0,-3 5 0,-5-1 0,-5 3 129,-6-1-129,-4 0 0,-8-3 0,3-3 129,-3-2 0,-4-4-129,2-4 129,4-4 0,-3-4-129,4-4 129,5-11-129,4-3 0,6-5 0,5-1 0,3-3 0,9-2-129,2 5 129,4 4 0,0 4-129,0 4 129,-1 7 0,-1 4-129,-4 1 129,0 10 0,-4 3-129,-5 3 129,-3 4 0,0 2 0,-2 1 0,-7 0 129,-7 1-129,1-5 0,-6 0 0,0-1 129,0-6-129,-2-3 0,3-1 0,3-5-258,4 1-387,-2-12-1935,15 8-1677,-3-24-645,3-1-774,3-8 517</inkml:trace>
  <inkml:trace contextRef="#ctx0" brushRef="#br0" timeOffset="8023.4589">11219 3513 1,'0'0'2708,"-11"4"-386,11-4 387,0 0-129,0 0-516,-18-8-129,18 8-516,-9-13-129,9 13-387,-5-16 0,5 16-387,-2-21 0,2 21-129,6-27-129,4 13-129,0-1 0,4 4-129,0-1 129,2 4-129,-1-1 0,0 5-129,-3 4 129,0 0 0,-2 1-129,-10-1 129,19 14 0,-12-3 0,0 2 0,0 3 0,-3 4 129,-1 1-129,-1-3 129,-2 5 0,0-2 0,-2-3 0,-6 0 129,1 0 129,-5-7-258,2 2 129,-5-7 0,3 0 129,-4-4-129,1 1-129,-1-3 129,2-3-129,-2-6 129,6-3-129,-2-4 0,4-3-129,5-3 0,3-4 0,2 1-129,7-2 129,5 1 0,0 5-129,5 2 129,-1 3-129,2 4 129,-3 3-129,1 8 129,-1 1-129,1 3 129,-2 6-129,-2 7 129,-1 2 0,-1 5 0,-5 5 0,-2 1 0,-1 1 0,-4-1-129,0 0 258,-4-3-129,-2-2 0,-2-6 129,-2-1 0,-3-8-129,1 1 129,-1-5 0,1-1 0,-1-4-129,-1 0 129,2-6-129,0-6 129,2 0-129,0-4 0,5-2 0,1-5 0,4 0 0,5-4-129,7 2 129,3-1 0,6 2 0,1 2-129,2 4 129,-2 4-129,0 6 129,-2 6-129,-3 2 129,-5 10-129,-1 10 129,-5 5 0,-5 3 0,-1 3 0,-2 1 0,-8 0 129,-1-3-129,-5-5 129,-1-3-129,4-3 129,-3-8 0,4-3 0,-1-4-129,0-3 258,1-3-258,2-7 129,-1-6-258,5-3 129,0 1 0,2-2 0,1-2-258,3 3 258,0 2-129,5 2 129,-5 15-129,14-18 129,-14 18-129,15-13 129,-15 13-129,15-2 129,-15 2 0,16 2 0,-16-2 0,13 14-129,-7 2 129,-2-3 0,-2 4 0,0 1 129,-2-1-129,-5 0 129,-3-3-129,-2 2 129,-1-6 0,0 0 0,1-5-258,10-5 0,-18 0-516,10-10-1290,8 10-1935,2-27-774,4 4-258,0-9-645</inkml:trace>
  <inkml:trace contextRef="#ctx0" brushRef="#br0" timeOffset="10351.5921">11242 4057 645,'0'0'3354,"0"0"-1032,0 0-129,0 0 0,-7 0-645,7 0-387,0 0-129,0 0-129,0 0-258,0 0 0,0 0-129,0 0-129,0 0-129,0 0 0,-11-3 129,11 3-258,0 0 0,0 0 0,0 0-129,-4-12 129,4 12-129,0 0 0,0 0 0,0 0 0,-6-10 0,6 10 0,0 0 0,0 0 0,0 0 0,0 0 129,0 0-129,0 0 0,0 0 0,0 0 0,0 0 0,0 0 0,0 0 0,0 0 0,-1 13 0,1-13 0,-1 20 0,1-4 129,0 3-129,0 2 129,0 4-129,0 1 129,0 3-129,0 0 129,0 3-129,0-2 129,1 0-129,0 0 0,-1-3 0,4-1 0,-2-3 0,2 0 0,-2-5 0,2-2 129,-3-4-129,3 0 0,-4-12 129,3 12-129,-3-12 129,0 0 129,0 0 0,0 0 129,0 0-129,0 0 129,0 0 129,0 0-258,0 0 0,2-7-129,-2-4 0,1 0 0,2-4-129,-1-4 0,3-2 129,1-3-129,1-1 0,0-4 0,1 0 0,1-1 0,2 2 0,1 1-129,-1 0 129,2 2 0,3 2 0,-2 5-129,2 1 129,-2 3 0,3 2 0,-4 2-129,-1 4 129,1 0-129,-1 3 129,-12 3-129,20 0 129,-20 0 0,18 8-129,-18-8 129,18 18 0,-11-6 0,3 4 0,-2 3 129,0 4-129,-1 3 0,0 3 0,1 3 0,1 2 0,-3 4 0,1-2 0,-1 1 129,-1-4-129,-1-1 0,-3-6 0,1-3 129,-2-5-129,0-5 129,0-13 0,0 18 0,0-18 0,0 0 0,0 0 0,0 0 0,0 0 0,0 0 0,0 0-129,0-8-129,0 8-258,0-24-645,15 19-2064,-11-12-1677,7 2 0,-4-5-645</inkml:trace>
  <inkml:trace contextRef="#ctx0" brushRef="#br0" timeOffset="11419.6531">11909 4495 1419,'0'0'2709,"0"0"387,0 0-387,-6-14-645,6 14-129,0 0-516,0 0 0,0 0-516,0 0 0,0 0-387,0 0 0,0 0-129,0 0 0,0 0-258,0 0 129,0 0-129,0 0 0,0 0 0,0 0 0,0 0-129,0 0 129,0 0-129,0 0 0,0 0 0,0 0 0,0 7 0,0-7 0,0 15 0,0-15 129,1 23-129,0-7 0,1 1 129,-2 1-129,2 4 258,-1 2-258,1 0 129,0 0-129,0-2 0,-1 0 0,-1-5 129,3 0-129,-3-3 0,0-14 129,0 15-129,0-15 0,0 0 129,0 13 0,0-13-129,0 0 129,0 0 0,0 0 0,0 0 0,0 0-129,0 0 129,0 0-129,0 0-129,0 0-387,0 0-2580,0 0-1290,0 0-645,0 0-258</inkml:trace>
  <inkml:trace contextRef="#ctx0" brushRef="#br0" timeOffset="13610.7785">11555 6920 645,'-12'0'2064,"12"0"258,0 0-129,0 0-516,-12 0-258,12 0 0,0 0-387,0 0 0,0 0-387,0 0 129,0 0-387,0 0 0,0 0 129,0 0-129,-10 7-129,10-7 0,0 0 129,-4 12-129,4-12 129,-2 14-129,2-14 0,-3 20 0,3-9 0,0 2-258,0 0 258,0 1-258,0-1 258,0 3-258,3 0 129,-1 3 0,-1 0 0,3 3-129,-3 3 129,-1 2-129,1-1 0,0 3 129,-1 0-129,0 2 0,0 0 129,0-4-129,3 0 0,-1-2 129,-1-3-129,3-1 0,-4-7 0,4 1 0,-4-15 0,4 17 129,-4-17-129,0 0 129,0 0 0,3 9 0,-3-9 0,0 0 0,0 0 129,0 0-129,0-9 0,0 9-129,-3-17 129,2 6-129,1-2 0,0-3 0,0-2 0,4-3 0,5-1 0,1-5-129,4-3 258,2 0-258,2-3 258,3 0-258,2 1 258,1 3-129,0 0 0,0 2 0,0 5-129,-2 0 258,1 4-258,-4 4 258,-1 1-258,0 5 129,-3 3 0,-1-1 0,-2 4 0,-1 2 0,-11 0 0,17 6 0,-17-6 129,13 17-129,-13-17 0,6 20 0,-5-7 0,0 3 0,-1 3 0,0 2 0,0 4-129,0 4 129,0 3 0,0 1 0,0 2 0,0 1 0,0 3 0,0-7 0,0 0 0,0-5 0,0-4 0,-1-4 129,0-5-129,1-14 0,-4 15 0,4-15 129,0 0-129,0 0 129,0 0 0,0 0-129,0 0 129,0 0-129,0 0 0,0 0 0,0 0-258,0 0-645,0 0-1935,0 0-1677,0 0-645,-1-8-387</inkml:trace>
  <inkml:trace contextRef="#ctx0" brushRef="#br0" timeOffset="14678.8396">12197 7490 516,'0'0'3483,"0"0"-1806,0 0 129,0-8-129,0 8 0,1-11-387,-1 11 0,10-15-258,-10 15 0,15-15-387,-2 9 129,-2-3-387,3 4-129,0-2 0,1 6-129,2-2 0,-2 3 0,1 0-129,-1 1 258,-1 3-258,-1 5 0,-1-2 129,-12-7-129,15 18 129,-10-6 0,-5-12 0,0 21 129,-1-11-129,-5 6 129,-5 0-129,-1 1 0,-1 2 0,-1 0 0,-3 1-129,2 2 129,0-3-129,4 2 129,0-4 0,1-1-129,1-3 129,3-2 0,6-11-129,-1 17 129,1-17 0,8 5 0,-8-5 0,25 0 0,-5-3 0,3-2 0,2 0-129,2 0 258,-3 3-258,2 0 0,0-1 0,-3 3 0,-1 0 0,-6 3 0,2-1 0,-3 3 0,-3-3 129,2 2-129,-14-4 0,20 9 129,-20-9-129,13 7 0,-13-7 129,0 0-129,0 0 0,8 13 0,-8-13 0,0 0-129,0 0-516,0 0-1032,0 0-2322,0-6-903,0-6-387,-4-8-129</inkml:trace>
  <inkml:trace contextRef="#ctx0" brushRef="#br0" timeOffset="20899.1953">9337 3188 129,'0'0'1548,"0"0"0,0 0 0,-10 9-258,10-9 258,0 0-516,0 0 258,0 0-258,0 0 0,0 0 0,0 0 0,0 0-258,0 0 129,0 0-129,6-1-129,-6 1-129,15-7 0,-4 6-129,-11 1 0,24-9-129,-13 3 0,5 2-129,-1-2 129,1 2-129,2 0 0,-1-1 0,0 1 0,2 0-129,-2 1 0,1 3 0,1-1 0,-3 1-129,-1 0 129,2 1-129,-3 6 129,1 2-129,-2-1 129,-1 2 0,-2 2 0,1 0 0,-4 0 0,0 0 0,-3 1 129,-4 1 0,0 1-129,-4 0 129,-4 1 0,-6 2 0,0-4 0,-5 5 0,1-4 0,-4 1 0,1-2 0,2-1 0,-1 0 0,1-2 0,2 0 258,0-2-258,3 0 0,3-2 0,11-7-129,-13 8 129,13-8 0,0 0 0,0 0-129,0 0 129,13-11-129,1 7 0,1-1 0,5-3 0,4 3 0,1 1-129,2 1 129,-1 2 0,0 1-129,0 0 129,-3 5-129,-2 2 129,-3 4 0,-4 2-129,0-1 129,-4 3 0,0-1 0,-4 3 0,-2-3 0,-1 3 0,-3-1 0,0 1 0,-3-1 0,-3-2 129,-2 2-129,1-2 0,-2-1 129,-1-3-129,-1 0 129,11-10 0,-21 18-129,8-11 129,2-3 0,0 3 0,-2-4 0,-2 1 0,0-3 129,3-1-129,-2 2 0,3-1 0,0-1-129,11 0 129,-19 0 129,19 0-258,-14 2 0,14-2 0,-12 5 0,12-5-258,-14 11 129,14-11-258,-12 16-1290,12-16-2322,-13 9-387,13-9-774,-12 0-129</inkml:trace>
  <inkml:trace contextRef="#ctx0" brushRef="#br0" timeOffset="26755.5303">10069 6070 774,'0'0'1677,"0"0"129,0 0-129,0 0 129,0 0-258,0 0 0,0 0-258,0 0-258,-9-4-129,9 4-387,0 0 129,-12-2-258,12 2 0,0 0 129,-19-2-258,19 2 129,-16 0-129,16 0 0,-20 0 0,8 0 0,-4 0 129,-3 2-258,-1 0 0,0 2 0,-2-3-129,-1 2 129,0-1-129,2 1 0,-1 0 0,2-1 129,2 1-129,3-1 129,1 0-129,3-1 129,11-1-129,-19 4 129,19-4 0,0 0-129,0 0 129,0 0-129,0 0 129,0 0-129,0 0 0,0 0 0,0 0-129,0 0 129,0 0 0,0 0 0,0 0 0,0 0 0,0 0 0,0 0 0,0 0 0,0 0 0,0 0 0,0 0 129,9 9-129,-9-9 0,0 0 0,12 13 0,-12-13 0,11 19 0,-6-7 0,-2 5 0,1 1 129,0 4-129,-1 0 0,-3-1 0,0 2 129,0-2-129,0-1 129,0-2-129,0-2 0,0-4 129,0 0 0,0-1 0,0-11 0,0 14-129,0-14 129,0 0 129,0 0-258,-1 12 129,1-12 0,0 0 0,0 0 129,7-4-258,-7 4 0,15-9 129,-3 6-129,-1-1 0,5 0 0,-2 4-129,2 0 129,1 0 0,-1 0 0,-1 3 0,3 2 0,-4 2 0,1 0 0,0 3 0,1 2 0,-2 1 0,2 0 0,-3 3 0,-1 0 0,2 1 0,-2-3 0,-2 3 0,0-5 0,-3 3 0,-5-1 0,0-1 0,-2-1 0,0 2 0,-6-1 0,-3 1 0,-5 0 0,0-1 129,-4 1-129,1 0 0,-6-1 0,0-1 129,-4 0-129,2 0 129,-3-5 0,0 2 0,-1-4-129,0-1 129,2-3 0,3-1 0,0 0-129,2-1 0,2-5 129,3-1-129,2 0 0,4-1 0,11 8 0,-19-15 0,19 15-129,-5-12-129,5 12-129,0 0-387,18-4-1161,-18 4-2064,23-5-774,-9 1-516,1-5 0</inkml:trace>
  <inkml:trace contextRef="#ctx0" brushRef="#br1" timeOffset="54551.12">12597 2498 1419,'0'0'2193,"0"0"0,0 0-258,1-13-258,-1 13-258,0 0-258,0 0 0,0-14-129,0 14-387,0 0 129,0 0-129,0-12 0,0 12 0,0 0-258,0 0 258,0 0-258,0 0-129,0 0 129,0 0-129,0 0-129,0 0 0,0 0 0,0 0 0,0 0-129,0 0 129,-9 8-129,9-8 129,-3 14-129,3-14 129,0 20 0,0-8 0,0-2-129,1 4 0,0-1 129,3 4-129,-3 3 0,1 1 129,0 5-129,-2 0 0,1 6-129,-1 2 129,0 4 0,0 0 0,0-1 0,0 2 0,0-1 0,0-3 387,2 0-387,-2-6 516,2 1-516,0-2 0,0 0-129,-1-2 129,-1 1 0,1 0-516,-1 0 516,0 2-258,0-3 129,0 0 258,0-1-258,0 2 129,0-2 0,0-1 0,0-1 0,0-4 0,1 4 0,0-7 0,1 1 0,-1-3 0,0-3 129,-1-11-129,1 13 129,-1-13-129,0 0 129,0 0 129,0 0 0,0 0 0,0 0-129,0 0 129,0 0 0,0 0 0,0 0-129,4-12 0,-1 0 0,0-2-129,0-6 129,3-2-129,0-4 0,2-2 0,2 0 129,0-1-129,2 1 0,1-1 0,1 4 0,1-3 0,3 0 0,-1 2 516,1-1-516,1 3 645,-3 2-645,2 1 387,-3 3-258,-2 4-129,-13 14 0,17-15-387,-17 15 387,8-11-129,-8 11 129,0 0 0,0 0 0,11 1 258,-11-1-129,0 0 129,13 20-258,-7-8 129,-1 5-129,2 2-258,-1 0 258,2 6-387,-1 2 387,0-1-387,0 3 387,2 0-516,0-1 516,-2 0 0,1 1 0,0 0 0,-1 1 0,0-1 0,0 0-129,0-1 258,-1-1-258,-1-1 129,1-2 0,-3-3 0,1-4 0,0-1 129,-4-16-129,3 17 129,-3-17 0,0 10-129,0-10 258,0 0-129,-12 3-129,12-3 0,-12-1 0,12 1-387,-11-8 0,-1-8-1677,12 16-1935,-5-25-645,2 7-129,-2-13-516</inkml:trace>
  <inkml:trace contextRef="#ctx0" brushRef="#br1" timeOffset="55527.176">13692 2921 2193,'21'-18'2967,"-21"18"516,7-15-1806,-7 15 258,0 0 0,0 0-516,4-13 0,-4 13-258,0 0-129,0 0-258,0 0-258,-6-4-129,6 4-129,-14 0 0,14 0-129,-17 3 0,4 4 129,2 4-129,-4 2 0,0 1-129,-3 4 0,-1 0 516,2 2-516,-2 6 387,0 1-258,1 4 0,1-2 0,3 6 0,-2-2 0,3 7-387,2 1 387,-1 2-387,4-3 258,-1 1 0,3 1 0,0-2 0,2 1 0,3-4 0,1-3-129,0-2 129,1-3 0,7-4 0,2-3 0,2-1 129,4-4-258,3-1 258,2-3-129,4-4 0,-1 0 129,0-2-129,-1 1 0,0-3 129,-2-2-129,-2-1 129,-2-1-129,-3-1 0,3 0 0,-6 0 0,2 0 0,1 0 0,-3 0 0,-11 0 129,17 0-129,-17 0 0,11 0 0,-11 0 129,0 0-129,0 0 0,0 0 0,0 0-129,0 0-387,0 0-1290,0 0-1935,-14-1-774,14 1-258,-24-14-387</inkml:trace>
  <inkml:trace contextRef="#ctx0" brushRef="#br1" timeOffset="56843.2512">14002 3163 1548,'3'-17'2838,"-3"17"-774,0 0-387,0-12 258,0 12-516,0 0 0,0 0-258,-4-14-387,4 14 129,0 0-129,0 0-258,-9-10-129,9 10 0,0 0-129,-5-14 129,5 14-129,-6-12 387,6 12-516,-6-15 387,6 15-258,0 0 129,-7-14-129,7 14 258,0 0-387,0 0-258,0 0 387,0 0 129,0 0-258,0 0 129,0 0-258,0 0 0,0 0 129,0 0 129,-4 7-258,4-7 0,0 19 129,5-2-516,-1 1 516,2 1-387,-1 2 387,0 6-387,-1-2 387,3 5-387,-4-2 387,3 0 0,-1 2 0,1 1-129,0 1 129,0-5-129,-3 1 0,4-7 0,-2-3 129,-2-6-129,-3-12 129,5 16 0,-5-16 0,0 0 0,0 0 129,0 0 0,0 0-129,0 0 0,0-9 129,5-2 0,-3-1-129,3-6-129,0-6 0,3-2 0,2-4 129,2-2-129,1-2 0,5 1 0,-1 3 129,0 4-258,0 0 258,0 4-129,-2 2 0,1 3 258,-2 3-258,-2 2 387,0 4-516,-12 8 516,16-11-387,-16 11 258,14 0-258,-14 0 0,16 12 0,-8 1-387,2-1 516,-1 5-516,0 2 387,0-1-258,1 4 258,-3-3-387,-1 1 387,2 0 129,-3 2-258,2 2 129,-3 1 0,2 4 129,-2 1-258,0-1 258,-1 1-129,-1 0 0,-2-1 0,2-6 129,-2-1-129,0-4 0,0-6 0,0-12 0,0 13 129,0-13-129,0 0 0,0 0 0,0 0 0,0 0 0,0 0-258,0-6-516,0 6-1290,0 0-1935,3-14-387,-3 3-774,0 11 0</inkml:trace>
  <inkml:trace contextRef="#ctx0" brushRef="#br1" timeOffset="57527.2902">14711 3475 1161,'7'-16'3741,"-7"16"258,0 0-1806,7-17 0,-7 17-129,0 0-516,0 0-516,0 0-258,0 0-129,0 0-258,0 0 0,0 0-129,0 6 0,0-6 0,0 14 129,0-14-129,0 16 129,0-16-129,6 24 0,-5-9-129,1 2 0,1 3-129,0 3 129,0-1-129,0 3 0,0-3 0,1 3 0,1-3 0,0 1 0,-1-5 0,0-3 129,-1-2-129,1-2 0,-4-11 129,5 11-129,-5-11 0,0 0 0,0 0 0,0 0-258,0 0-387,0 0-1677,0 0-1806,-5-9-387,1-3-258,0-5-129</inkml:trace>
  <inkml:trace contextRef="#ctx0" brushRef="#br1" timeOffset="58219.3299">14868 2982 1548,'10'-12'3741,"-10"12"258,0 0-258,0 0-2580,0 0-258,0 0 129,0 0-129,10-2-387,-10 2-129,0 0 129,0 0 0,20 9-129,-20-9 129,23 14 258,-8-9-258,6 8 387,-1-2-516,8 6 129,-1 1-258,2 6-258,-1 2 129,2 3-387,-3 4 258,0 2-258,-6 6 258,-1 3-387,-6-1 387,0-1 129,-6 4-129,-2 1 0,-4-2 0,-2-2 0,0-4-129,-4-2 258,-3-2-258,-2-3 258,-1-3-129,1-4 0,-2-5 129,-1-1 0,0-3-129,2-4 129,10-12 0,-20 17-258,20-17 258,-19 8-129,19-8 0,-12 0 0,12 0-129,0 0-129,0 0-387,-14-19-1032,14 19-2064,5-12-774,-5 12 0,17-18-645</inkml:trace>
  <inkml:trace contextRef="#ctx0" brushRef="#br1" timeOffset="58783.3622">15745 3607 2193,'0'0'3741,"0"0"516,0 0-387,0 0-2709,5-8 129,-5 8 0,0 0-129,11 0-387,-11 0-129,11-4 0,-11 4-129,20-7 0,-10 2-129,7 5-258,-4-3 129,7 1-129,-4 1 0,4 1 0,0 0-129,-1-2 129,-3 0-129,1 1 129,-5 1-129,-1 0 0,-11 0 129,18-2-258,-18 2-129,0 0-129,14 1-1032,-14-1-2064,0 0-903,0-8-258,0 8-387</inkml:trace>
  <inkml:trace contextRef="#ctx0" brushRef="#br1" timeOffset="59255.3892">15728 3323 5805,'0'0'4257,"0"0"-129,0 0-387,0 0-3096,0 0-129,10 2 129,-10-2 0,12-2-129,-12 2 129,19-11-129,-6 3-129,6 3-129,0-2-129,1 3 0,2 1 0,2 2-129,-1 1 0,0 0 129,-3 0 0,0 0 0,-3 0 0,-1 0 0,-4 0-129,-12 0 129,16 0 0,-16 0-129,0 0 129,0 0-129,0 0 0,0 0 129,0 0-258,0 0 0,0 0-645,0 0-2193,0 0-1419,0 0-387,0 0-387,0 0 0</inkml:trace>
  <inkml:trace contextRef="#ctx0" brushRef="#br1" timeOffset="60863.4812">16960 2796 1,'12'0'2579,"-12"0"-902,0 0 0,0 0 645,0 0-387,0 0 0,0 0 0,0 0-258,0 0-258,0 0 0,0 0-387,0 0-387,-12-4-129,12 4 0,-14-11-258,14 11 129,-21-2-258,9-3 0,-3 0 0,1 0 0,-4 0 0,1 3 0,-1 2-129,1-5 129,-1 1-129,-2 4 0,4 0 0,-3 2 129,0 3-129,3-4 129,2 2-129,1 2 0,-1 3 129,4-4-129,10-4 129,-15 1-129,15-1 0,-12 4 0,12-4 0,0 0 0,0 0 0,-11 10 129,11-10-129,-4 10 0,4-10-129,-3 16 129,-2-6 0,3 2 0,-1 4 0,0-2 0,-2 5 0,1 7 0,-1-3 129,-1 3 387,-4 3-387,3 2-129,0-2 129,-2 0-129,3-4 129,-1-4-129,1 2 0,4-6-516,-1-5 516,2 0 0,1-12 0,0 18 0,0-18 0,8 16 0,-8-16 0,16 12 0,-16-12 0,21 11 0,-8-8 129,0 2-129,2 2 0,5-4-129,-3-1 129,1 2 0,0 1 0,-2-2-129,3 2 129,0 1-129,-4-1 129,1 3 0,0 0 0,1 1 0,2 5-129,0-1 129,-1 2 0,0 1 0,1 1-129,-3 0 258,0 0-258,-3 1 129,-2-1 0,-4 1 0,-1-4 0,-4 2 129,0 0-129,-2-2 129,-5 2-129,-3-3 258,-6-2-258,0 2 258,-6-2 0,0 0 129,-6-4-129,1 3-129,-4-4 129,-2-1 0,0-1 0,-2-1-129,3-1 129,0 1-129,2-3-129,1 0 129,1 0-129,5 0 0,6 0-129,-1-3-258,16 3-387,-23-7-1806,23 7-1419,0 0-774,-7-18-516,7 2-129</inkml:trace>
  <inkml:trace contextRef="#ctx0" brushRef="#br1" timeOffset="63714.6442">12585 5293 129,'0'0'645,"1"-10"-258,-1 10 0,0 0 0,0 0 129,7-12 129,-7 12-129,0 0 0,0 0 129,0 0-258,7-12 258,-7 12 0,0 0-129,0 0-129,0 0-129,0 0 129,0 0-258,0 0 129,0 0 0,0 9 258,0-9-129,0 13 129,0-13-129,0 22 129,0-5-129,0 1 129,0 5-129,0 7-129,0 0 129,4 4-258,-3 7 0,0 5-129,-1 0 258,1 4-258,0 4 129,-1 2 129,1 2-258,-1-2 129,1-1-129,1-1 129,-1-1 0,1-7 0,1-5 0,1-3 129,-1-6-129,2-2 129,-1-6 0,1-2-129,-4-7 129,4 0-258,-5-15 129,3 15 0,-3-15 129,0 0 258,0 0-129,0 0 0,0 0 129,0 0 0,5-7-129,-5 7 0,7-23-258,0 4 0,0-2-258,1-3 258,4-1-258,1-1 129,4-3 0,1 1-129,3 2 129,0 2-129,-1 2 0,1 1 129,2 4-129,-3 2 0,-2 3 129,-1 1-129,-1 5 129,1-1 0,-3 2 0,1 3-129,-2 1 129,0 1 0,2 0 0,-2 3 0,2 5 0,-3 1 0,0 1 0,-1 6 129,0 0-129,0 5 0,-4 1 0,0 2 0,-3 5 129,1 3 0,2 1 0,-3 2-129,-2 0 0,0 2 0,1-3 129,-1 1-258,3-5 129,-4-4-129,2-1 129,0-8 129,-1 0-129,-1-5 0,-1-12 129,0 14 0,0-14-129,0 0 0,0 13 0,0-13 0,0 0-387,0 0-645,0 0-2064,0 0-1290,3-10-387,4-7 129</inkml:trace>
  <inkml:trace contextRef="#ctx0" brushRef="#br1" timeOffset="64598.6948">14064 5538 2967,'0'0'3741,"0"0"-129,0 0-2580,0 0-258,-10-1 129,10 1 0,-25 8-258,9 3 258,-8-5-258,9 9 258,-9-3-258,2 9-129,-5 1 0,4 9-129,-5-2-258,2 10 129,-2 4-129,0 4 0,-1 3-129,4 2 258,0 2-258,5 3 258,1-2-129,5 1-129,1-3 129,7-4-129,4-1 129,2-1-129,4-5 129,5-1-129,6-3 129,2-1 0,4-3-129,2-2 129,4-1 0,3-6 0,0-6-129,3-3 129,1-6-129,0-2 129,-1-7-129,0-1 258,-3 0-129,-3-4-129,-1-1 129,-4 0-129,-4-1 0,0 3 0,-7-1 0,1 1 0,-12 3 129,12-3-129,-12 3 0,0 0 0,0 0 0,0 0 0,0 0 129,0 0-129,0 0-129,0 0 0,0 0-645,-9-8-1290,9 8-2193,-12-11-645,2 1-387,1-4 388</inkml:trace>
  <inkml:trace contextRef="#ctx0" brushRef="#br1" timeOffset="65846.7659">14179 6031 774,'0'0'3870,"-4"-6"0,4 6-2193,0 0 129,0 0 0,0 0-516,-6-13-387,6 13 129,0 0-387,0 0 129,0 0-387,0 0 129,0 0-258,0 0 0,-13-5 0,13 5 0,0 0 0,0 7-129,0-7 0,-2 14 0,2-14 0,0 19 0,0-6-129,0 3 129,0 4-129,2 1 129,0 4 0,2 0-258,-2 2 258,3 1-258,-1-1 258,2-3-258,-2-4 258,2 0-258,-1-4 129,0-3 0,-5-13 0,10 17 129,-10-17-129,0 0 258,0 0-129,10 5 0,-10-5 0,4-12-129,-2-4 129,3-2 129,0-8-258,3-2 129,1-2-129,2-1 129,5-1-129,1 1 129,3 2-258,1 0 129,0 6 0,1 2 0,0 2 0,1 4 0,-6 3 0,1 2 0,-4 3 0,-1 5-129,-1 2 129,-2 0 0,-10 0 0,20 17 0,-12-3 0,1 3 0,-2 3 0,0 3 0,-1 5 0,-2 1-129,0 0 258,-2 4-258,-2 0 258,0 0-258,0-1 129,0-2 0,-3-3 0,-3 0 0,6-3 0,-3 0 0,1-7 0,1 2 129,0-5-129,0-1 0,-2-1 0,3-12 0,-3 12 129,3-12-129,0 0 0,0 0 0,0 0 0,0 0-258,0 0-516,-14-2-1419,14 2-1806,5-12-774,-2 0-516,0-3 129</inkml:trace>
  <inkml:trace contextRef="#ctx0" brushRef="#br1" timeOffset="66754.8181">14957 6314 1806,'0'0'3870,"0"-14"-129,0 14-2709,0-11 258,0 11 0,11-12-129,-11 12-258,16-13-258,-16 13 258,23-10-387,-11 7-129,2 3-258,-3 0 0,1 6 0,0 3-129,-3 3 129,1 1-129,-2 2 0,-5 1 129,1 1 129,-3 2-258,-1-1 129,-2 0 0,-4 1 0,-7 0-129,3-1 129,-3 2 0,-1-4-129,-2 1 0,1 2 129,0-4-129,3 0 129,0-2-129,0 0 129,4-1 0,1 0-129,2 0 129,5-12 129,-4 20-129,4-20 0,0 16 129,0-16 0,6 13 0,-6-13 0,16 4-129,-4-3 129,1-1 0,4 0-129,-1 0-129,2-1 129,4-1-129,0-3 129,-1 4-129,0-1 0,-3 2 129,-1-1-129,-4 1 0,0 0 0,-13 0 129,10 0-129,-10 0 0,0 0-129,0 0 0,0 0-129,0 0-774,0 0-1935,0 0-1548,-7-13-516,5-2-129</inkml:trace>
  <inkml:trace contextRef="#ctx0" brushRef="#br1" timeOffset="67415.8559">15227 5667 645,'23'-13'3741,"-23"13"129,14-3-387,-3 3-2709,-11 0 258,22 4 129,-22-4-129,23 11-129,-23-11-129,28 14-129,-16-6 129,7 8-258,-8-6-129,8 12 0,-1 0-258,2 9 129,-1 1-129,3 6 0,-1 3-129,1 5 129,2 1-129,-1 2 0,-3 1 0,0 0-129,-2-1 129,-5-3-129,-3 0 129,-1-1-129,-5-3 129,0-1-129,-4-5 129,0-1 129,-5-4-129,-3-2 129,-2-1-129,-1-3 129,-2-2 0,1-5 0,-4-1-129,4 0 129,-1-6-129,1-1 129,12-10-129,-15 12 129,15-12-129,0 0-129,0 0 0,-12 0-258,12 0-774,0 0-2193,7-8-1161,5 1-387,-1-5-258</inkml:trace>
  <inkml:trace contextRef="#ctx0" brushRef="#br1" timeOffset="68038.8916">16118 6318 774,'0'0'4128,"0"0"129,0 0 0,6 6-3225,-6-6 129,0 0 0,0 0-387,0 0-129,12 7 129,-2-2-129,-10-5 0,26 6-129,-12-6 0,8 3-129,2-3 0,3 1 0,1-1-258,2 0 0,0 0 0,-1 0 0,-3 0-129,-3 0 0,-1 0 0,-4 0 0,-6-1 0,-12 1-129,15-3-129,-15 3-129,0 0-645,0 0-645,0 0-2322,-9-7-774,-4 1-387,0-2 258</inkml:trace>
  <inkml:trace contextRef="#ctx0" brushRef="#br1" timeOffset="68445.9145">16039 6095 2322,'11'8'4386,"2"-3"-258,-13-5 129,15-1-3483,1 1 129,-4-3 0,9 3 129,-5-4-258,8 4-129,-5-1 0,5 1-129,-3-3-129,6 3 0,-5 0-258,1 0 0,-2 0 0,-1 0 0,-3 0 0,-1 0-129,-4 0 129,0 0 0,-12 0-129,13 0 0,-13 0 0,0 0-129,0 0-129,0 0-387,17 3-1935,-17-3-2064,0 0-129,0 0-516</inkml:trace>
  <inkml:trace contextRef="#ctx0" brushRef="#br1" timeOffset="69678.9854">16925 5716 2322,'-13'-7'3612,"13"7"-1806,0-17-129,0 17 0,1-21 0,-1 21-258,9-23-129,3 16-129,-8-8-129,11 7-129,-5-5-258,9 6-129,-3-3-129,6 3 0,1 0-129,1 7-129,1 0-129,2 0 129,0 9-129,0-1 0,-1 6 0,-2 1 0,-5 3 0,1 3 129,-5-2-129,-4 4 129,-3 1-129,-4 1 0,-4 7 0,0-1 0,-6 3 0,-5 2 129,-3 3-258,-4 0 258,0 1-129,-3 0 0,-3-6 129,2 4-129,-2-3 387,1-1-645,1-4 516,2-2-258,0-2 258,2 1-258,1-4 129,2-4 0,3-6 0,3 2 0,2-4 0,4-1 0,3-10 0,0 12 129,0-12-129,8 7 129,3-6-129,8 0 0,1-1 129,4 0-258,5 0 129,4 0-129,5 0 258,0 0-258,1 0 129,1 0-129,-1 0 129,2 0-129,-4 0 129,0 0-129,-5 0 0,-4 0 129,-6-2-129,-2 0 0,-6 1 0,-14 1 129,13-1-129,-13 1 0,0 0 129,0 0-129,0 0 129,-3 6-129,3-6 129,-9 11-129,9-11 0,-12 7-129,12-7-387,-21 5-2451,21-5-1677,-24 0-516,-2-15-645,-10-10 129</inkml:trace>
  <inkml:trace contextRef="#ctx1" brushRef="#br1">7938 11881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49:07.6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603 184 12,'0'0'12,"0"0"1,0 0-1,0 0-7,0 0-2,-7-12 0,7 12 1,-11-9 0,11 9 0,-17-14 0,8 7 0,-4-4 2,1 2-1,-2-4 0,1 3-1,-2-4-1,-1 2 0,-3-1-1,1 1 0,-2 0 0,-2 2-1,-2-1-1,-3 4 1,-3 2-1,0 3 1,-1 1 0,0 3-1,1 2 1,1 4 0,2 4-1,2 3 1,2 4-1,3 1 0,2 7 0,2 4 0,3 6 0,2 1 0,3 3 0,4 2 1,4 2-1,3 1 2,4 0-1,4 2 0,4-5 1,4 1 0,3-3 0,4-1 0,3-3 0,4-2 0,2-8 0,3-4 0,2-6 0,2-3 1,3-8-1,3-7 0,1-9 0,0-4 0,0-8-1,-2-4 1,-3-10-1,-5-4 1,-7-5-1,-4-2 1,-11-5-1,-5-1 1,-7-2-1,-5 4 1,-5 1 0,-3 4-1,-5 4 0,-1 5-1,-3 6 1,-2 7-1,-3 3 1,-2 6-2,-6 4 1,-6 4 0,-4 7 0,-6 3 0,-2 4-1,-5 6 1,-1 2 0,1 4-1,7 2 0,2-1-3,10 6-4,1-5-12,13 4-5,3-10-1,10-2-1,7-13 1</inkml:trace>
  <inkml:trace contextRef="#ctx0" brushRef="#br0" timeOffset="1482">844 682 0,'0'0'4,"0"0"-2,0 0 1,0 0 1,0 0 0,0 0 2,0 0 0,0 0 1,13 1-1,-13-1 0,20 7 0,-4-1-1,0 2-1,6 1 0,1 4 0,4 1-1,2 3 1,4 0 0,2 3 1,4 0-1,3 0 0,5 1-1,0 0 1,4 1 0,0-3 0,1 3-1,3-1 0,0 1-1,-2 1 1,0 2-1,0-2 0,1 1 0,-1-3-1,-2 2 1,0-3 0,-1-1 0,0 0-1,-2-5 1,-1 3 0,1 1-1,-4 0 1,2 3-1,-4 0-1,0 0 1,-1 0-1,2 6 1,-3-3 0,2 0 0,0 0 0,1-1 0,0 0 0,0-2 0,1 2-1,0 0 1,1-2 0,-1 0 0,0 1 0,-1 0 0,-1 2 0,3-1 0,0 1-1,0-1 1,1 1 0,2-1 0,0 0-1,2 0 1,-2 2-1,1 0 0,-1-1 0,0 1 0,-2 1 0,-1 0 0,0-1 1,-1 1-1,2-4 1,1-1 1,1 1-1,1 0 0,0-2 2,1 2-2,0-1 0,0 1-1,-3 0 1,0 1-1,-3 0 0,0 1 0,-3-2 0,0-1 1,0 1-1,-2-3 0,-2-1 0,-2-3 1,0 0-1,-3-3 0,-4-3 0,-3-1 0,-4-2 0,-5 0 0,-1-3 0,-6 1 0,-9-4 0,10 3 0,-10-3 0,0 0 0,0 0 0,11 5 0,-11-5 0,0 0 0,0 0 0,0 0 0,0 0 0,0 0 0,0 0 0,0 0 0,0 0 0,0 0 0,0 0 0,0 0 0,0 0 0,0 0 0,0 0 0,0 0 0,0 0-1,0 0 0,0 0-1,0 0-5,0 0-8,0 0-12,0 0 0,-22-10-1,6 0 1</inkml:trace>
  <inkml:trace contextRef="#ctx0" brushRef="#br0" timeOffset="9684">5030 2535 16,'0'0'11,"15"-8"-2,-15 8 0,7-12-6,-7 12-4,0 0 2,7-11 4,-7 11 1,0 0 2,0 0 1,0 0 2,-7-10-3,7 10-3,0 0-1,0 0-1,-11-9-1,11 9 1,-11-4-1,11 4 0,-13-4 0,2 4-1,-2 2 1,-2 1-2,-2 2 1,-6 4-1,-3 1 1,-4 5 0,-2 1 1,-2 3-1,-2 0 2,-2 4-2,-1 1 2,4 2-1,0 1-1,3 3 0,1 2 0,4 2 0,3 4-1,6 0 1,4 3-1,7 0 0,7 1 1,6-1 0,9-1-1,8-1 1,9-3 0,8-3 0,5-4 1,9-6-1,2-7 1,6-8-1,2-6 0,3-5 0,-2-8 0,2-5 0,-3-3-1,-2-4 1,-4-3-1,-6 0 0,-5-1 0,-8-4 1,-6-2 0,-6-1-1,-8-3 2,-5 0-1,-8-3 1,-2 1-1,-9 0 1,-5 0-1,-10 4 2,-6 3-3,-9 3 0,-8 4 1,-7 5-3,-8 3-1,-1 10-5,-10-1-18,1 3 0,-2-6-2,-1-3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49:20.6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586 1221 20,'0'0'13,"-5"-9"-1,5 9 1,-7-15-7,7 15-1,-10-20 1,5 6 1,-2-5 1,1-3 0,-2-6 0,3-1 0,-5-6-1,3 1 0,-1-5-1,0 4-2,-2-1 1,2 5-1,-1 2 0,2 6-1,0 3-1,2 7-1,0 4 0,5 9-1,-2-10-1,2 10 0,0 0 0,0 0 0,9 7 0,-9-7 0,15 16 0,-5-5 1,3 6 0,0 4-1,4 5 1,-3 4 0,1 6-1,0 2 1,-1 2-1,0 2 1,-1-3 0,0-1 0,-1-5 0,0-3 0,-1-4 0,-1-7 0,-1-2 0,-2-4 0,-4-2 1,-3-11-1,-3 13 1,3-13 0,-19 8 1,2-4-1,-8-2 1,-4 1 0,-6-3 1,-3 0-1,-5-6 0,0 3 1,-3-3-1,3 1 0,0-1-1,4 1 0,2-2 0,1 4-1,5 0 0,1 2 0,4 0 0,4 0 0,4 1 0,3 0 0,5 0 0,10 0 0,-15 0 0,15 0-1,0 0 0,0 0-1,0 0-6,0 0-16,0 0-2,-14-13-2,5-3 0</inkml:trace>
  <inkml:trace contextRef="#ctx0" brushRef="#br0" timeOffset="23424">847 123 9,'0'0'14,"0"0"1,0 0 0,0 0-6,0 0-1,0 0-2,0 0-1,0 0 1,0 0-3,1 14 0,0 0 0,-1 3 1,2 10 1,0 8-1,2 13 1,-4 6-1,-1 14 0,-4 7-1,1 4-1,-3 4-1,1-6 0,-2-10-1,0-10 0,2-10 1,2-15-1,3-12-4,1-20-13,0 0-4,-12-30-1,5-4 1</inkml:trace>
  <inkml:trace contextRef="#ctx0" brushRef="#br0" timeOffset="23974">663 179 31,'-10'0'16,"10"0"-1,-12-2 0,12 2-7,0 0-8,-4-14 1,4 14 2,2-15 0,-2 15 0,9-21 1,-1 10 0,4-3 0,7 2 0,4-3 0,6 2-2,7-2 1,6-1-1,5 4 0,4 0 0,2 6 1,1 4-1,0 2-1,-1 4 0,-2 4-1,-4 7 0,-4-2 0,-5 8 1,-6-6-1,-4 3 1,-7-1 0,-3 2 0,-8 0 0,-4 1 1,-11 2 0,-3 1 1,-10 0 0,-4 0 0,-12-1 1,-5 2 1,-10-6-1,-1-2-1,-2-4 1,0-3-2,2-4-1,2-4-4,11 3-18,0-7-6,6-2 0,-2-11-2,-3-6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50:18.8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 1522 3,'0'0'3,"-17"-1"-5,3 7-1</inkml:trace>
  <inkml:trace contextRef="#ctx0" brushRef="#br0" timeOffset="3865">412 2080 6,'14'-26'9,"5"-2"0,1-3-6,13-5-1,11-9 0,12-7 0,15-9-1,21-12 0,28-13-1,21-13 1,27-15-2,24-12 2,19-6 0,27-5 0,10-4 1,10 0 1,-4 3 0,-1 10 0,-6 11 1,-9 13-2,-14 18-2,-20 17-10,-10 21-2,-26 10 0,-19 14-2</inkml:trace>
  <inkml:trace contextRef="#ctx0" brushRef="#br0" timeOffset="4256">3240 1991 0,'49'-17'7,"1"-11"-3,11-5-4,7-4-1,1-3-1,-5 1 1,-9 5 0,-10 5 2,-9 7 1,-6 3 2,-5 0 3,5-5 3,10-8 1,14-9 1,18-14-1,24-11-1,24-17-1,23-11 1,19-11-4,19-1-1,11 0-2,10 4-1,6 9-8,-6 8-10,-11 12-4,-17 10 0,-28 10-1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49:39.9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2800 2880 45,'6'13'20,"-1"2"2,0 0-1,2 3-9,1 8-9,-3 5-2,0 10 2,-2 7 0,-3 8 0,-4 6 0,1 7 1,-4 2 0,1 3 0,-2-4-1,3-1-1,-1-10-2,-1-9-1,5-9-4,-2-13-5,4-6-9,0-22-5,0 0-2,-3-15 2,2-9 0</inkml:trace>
  <inkml:trace contextRef="#ctx0" brushRef="#br0" timeOffset="280">2695 3142 69,'1'-27'24,"7"0"-1,8-2 0,10 0-19,7-2-4,5-1 0,7 2 0,2 3 0,-2 5 0,0 6 1,-6 5 0,-6 7 0,-5 7 0,-4 9 1,-7 5-1,-6 8 1,-8 4-1,-2 4 1,-6 2-1,-4 3 2,-7-5-1,-5 2 0,-7-7 1,0-1 2,-7-8-2,-5 0 1,-3-7-1,0-2-1,-1-7 0,5-3-1,7-4-3,3-7-3,15 2-14,4-10-10,14 1 1,1-10-2,12 0 1</inkml:trace>
  <inkml:trace contextRef="#ctx0" brushRef="#br0" timeOffset="761">3217 3429 78,'0'0'26,"22"-7"-1,-5-3-1,4-3-21,7-2-5,3-4 1,7 0-1,-1-5 1,3 1-1,-3 0 2,-3 3-1,0 1 2,-8 2-1,-3 4 1,-4 3-1,-1 4 1,-4 6-1,-1 5 1,-2 5-1,-2 4 0,-2 6 0,-1 6 0,-4 5 0,-4 6-1,-5 4 2,-6 4-1,-8-1 0,-5 1 1,-4-2 0,-4-3 1,-2-6 0,1-7 0,1-6-1,6-7 1,4-5 0,8-5-1,3-5 0,13 1 0,0 0-1,1-15 1,11 7-1,6 0 2,10-1-1,10 3-1,7 1 1,8 1-1,7 4 1,1 2-2,0 1 0,-6 1-4,-3 3-14,-16-6-7,-8-4-1,-14-11-1,-12-13 1</inkml:trace>
  <inkml:trace contextRef="#ctx0" brushRef="#br0" timeOffset="1572">3221 1038 20,'6'35'14,"-2"6"0,1 8 0,-2 6-10,0 10 1,0 8 1,-3 1 2,2 3 1,-5-3-1,3-3 1,-4-11-1,3-5 0,-1-11-3,1-10-6,4-9-8,0-13-13,-3-12 0,7-18-1,-4-10 1</inkml:trace>
  <inkml:trace contextRef="#ctx0" brushRef="#br0" timeOffset="2143">3185 1040 24,'-13'-7'21,"13"7"-1,-18-17 0,18 17-3,-10-20-5,10 20-3,11-20-4,3 10-1,8-2-3,5 1 0,8 1-1,4 0 0,2 5 0,3 2 0,0 5 0,-3 5 1,-4 6-2,-3 4 2,-7 4-1,-9 6 0,-7 1 1,-8 3 1,-11-1 1,-7 1 0,-9-3 1,-4 1 1,-9-5-1,0-2-1,-3-8 1,0 1-2,2-7 0,4-1 0,5-4-4,5-4-2,12-2-10,6-8-12,12-1 1,8-7-2,13-2 0</inkml:trace>
  <inkml:trace contextRef="#ctx0" brushRef="#br0" timeOffset="2644">3732 1428 63,'0'0'19,"-3"-19"-1,12 9 0,8 0-21,8 5-2,2 1 0,7 5 1,0 1 1,4 4 3,-4 4 1,-5 0 1,-4 4 1,-8 2 1,-4 3 1,-10-1 1,-4 5 0,-11-1 0,-3 3 1,-10-1-2,0 5 1,-9-3-2,2 3 0,-4-4-1,5 1-1,2-4 0,5-2-1,6-4-1,3-3 0,8-2 0,5-2 1,2-9-1,13 13 1,4-8 0,5 0 2,5-4-1,7 1 0,2-2 0,5-1 0,-1 0 0,-1-1-1,-5 1 0,-2 1 0,-3 2-1,-4 0-1,-2 3-4,-10-4-13,1 4-9,-14-5-1,0 0-1,-16-27 0</inkml:trace>
  <inkml:trace contextRef="#ctx0" brushRef="#br0" timeOffset="43773">278 2267 28,'-78'13'21,"8"-5"0,13-4-1,14 1-5,12-14-3,25-14-2,25-24-4,31-23-2,29-34-4,33-28-1,39-31-2,35-32-2,38-15-2,17-9 2,16 7-2,-3 11 0,-11 27 1,-22 22-1,-30 29-1,-32 27-3,-32 26-5,-25 20 0,-36 19-1,-18 15 1</inkml:trace>
  <inkml:trace contextRef="#ctx0" brushRef="#br0" timeOffset="44183">1146 2776 20,'28'-6'18,"15"-13"3,15-14 0,18-19-6,25-20-5,31-24 0,30-20-4,32-25-5,27-20-6,23-12-6,13-6-9,4-2-1,-3 7 0,-17 9-1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49:18.7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1748 9,'0'0'8,"0"0"1,0 0 0,0 0-2,0 0 0,0 0-2,0 0-1,7-16-1,-4 6-1,3 0 0,0-4 1,2-3 0,4-3 0,3-3 1,5-7 0,5 0 1,5-7 0,5-2-2,6-2 0,5-1-1,4-2-1,3-2 0,0 1-1,4-1 1,-3 0 0,3 0 0,-1-2 0,4-2 1,2-1 0,2 2-1,2-1 1,2 2-1,-3 2 1,0 4-2,0 3 1,-4 4-1,-3 2 1,-2 0-1,1 1 1,-1 3 0,2-1-1,3 0 2,0-1-1,1 0 0,1 1 1,4 3-1,-6 2 0,3 0 0,-5 1 0,1 2-1,1 3 1,0 0-1,0 1 0,1 1 0,1 0 1,6-1-2,4-1 2,4 0-1,2 0 0,3 0 0,1 0 0,2 1 0,2 2 0,-4 3 0,-2 1 0,-1 3 0,0-1 0,0 2 0,1 1 0,-1 2 0,-2 0 0,1 3 0,0-1 0,-1 5 0,-2 0 1,0 2 0,-1 0-1,-1 2 2,-2 3-1,0 0 0,0 3 0,1 1 0,1 1 0,2 2 0,0 1-1,3 1 1,2-1 0,0 1-1,2 1 1,-1 1-1,-1 1 1,-3 3 0,-2 0-1,-1 2 1,-2 3-1,2-1 1,-3 0-1,2 0 0,0-2 1,0-2-1,2 4 0,0-1 0,-2 0 0,1 1 0,-4-1 1,0 3-1,-3 1 0,1 2 1,-3-3 0,-2 2-1,3 1 1,-1-1-1,-2 3 1,1 0-1,-2 0 0,-3 0 1,-1 1-1,-3-2 0,-3-1 0,-4 0 1,-1 0 0,-1 0-1,-1-4 1,2 2-1,1-3 1,1 1 0,-2-2 0,2 4-1,-1-2 1,-2 1-1,-1 2 0,-2 2 0,-3 0 1,0 0-1,-1 0 1,-2-2-1,0-2 1,-1-3 0,-2-2-1,1-1 1,-2-3 1,-2-2-2,-3 0 0,0 0 1,-2-2-1,-3 0 0,-2-3 0,0 0 0,-3-3 1,-4-2-1,-1-2 0,-4-1 1,-10-6-1,16 7 0,-16-7 0,0 0 1,0 0-1,9 1 0,-9-1 1,0 0 0,0 0 0,0 0 0,0 0 0,0 0 0,0 0 0,0 0-1,0 0 1,0 0-1,0 0 0,0 0 0,0 0 0,0 0-1,0 0 0,0 0 0,0 0-2,0 0-1,0 0-5,0 0-8,0 0-9,0 0-1,0 0 0,-9-8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38:09.2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54 3,'0'0'4,"0"0"-2,0 0 0,11-1 0,-11 1-1,14-4 2,-14 4 1,16-3 1,-5 1 0,2-1 2,1 0 1,3-2 0,1-2 1,1 1-1,2 0 0,1-1-1,1 2-2,0-1-1,2 2-1,-1 2-1,1 2-1,-1 0 1,3 0-1,-1 1 1,2 2-1,-1-2 2,2 4-1,0-4 0,1 2 0,-2-3 0,2 4 0,0-4 0,0 1-1,0-2 1,1 2-1,-1-1 0,1 2 1,-2-1-1,0 0 1,-2 0 0,2 0 0,-2-1 0,1 1 0,0-2 0,3 2 0,-2-1 0,2 0-1,0 1 0,0 0 0,0 0-1,2 0 1,0 1-1,0 1 0,3-1 0,-1 1 1,2-1-1,1 1 0,2 1 1,-2-2-1,0 0 1,0 1 0,-1-2 0,3 1 0,-2 0 0,1-1 0,1 0 0,-1 1-1,2 0 1,1 1-1,1-1 1,0 2-1,1-1 1,1 0-1,0-1 0,-1 2 0,0-2 1,-3 0-1,-2-1 0,2 1 0,-4 0 1,1 0-1,-2 2 0,2-2 0,0 1 0,2-1 0,2 2 0,0-2 0,2 0 0,2-1 0,1 0 1,0 0-1,-1 0 0,0 2 0,2 1 0,-2-1 0,0 2 0,0 2 0,2-1 1,1 1-1,2-2 0,2 1 0,0-3 0,1-1 0,0-2 1,0-1-1,-4 0 0,2-1 0,-1 0 0,-2-1 1,1 2-1,-1 0 0,1 1 0,2 0 0,1 1 0,-2 0 0,2 2 0,0-2 0,0 0 0,-2 1 0,2-1 0,1 0 0,-3 0 0,2 0 2,1 0-2,1 1 0,0 0 0,1 0 0,1-1 0,0 0 0,1 0 0,1-1 0,-1-1 0,-1 0 0,-1 0 1,-1 0-1,-1 0 0,-1-1 0,0 1 0,-4 1 0,-1 0 0,-1 1 0,-1-1 0,-3 2 0,0-1 0,-2 0 0,-1 0 0,0 0 0,-3 1 0,0 0 0,-1 0-1,1 1 1,-2-2 0,2 1 0,-4 0 0,-1-1 0,1 0 0,-1 0 0,-1-1 1,1 1-1,-3-1 0,-2 1 0,0-1 0,-1 0 0,-1 0 0,-3 0 0,0 0 1,-3-1-1,-2 0 0,0 0 0,-2 0 0,3-1 0,1 0 0,-1 0 1,2-1-1,4 2 0,-1 0 0,4 1 0,4 0 0,0 1 0,2 0 0,5 0 1,2 1-1,2-1 0,6-1 0,-1-1 0,4-1 0,2 1 0,2 0 0,1 0 0,3 1 0,2-1 0,1 1 0,4-1 0,3 0 0,-1 0 0,1 0 0,1-1 0,-1-1 0,0 2 0,-1-1 0,1 0 0,-2 1 0,0 0 1,1-1-1,-3 1 0,1-2 0,-1 1 0,-2 0 1,0 0-1,-1 0 0,1-1 0,-1-1 0,2 1 1,0 0-1,-1-1 0,-1-1 0,1 2 0,-4-1 0,-2 0 0,-2 1 0,-1 1 0,0 1 1,-1 0-1,1 0 0,-1 0 0,0 0 0,1-2 0,0 1 0,0-1 0,2 0 0,-2 1 0,2-2 0,1 3 0,3-1 0,0 1 0,3 1 0,1-1 0,0 0 0,-1 1 0,4-1 0,-2 1 0,-1 1 0,0-1 0,1 1 0,0 1 0,2 0 0,1 0 0,-1 1 0,2 0 0,1-1 0,2 1 0,-1 0 0,3 1 0,-1-1 0,2-1 0,2 1 0,1 0 0,-2-3 0,2 2 0,1-2 0,-1 0 0,1 0 0,1 0 0,1-1 0,0 2-1,3 0 1,-2 0 1,-4 0-1,0 1 0,-7-1 0,-1 1 0,-3 1 0,-2 0 0,-6 1 0,-2 0 0,-6 1 0,-4 0 0,-6 2 0,-8-2 0,-6-1 0,-8 1 0,-7-3 0,-12-2 0,14 5-1,-14-5 0,9 7-1,-9-7-1,10 7-5,-10-7-6,15 8-12,-15-8 0,11 1-2,-11-1 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38:12.1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30,'0'0'11,"12"3"-1,-12-3-2,0 0-11,11 0-1,-11 0 0,12 5 0,-12-5 3,12 9 1,-12-9 1,12 14 2,-12-14 2,12 16 0,-12-16 2,17 19 0,-6-9 1,2 1 1,1 0-2,5 1 0,0 0-1,3 2-1,2-1-1,4 5 0,2-1-2,1 2 1,1 1-1,2 3 0,-1 0 0,1 2 0,-1-1 1,3 2-1,-2-1 0,2 0 1,-2-3-1,2 1 0,-2 0 0,3-1 0,0-1-1,2 1 0,-2-1 1,2 1-1,1-1 1,1 2-1,0-4 0,1 1 1,-2-1-1,0 1 1,-1-2-1,3 2 2,-2 0-2,0 1 0,1 1-1,-2 1 1,2 0-1,1 2 1,0-1-1,0 0 1,2-2-1,-1 0 1,3-1 0,-1-1-1,1-3 1,-2 1 0,0-1 0,-1 0 0,-2 1-1,2-2 1,-4 1 0,-1 0-1,0 2 1,3-2 0,-4 1 0,1 1-1,0-2 1,0 3-1,0-1 0,-2-1 1,0 2-1,-1-1 0,0 3 0,0 1 1,0 1-2,0-2 2,-1 2-1,2 1 0,-1-1 0,2 1 0,1-3 0,-1 1 0,-2-2 0,-1-3 1,1 2-1,1 1 0,0-2 0,-1 0 0,-3 0 1,1 0-1,-2 1 0,0 0 0,-2-1 0,-2-3 0,-5-2 0,-1 1 1,-4-3-1,0 0 1,-5-5-1,0-1 0,-3-2 1,-9-4-1,0 0 0,12 9 0,-12-9 1,0 0 0,0 0-1,0 0 2,0 0-2,0 0 2,0 0-2,0 0-1,0 0 0,0 0-2,0 0-7,-10-2-20,-1-1 1,-15-12-2,-3-6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38:14.49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1957 10,'0'0'7,"15"-5"0,-5 0 0,4-4-1,4-2-2,3-2 0,7-3-2,3-1 1,1-2 0,4-1 0,-1 0 0,3 0-1,1 0 2,2 0-1,1-1 1,1 1-1,1-1 1,3 1 0,3-2 1,3 1-2,2-3 1,3 3-1,3-3 1,3 0-1,3-3-1,4 1 1,1-2-2,2 0 1,2 0-1,0-1 1,1-1 0,1 0-1,0-1 1,0 0 0,-1-1 0,-1-1 0,0-2 0,1 1 0,1-1-1,0 1 0,-3-2 0,2 0 0,1 0 0,1 0 0,0-2 0,0 1-1,-1-1 1,1 1-1,-2 1 0,-2 0 1,-2 1-1,0 1-1,-5-3 2,2 3-1,-2 0 1,2 0-1,-2 0 0,1 1 0,-4 1 1,1 3-1,-2 2 1,-3 1-1,-3 1 1,-2 3 0,-1-1-1,-2 0 1,0 1-1,-3 1 1,0 0-1,-2 1 0,0 2 0,-4 0 0,-1 1 0,-3 2-1,-5 3 2,-3 0-1,-7 3 1,-4 2 1,-7 1 0,-2 3 0,-12 3 0,10-4 0,-10 4 0,0 0-1,0 0 0,0 0 0,0 0-2,0 0 0,0 0-2,0 0-3,2 19-11,-5-7-8,-2 3 0,-13-10-3,-7-5 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51:22.5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93 58 40,'-7'9'18,"7"-9"-1,0 0 1,0 0-17,1 16-1,4 2 1,-2 7 0,3 11 1,0 14 0,2 13 1,-3 9 1,3 11 1,-3 4 0,-1 1 1,-3-6 0,2-5-1,-5-14 0,2-10 0,-3-15 0,3-9-2,-3-15 0,3-14-2,-11-10 0,2-14-1,-3-12-1,0-14 1,-1-9-2,-4-12 2,1-6-1,2-2 0,0 0 1,5 4 0,4 6 0,4 7 0,6 6 0,8 5-1,8 9 1,7 4-1,9 8 1,6 7 0,7 5-1,4 7 2,-1 10-2,0 8 1,-2 7 0,-5 6 0,-8 5 0,-5 4 0,-8 3 1,-7 3 0,-9-1 1,-7 2 1,-12 0-1,-7 1 2,-13-3-1,-6 2 2,-8-5-2,-5-3 0,-7-5-1,-3-4 0,4-4-5,-2-10-20,8-1-5,-2-10 0,-2-4-3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51:07.0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-5-2 6,'-13'3'11,"13"-3"-1,0 0 0,0 0-7,10 6-2,1-2 1,10 4 2,0 0 2,8 2 2,0 3 1,5 4 1,4 1 1,6 6-1,3 1-2,7 6-1,2 0 0,9 8-2,4-4-1,9 4-1,7 0 1,7 3-2,4 0 1,3 4-1,1 2 0,3 5 0,-1 1 0,2 5 0,-3 3 0,0 3-1,2-2 1,3 4 0,6-2 0,5 2-1,5 1 0,1 2 0,4 1-1,4-2 1,2 2 0,-2 0-1,-1 0 2,-2-3-2,-4-3 1,-1-2-1,-4-2 1,-6-1-1,-6-3 1,-4-6-1,-4-3 0,-1-6 1,-2-5-1,-5-2 0,-2-8 1,-3-2-1,-3-2 1,-2-1-1,-7-1 1,-6-1-1,-8 0 0,-8-2 1,-5 0-1,-7-3 0,-7-2 0,-7-4 1,-8-3-1,-3-1 1,-6-2-1,-9-3 1,10 3 0,-10-3 1,0 0-1,0 0 0,0 0 0,0 0 0,-10-8 0,10 8 0,-13-9-1,13 9 1,-20-14 0,6 4-1,-2 0 1,0-4 1,-1 0-2,-1-3 1,-1-1-1,-2-5 0,-1-3-1,-4-4 1,0-5-1,-1-4 0,-1-7 1,-1-2 0,-2-4 0,1 0 0,0-1 0,2 2 1,0 1-2,3 5 1,2 7 0,2 5-1,6 6 0,2 2-1,5 7 0,5 1 0,3 7 0,2-1 0,-2 11 0,14-12 0,0 10 1,3 3 0,6 7-1,2 8 0,5 7-1,2 8 0,5 11 0,-3 4 0,1 10 0,-4 3-1,-1 6 2,-4-3 0,-1-1 0,-5-5 1,-2-5 1,-2-6 1,-1-8-1,-3-7 2,-1-7-1,-3-8-1,-2-1 2,-3-3-1,-3-11 1,-7 16-1,-4-12 2,-4 1-1,-7-4 2,-5 2-1,-9-8 2,-4 1-1,-8-7-1,-3 1 0,-8-4-1,-2-1 0,-6-2-1,2-1 0,-1 4-1,2-2 0,1 3-1,5 1 1,7 3 0,4 3 0,10 1-1,7 1 1,6 1-1,5 2 0,9 0 0,10 1 0,0 0 0,0 0 0,15 3-1,2-1-4,9 5-21,1-6-1,0-2 1,-9-9-2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7T20:11:05.183"/>
    </inkml:context>
    <inkml:brush xml:id="br0">
      <inkml:brushProperty name="width" value="0.05292" units="cm"/>
      <inkml:brushProperty name="height" value="0.05292" units="cm"/>
      <inkml:brushProperty name="color" value="#5F4B79"/>
    </inkml:brush>
  </inkml:definitions>
  <inkml:trace contextRef="#ctx0" brushRef="#br0">6804 11053 3483,'11'-9'3483,"-11"9"-129,10-2-2580,-10 2-645,0 0 0,0 0 258,0 0 0,-14-7 387,3 7-129,-9 0 258,3 5-129,-7-3-129,0 6 129,-3-1-258,-2 1-129,-2-1 0,0 6 129,0-4-129,0 4 0,0 2 0,4 5 0,0-4-129,5 8 0,0 1-258,4 2 129,2-1-129,-2 3 129,-1-1 0,2-1 0,-3 2 129,3 3 0,-1-3-129,3 2 258,-1 1-258,2 1 0,1 1 129,0 3-258,1-3 129,-1-1 0,-1 0 129,0 1-129,0-1 129,3 2 0,0-5-129,4 3 129,4-3-129,3 1 0,5 1-129,7-1 258,3-3-258,2-3 0,6-2 0,-1-4 129,4 1-129,2-3 0,-1-3 0,2-2 0,3 0 129,4 0-129,2-4 0,2 3 0,2-1 0,0-5 0,1 3 0,1-3 0,-1 3 0,-1-2 129,4-2 0,-3 1-129,0 0 129,2 2-129,0-2 129,1-3-129,-1 2 129,2 0-129,-2 0 0,0 1 0,-3-2 0,2 1 129,-1-3 0,2 1-129,1-2 0,0 0 129,0 0 0,1 0-129,1-3 129,2-1-258,1 1 129,0 1 129,-3 2-129,2-3 0,-2 3 0,2 0 129,-2 0-129,1-1 0,-2 0 129,-2-5-129,1 0 129,2-1-129,-1 0 0,-1-2 0,1-1 129,-1-1-129,-2-1 0,-3-2 0,-2 1-129,-1 0 129,-4-1 129,-3-3-258,-3-1 129,-1-2 0,-2-3 0,1 3-129,-4-9 129,-1-3 0,-1-3 129,-1-2-258,-2 0 129,-2-1 0,-2-2 0,-3 0 0,-3 2 0,-1 2 0,-3 1-129,2 2 129,-3-4-129,1-1 0,-3-1 129,0 0-129,0-7 129,-6-1-129,-5-1 258,-3-3-258,-4 1 129,-4 4 0,-4 2 0,-2 4 0,-4 1 129,-1 0-258,-3 6 0,-3 3 0,-2-1 129,-4 0-129,-4 2 129,-3 1 0,-3 2-129,-4 6 129,-4 3 0,-4-3 0,-3 7 0,-5 5 0,-1 1-129,-4 5 129,1 2 0,-4 0 0,1 0 129,-4 0-129,0 1 0,0 2 0,-1 0 129,3 2-129,-1 1 0,3 5 129,1 5-258,0 6 129,2 0 129,3 6-258,0 0 258,4 5-129,-1-3 0,2-1-129,2-2 129,3-3 0,3-3-129,4 0-129,8 6-387,-1-9-258,22 12-2193,-10-10-1290,5-4-774,1-12-516,0-4 517</inkml:trace>
  <inkml:trace contextRef="#ctx0" brushRef="#br0" timeOffset="155512.8945">6446 3213 516,'-13'-13'2580,"3"-2"0,10 15-1032,-6-12-516,6 12 258,0 0 129,-7-14 0,7 14-258,0 0 0,0 0-129,0 0-258,-1 12-129,1-12-129,2 29-129,2-15 129,5 15-129,-1-2 0,2 10 0,-1 0-258,2 10 129,-1 4-258,-1 5 0,-3 5 0,1 4 0,-2 3 0,-2 3 0,3-4-129,-3-4 129,1-3-129,3-5 129,1-9 129,3-7-129,3-14 129,2-8 0,3-11 0,0-6 0,4-14 0,1-8 0,1-7-129,3-6 0,-3-1 0,0 1-129,1-2 129,-3 5 0,0 8 0,-3 5 0,-1 7 0,-3 7 0,-2 5 0,-3 10 0,-2 10 0,-1 4-129,-3 2 129,1 6 0,-2 2 0,0 4 0,0 3 129,-2 6 0,-2 4 0,1 6 0,-1 2-129,0-2 129,-3-3-129,-2-9-258,3-4-129,-7-20-2451,7-10-1419,2-11-258,-9-28-258</inkml:trace>
  <inkml:trace contextRef="#ctx0" brushRef="#br0" timeOffset="155992.9223">7393 3231 3999,'-30'32'3741,"14"-10"0,-9-3-387,0 9-3354,-1 10 387,-2 5-129,2 9 129,-3 5 258,4 13-129,-2-1 0,9 12 0,0-6 0,10 5-129,1-5 0,7 5 0,5-12-129,8 1 258,2-11-129,8-2 0,3-9 0,7-3 0,-1-10-258,1-3-129,-1-5 0,-1-5 0,-4-3-129,-5-4-387,4 10-1161,-11-14-2838,2-5 0,-3-5-516,-4-14 0</inkml:trace>
  <inkml:trace contextRef="#ctx0" brushRef="#br0" timeOffset="156728.9643">7349 3712 1161,'0'13'3483,"0"-13"-129,0 0-387,5 13-2193,-5-13-774,9 9 129,-9-9 516,10 12 129,-10-12 129,8 17 258,-8-5-258,6 7 129,-6 1-129,4 11-129,-3-4-387,4 6-129,-5-3 0,6 3-129,-5-9 0,3 4 129,-4-9-258,3-4 258,-3-15 0,11 7-129,2-11 0,5-12 0,2-8 129,5-5-129,-2-2 387,1-1-258,-3 3 0,-4 8 0,-6 3-129,-3 8 129,-8 10-129,0 0-129,12 0 0,-12 0-129,16 18 0,-5-7-129,4 2 258,-1 2 0,3-3 0,0 1 129,-3 0 0,-2 3 0,-4 0 0,-1 2 0,-6 2 0,-1 7 0,0-2 0,-3 3-129,-1 1-129,-2-10-387,6 8-774,0-27-2838,0 0-645,16-7-129,-6-26-387</inkml:trace>
  <inkml:trace contextRef="#ctx0" brushRef="#br0" timeOffset="157172.9895">7722 3130 6063,'-12'-5'4386,"1"7"-387,11-2 0,9 15-3741,4-1-129,4 5-129,8 3 129,2 7 0,1 1 129,5 8 0,0 5 0,3 7 129,-1 0-129,2 10 129,-5 2-129,0 5 129,-5 3-258,-2 7 129,-9-2-129,-4 6 258,-8 3-258,-2 3 129,-5-4-129,-6 1 0,-7-6-129,-4-10-516,-1 1-3354,-6-18-903,-7-21 0,-6-16-774</inkml:trace>
  <inkml:trace contextRef="#ctx0" brushRef="#br0" timeOffset="157722.0212">6313 5235 3225,'-2'16'3225,"2"-16"129,0 10-2967,9 0-258,4-7 516,7 2 258,0-6 129,10-3 129,-3-9 129,11 8 258,-4-13-258,12 7 0,-1-10-387,6 5-387,6-6-129,7 0-129,6-4 129,10-2-258,7-3 0,8-8-129,12-7 129,14-8-129,12-10 129,10-2 0,6-6-129,5-6 258,0 4-258,-4 6 129,-7 17-774,-19 7-2580,-12 18-1290,-20 8-516,-27 2-258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51:16.3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0 843 5,'12'-5'11,"-3"-6"0,6-5-1,6-9 0,10-7-1,9-8-2,8-7-1,11-7-2,9-6-4,6-2 0,5 1 0,1-3-1,1 2 1,0 1 1,-5 5 2,-6 5 1,-9 6 2,-6 9-1,-10 7 0,-5 12 0,-10 8 0,-6 12-1,-7 8-2,-5 11 0,-8 9 1,-4 12-1,-6 7 0,-4 9 1,-6 5-1,-2 4 0,-3 0 1,4-5-2,0-7 0,6-8 0,3-12 0,12-12 0,9-15 0,14-16 0,13-16 0,11-12 1,9-12-1,9-10 0,7-6-1,3-7 1,-2 1-1,-4 4 0,-8 8-1,-6 8 1,-5 9 0,-8 7 0,-6 9 0,-4 12 0,-7 11 0,-2 9 1,-4 9-1,-4 13 1,-5 9-1,-4 11 1,-6 8 1,-4 8 0,-5 2 0,-3 4 0,-3-4 0,2-3-1,3-9 1,3-7-1,5-10-1,5-7 0,9-12 0,5-12 0,13-13 1,8-12-1,7-10 1,10-10 0,7-11 0,6-6-1,5-5 1,3-3-1,-3 1 0,-2 3 0,-4 5-1,-3 4 1,-8 11 0,-7 4 0,-4 11-1,-7 10 1,-2 11 0,-5 15 0,-6 11 0,-4 12 0,-7 12 1,-2 9-1,-5 8 1,-3 6 0,-5 1 0,-1-2-1,0-5 1,3-4-1,7-12 0,8-10 0,11-17 0,11-15 2,13-20-2,12-13 0,11-16 0,11-9 0,6-10 0,3-8 0,2-2 0,-2 1 0,-6 5-2,-3 4 2,-6 7 0,-8 7 0,-5 9 0,-7 11 0,-7 7 0,-5 12 0,-6 12 0,-7 12 0,-8 13 0,-7 9 2,-9 9-1,-5 8 1,-9 3 0,-4 3-1,-3-3 1,0-2-1,1-11 0,4-6-1,7-13 1,13-13-1,14-15-1,12-14 1,12-11 0,10-12 0,10-11 0,5-4 0,3-3 0,-5 2-1,-8 7 1,-8 6 0,-10 8 0,-11 10-1,-10 10 2,-8 10-1,-8 12 0,-5 13 1,-5 9-1,-7 13 1,-4 5 0,-2 8 0,-2 3 0,1 0 0,0-3 0,5-7-1,5-7 1,8-11 0,16-15-1,13-15 0,14-12 0,12-14 0,10-11 0,3-9 0,9-8 0,2-4 0,-4 4-1,-7 5 1,-13 8 0,-11 8 0,-9 9 0,-8 11-1,-12 14 2,-10 12-1,-8 18 1,-7 7-1,-4 6 1,-1 6-1,1 2 1,0 1-1,2-6 1,5-7-2,6-12 1,9-9 0,9-10 0,9-9 0,6-11 0,8-9 0,6-10 1,4-8-1,3-5 0,1-2 0,-4 2 0,-7 5 1,-6 6-2,-10 7 2,-8 9-2,-7 9 1,-8 13 1,-6 8-1,-4 11 1,-2 9-1,-1 7 0,1 8 1,-1 6-1,2 4 0,2-3 0,4-6 0,7-10 0,7-12 0,9-15 0,6-17 0,7-15 1,3-14-1,2-7 1,-2-3 0,-7-1 0,-6 5-1,-9 7 1,-7 8-1,-6 9 1,-13 14-1,9-10-1,-9 10 1,0 0-1,0 0 1,6 18-1,-3 0 0,-2 7-1,-6 9-5,-2 17-22,-14 1-1,-7 4 0,-17 1-1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51:19.4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20 185 15,'0'0'13,"0"0"0,-9-12-2,9 12-4,0 0-2,0 0-2,0 0 0,0 0-1,0 0 1,3 10 1,-2 9 0,0 7 1,1 10 0,-2 11 0,1 14-1,-2 9 1,2 8 0,-1 3-2,1 1 0,-1-8 0,1-6 0,-1-14 1,3-9 0,-2-15 0,1-6 0,-2-24 0,0 0 0,0 0-2,-3-23 1,0-7-2,0-8-1,-1-11 0,-1-8 0,1-9-1,1-5 1,2-2 0,2 3 0,2-1 0,6 4 0,4 3 0,6 4 0,5 6-1,5 7 1,6 3-1,3 7 0,1 9 1,-1 8-2,-4 11 1,-5 10 0,-5 11 1,-9 9-1,-6 7 0,-9 7 2,-9 2 1,-5 4 2,-9-6 1,-2-2-1,-8-7 2,3-3-1,-4-8 0,3-5-4,5-4-5,1-9-19,13-2-4,1-6-1,13-1-1</inkml:trace>
  <inkml:trace contextRef="#ctx0" brushRef="#br0" timeOffset="711">376 631 18,'-6'-20'8,"4"6"0,3 4 3,-3-5 5,2 15 2,1-17 4,-1 17-3,-1-10-6,1 10-5,0 0-3,0 0-3,0 0 0,0 0-1,0 0-1,0 10 0,0-10 0,0 10 0,0-10 0,3 10 0,-3-10 0,11 5 2,3-10-1,7-7 1,7-12-1,9-4 1,4-8 0,4-1-1,-3-5 0,-1 4 0,-5 3 0,-9 8 0,-11 7 1,-4 8 0,-12 12-1,0 0-1,4 13 0,-6 6 0,-2 8-1,2 5-1,2 7 1,0 5 1,4 2-1,-2-1 1,2-3 0,-3-3 0,0-4 0,-2-5 0,0-6 0,-2-3 1,-6-4-1,0-5 1,-7-1-1,-2-2 2,-1-3-1,-2-2-1,-1-1 1,2-1 0,2-1-1,4-1-1,14 0 1,-10 0-1,10 0 1,18 0-1,1 1-1,5 0 2,10 2-1,4 0 1,6 2-1,0-2-3,5 6-10,-8-2-11,-3 3-1,-8-4-1,-12 3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51:20.9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58 57 66,'8'53'21,"-2"5"-4,-1 9-1,-4 7-22,3 16-2,-3 1 5,-1 0 2,-1-3 1,-2-7 4,2-6 3,-3-18 1,5-6 1,-6-21 1,7-6-5,-2-24-1,0 0-1,-12-5-1,7-17 0,-5-8-1,-1-10 0,0-9-1,-1-11 0,4-12 1,4-5-1,6-6 0,6-4-1,11 2-1,5 2 0,8 9 0,3 7 0,7 13 0,0 9 1,4 14 0,-1 14-1,-4 10 2,-3 12 0,-5 9 1,-5 10 1,-10 3 1,-4 10 1,-14-2 2,-5 5 1,-12-7 1,-2 0-2,-8-10 0,0-4-2,-2-6-2,-2-10-4,9-2-7,-6-14-17,15 3-4,-1-10 0,10 3-1</inkml:trace>
  <inkml:trace contextRef="#ctx0" brushRef="#br0" timeOffset="531">730 290 86,'19'22'20,"-4"-9"-11,6-9-8,2-4-26,4 2-2,-1-5 6,1 4 8,-8-5 6,-3 2 8,2 5 14,-18-3 9,16 8 2,-16-8-1,8 18-2,-12-7-9,3 10-4,-14 2-4,-2 7 0,-13 4-2,-1 5 0,-10 1-1,-5 3-1,-2 0 0,3-4-1,4-4-1,8-5 1,9-3-2,8-4 1,14-5 0,15-5 0,15-5 0,10-3-1,14-3 2,8-2-1,8-5 2,3-1-1,-2-2 0,-3-1 1,-7 1-2,-9-2-3,-4 4-26,-16-9 0,-10-1-1,-17-15-1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6T18:04:18.71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455 1256 0,'16'-4'6,"8"-1"-1,9-3 1,13-2 0,13-5-1,14-2 1,10-2-1,10-6 0,10 0 0,11-3-1,6-3-1,6 0 1,2 1-1,1-1-1,4 1 1,-2 1 0,-2 1-1,-7 2 0,-6 5 0,-11 2 0,-9 4-1,-11 3 0,-13 3-1,-16 3 0,-9 3-2,-12 3-4,-10 3-10,-16-1-8,-9-2-1</inkml:trace>
  <inkml:trace contextRef="#ctx0" brushRef="#br0" timeOffset="721">720 1679 0,'62'52'10,"4"4"-2,11 7-2,6 4-1,7 0 0,7-1-2,4 1 0,3-3 0,2-7 1,2-6-1,-4-6 2,-1-7-1,-4-5 1,-8-3-1,-10-6 0,-5-5 0,-13-3-2,-9-2 0,-12-4 0,-9-1-1,-11-3 1,-6-2-2,-16-4 1,14 4-1,-14-4-4,0 0-1,0 0-13,0 0-8,-10 0 0</inkml:trace>
  <inkml:trace contextRef="#ctx0" brushRef="#br0" timeOffset="9374">0 659 12,'0'0'13,"0"0"0,0 0-1,0 0-2,0 0-1,0 0-1,0 0 0,0 0-2,0 0-2,0 0-2,0 0-1,0 0 0,0 0-1,0 0 0,5 15 0,-2-4 0,0 6 0,1 4 1,-1 6 0,1 2-1,-1 4 1,-2 2 1,0 2-1,-1-2 0,0-1 0,0-4 0,1-4-1,1-5 1,2-5 0,1-6 0,-5-10 0,18 4 0,-6-15 0,2-5 0,0-3 0,3-5 0,0-5 1,1-5-2,-1-4 0,1-3 1,-1 4-1,1-2 0,1 1 0,-2 3 0,2 1 0,-3 8 1,2 2-1,-4 6 0,0 6 0,-2 5-1,-2 4 1,-10 3 0,14 9 0,-10 5 0,-1 6 0,-2 5 0,-1 5 1,-2 4 0,-1 4 0,-2 3 0,0-1 0,-1 2 0,0-3 0,0-1 0,0-5-1,2-4 0,0-3 0,0-7 0,0-2-1,3-5-4,1-12-16,0 0-11,0 0 2,3-18-1</inkml:trace>
  <inkml:trace contextRef="#ctx0" brushRef="#br0" timeOffset="10245">654 844 3,'19'3'7,"-19"-3"-1,18 7-1,-18-7 0,16 13-1,-16-13 0,10 16 1,-8-6 0,-2-10 0,-3 20 0,-2-7 1,-3-1 0,-6 3-1,1 1 0,-6-1-1,2 1 1,-3 0-3,3-1-1,-1-4 0,6 3 0,-1-6-1,13-8 1,-12 12-1,12-12 1,-3 10 1,3-10-1,0 0 1,15 9-1,-1-9 1,5 1 0,5-1-1,5-1 0,3 0 0,4-1-1,2 1 0,1 1 0,-3 2-1,-4 0-5,-5 1-23,2 5 1,-11-7 0</inkml:trace>
  <inkml:trace contextRef="#ctx0" brushRef="#br0" timeOffset="11737">474 1480 16,'-9'-12'15,"6"-3"0,3-1-2,1-2-3,11-3-3,2 0-4,4-1-1,2 3-2,3 0 1,0 7-1,-2 3 0,2 8 0,-6 7 1,-6 9 1,-6 5-2,-4 5 2,-6 3-1,-5 2 1,-6-2 0,-7 0 1,1-8 1,-1 0 0,-4-7 0,1-3 1,-3-8-1,2-1 1,-2-7-1,6-2-1,-3-6 0,4-4-1,4-3-1,8-4-1,6-2 1,7 0-1,5 0 0,7 3-1,3 2 1,4 8-1,-2 3 0,2 8 1,-3 7 0,-4 6-1,-1 6 1,-6 5 0,-6 4 0,1 1 1,-3 2 0,-5 1-1,-4-1 1,0 0-1,-6-4 1,2-1-2,0 1-9,-1-2-21,-11-12-2,-2-1 1</inkml:trace>
  <inkml:trace contextRef="#ctx0" brushRef="#br0" timeOffset="14952">2906 956 0,'-16'-10'14,"3"-3"-2,0 2-1,2-5 0,4 3 1,0-2 0,7 1-1,-1-4 0,6 1-5,1-1-1,5 0-2,1 1 0,1 3-2,1 2 0,-2 2 0,0 5 0,1 3-1,-3 4 0,-1 4-1,-1 5 1,-2 2 0,-2 3 0,-1 2 1,-3 0-1,-2 2 2,-4-2-1,-2 0 1,-4-4 0,-1 0 0,-3-5 0,1 0 1,-4-5-1,1-3 0,2-6-1,4-5 0,4-3-1,5-6 0,7-3-1,6-2 0,6 2 0,4-1-1,2 4 1,0 6 0,0 5 1,-2 8-1,-5 8 1,-2 5-1,-7 7 1,-4 5 0,-5 2 1,-5 1 0,-4 4-1,-2 0 1,-5-2 0,-2-3 0,0-4 1,0-3-1,-1-6 1,3-1 0,-3-11-1,1-3 1,0-6 0,-1-5 0,2-4-2,4 2 2,-1-2-3,3 1 1,4 3-5,0-1-10,4 3-17,6 10-2,-1-13 1</inkml:trace>
  <inkml:trace contextRef="#ctx0" brushRef="#br0" timeOffset="15953">2501 37 12,'0'0'12,"-9"-14"0,9 14 0,-3-9-2,3 9 0,0 0-2,0 0-1,0 0 0,0 0-3,0 0-2,0 0 0,0 0-1,0 0-1,-5 16 0,6-4-1,-1 4 1,2 3 0,3 5 1,-3 2-1,-2 3 1,1-2 0,5 2 0,-6 1 1,6-2-1,-4-2 0,2-3 0,1-5-1,8-3 2,-3-2-2,1-6 2,4-7-1,0-7 0,2-6 1,-1-1-1,0-4 0,0-4 0,1-3 0,0-3 0,0-2-1,0 2 0,-1 1 0,1-4 0,0 3 0,0 1 0,-2 5 1,0 3-1,-4 5 0,-2 3 0,-9 11 0,16-8 0,-16 8 0,6 12 0,-4 0 0,-2 5 0,0 3 1,-1 4 0,-1 1 0,-1 5-1,-1-1 1,-1 0 0,-3 0-1,4-1 1,0-3-1,1-3 0,5 0-2,-1-5-4,6 0-9,6 0-16,-2-9 0,7 0 1</inkml:trace>
  <inkml:trace contextRef="#ctx0" brushRef="#br0" timeOffset="16774">3088 185 0,'10'1'19,"-10"-1"-7,14-6-8,-14 6-1,19-4 2,-6 4-1,1 1 1,-1 1-1,-2 1 0,0 1 0,-11-4-2,20 14 1,-20-14-1,10 18 0,-8-8 1,-2 2-1,-3 2 2,-2-2 0,-3 3-1,-5-5 0,2 3 0,0 1-1,0-3-1,1-2-1,10-9 0,0 0-1,0 0 0,0 0 0,20 4 0,-3-11 1,0 6-1,3-6 1,-2 7 0,-3 8 0,0-5 1,-5 6-1,-10-9 1,11 17 0,-11-17 0,0 22 1,-4-12-1,-2 1 1,-2 1 0,-2 2 0,-4 0 0,-1 2 0,-3 1-1,-3 0 1,-1 2-1,-2 0-1,-1 0-2,-1-4-6,-1-5-22,10 0 1,-2-14 0</inkml:trace>
  <inkml:trace contextRef="#ctx0" brushRef="#br0" timeOffset="21481">3743 1348 6,'-9'-7'10,"9"7"-2,-11-4-1,11 4 0,-18-8-2,7 5 0,-4-3 1,-1 0 0,-4-2 0,-3-2 0,-6-3 0,-2 1 1,-5-4-2,-2 1 0,-6 1-1,1 0-1,-4-1 0,0 2 0,-1 2 0,6 1-1,1 1-1,5 1 1,5-2-1,6 5-1,5 0 0,6 0-1,14 5-4,-13-5-3,13 5-9,12 2-13,1-4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6T18:04:36.34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107 592 5,'17'-6'23,"-10"-3"-1,11-1-8,-3 1-14,4 1 0,2-6 1,-4 9 1,1 1-1,-3 3 1,0 4 1,-5 2 0,-2 6-1,-5 1 1,-1 9-1,-3-4 2,-3 0-1,-3 0 1,-3-1-1,-3-2 1,0-3 0,-3-3-1,3-3 1,-4-5 0,4-3-1,0-7 0,2-1 0,3-6-2,3-1 0,3-3 0,3-6-1,3 8 0,2-4-1,2 9 0,4-2 0,-1 9 0,0-2-1,2 8 1,0 10 0,1-3 0,-3 7 1,0-2-1,0 7 1,-4-4 1,-1 6-1,-3-6 1,-3 1 1,-3-2-1,-2-1 2,-5-4-1,-2 0 0,-4-4 0,-2-3 0,-1-6 0,-1-2-1,1-4 1,2-5-2,4-5 1,4-2-1,6-3-1,3 0 0,5 2 1,3 0-2,4 5 1,1 3 0,0 4-1,0 5 1,0 5 0,0 2 0,-2 3 0,1 4 0,-2 6 1,0 1 0,-2 3 0,0 1 1,-5-1-1,-2 3 2,-4-1-1,-7-1 1,-5-2 0,-7-2 1,-6-1-2,-4-2 1,-3-2 0,-1-2-1,3-4-3,1-7-7,13-6-18,9-1-6,9-14 0,14 2 0</inkml:trace>
  <inkml:trace contextRef="#ctx0" brushRef="#br0" timeOffset="1141">479 58 18,'0'0'11,"0"0"0,-1-9-2,1 9-2,0 0-2,0 0-3,0 0-1,0 0-1,0 0 0,0 0 0,0 0 0,0 0 0,0 0 0,0 0 0,8-10 0,-8 10 0,0 0-1,0 0 1,8-10 0,-8 10-1,0 0 1,7-9 0,-7 9 0,0 0 0,0 0 0,9-12 1,-9 12 0,0 0 0,0 0 1,0 0 1,0 0 0,0 0 0,0 0 1,0 0-1,0 0 2,5-9-2,-5 9 0,0 0 0,0 0 0,0 0-1,0 0 0,0 0-1,0 0 0,0 0-1,2 12-1,-2-12 1,2 20-1,0-2 1,1 6 0,-2 7 1,0 4-1,-1 5 1,0 1-1,-1 0 1,1-2-1,-1-3 1,2-6-1,1-7 0,2-5 1,1-7-1,4-5 2,2-7-1,2-5 1,0-6-1,2-5 1,-1-5 0,2-5 0,-1-4-1,0-3 0,0 0-1,1 0 1,-1 2-1,0 3 0,0 4 1,0 6-1,-3 4 0,-2 6 0,-10 9 1,15-8-1,-15 8 0,8 11 1,-8 1-1,-1 5 1,-1 5-1,-2 4 1,-1 4 0,-2 2-1,-1-1 1,1 0-1,-1-4 0,2-2 0,2-3-4,0-8-8,3-4-18,1-10-2,13 2 1</inkml:trace>
  <inkml:trace contextRef="#ctx0" brushRef="#br0" timeOffset="2313">1061 204 6,'0'0'13,"0"0"-2,-4 10-2,4-10-2,-10 15-1,2-2-1,-2 4 0,1 4-1,-2 4 1,-3-1-1,2 5 0,-2-1-1,4-3 1,2 0-2,4-1-1,6-7 1,6 0 0,10-7 0,8-7 0,6-2 0,6-1 1,3-3-1,2-4 0,0-4-1,-4 3-1,-8 4 0,-7 4-2,-5 0-1,-9 0-5,-10 0-11,12 12-9,-12-12 0</inkml:trace>
  <inkml:trace contextRef="#ctx0" brushRef="#br0" timeOffset="2724">1202 480 20,'0'0'17,"0"0"-9,5 13 0,-5-13-2,-5 23 1,-3-9-1,1 8 0,-3 0-1,0 8 1,-3 1-3,0 5 0,2 4-3,1 0-10,1 2-18,7 4 1,-5-8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6T18:04:58.56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4 309 14,'0'0'11,"0"0"0,0 0-2,0 0-1,0 0 0,0 0-2,0 0 0,0 0 0,0 0 0,0 0-2,0 0-1,0 0 0,0 0-1,0 0 0,0 0-1,0 0-1,0 0 1,0 0-1,-5 15 0,6-4 0,-1 2 0,1 5 0,-1 2 0,1 4 0,-1 0 0,0 1 0,0 0 0,1 0 0,-1-3 0,0-4 0,1-1 1,0-5-1,0 0 1,-1-12 0,5 11 0,-5-11 1,0 0 0,10-8 0,-4-3 0,1-2 0,4-4-1,-2-2 1,3-3-1,4-3-1,-1 1 1,1-1-1,0 5 1,0-1-1,-2 3 1,3 2-1,-4 4 1,-2 2-1,-11 10 0,14-13 0,-14 13 0,0 0 0,10-3-1,-10 3 0,5 12 1,-2-1-1,1 4 1,0 2 0,2 5 1,-1 4 0,1 2 0,-1 0 0,-2 0 0,-1-2 1,0-3-1,-1-4-1,0-3-1,1-5-5,-2-11-11,0 0-14,9-2 0,-2-13 0</inkml:trace>
  <inkml:trace contextRef="#ctx0" brushRef="#br0" timeOffset="761">434 489 0,'0'0'10,"17"-3"0,-6 0-2,5-2-1,0-4 0,3 1-1,0-2 1,-4-1-1,2 2-1,-4 0-1,-3-1 1,-10 10-2,13-14 1,-13 14 0,2-12-1,-2 12 0,-5-11 0,5 11-1,-12-9 1,12 9-1,-15-6 0,4 3-1,1 3 0,-1 3-1,-2-1 0,1 3 0,1 1 0,-2 2 1,2 3 0,-2-1 0,3 3 0,-1 3 0,0 0 0,2 0 0,1 2 0,1-1 0,2 0 0,3 0 0,4-2 0,2 0 0,4-1 1,3-2-1,5 0 1,1-3-1,4 0 1,1-4-1,2-2 0,1-3 0,-1-3-1,0-4 1,0-5-1,-3 0 0,0-5 0,-1-1-1,-2 0 1,1-3 0,-5 5 0,2 1 0,-6 3 0,0 2 0,-10 10 0,13-9 0,-13 9 0,0 0 0,0 0 0,0 0 0,0 0 0,0 0 0,0 0 0,0 0 1,0 0 0,-4 18 0,4-7-1,0 4 1,0 2 0,1 2 0,3-2-1,1 3 0,3-4-2,5-1-7,1-3-17,1-11-6,7-4 1,-5-10-1</inkml:trace>
  <inkml:trace contextRef="#ctx0" brushRef="#br0" timeOffset="1542">892 123 3,'-5'12'25,"5"-12"2,0 9-2,0-9-22,3 10-3,-3-10 2,0 0-5,0 0-5,0 0-16,14 8-2</inkml:trace>
  <inkml:trace contextRef="#ctx0" brushRef="#br0" timeOffset="1822">1042 529 8,'8'14'6,"2"-12"0,3-3 1,4-5 0,2-5-1,4-3-1,0-4 0,0-1-1,-2-1 0,-4-1-1,-6 3 1,-4 1 0,-5 1 0,-7 5 0,-6 1 1,-3 3 0,-6 3-1,-1 6 0,-3 2-1,0 4-1,-1 1 0,2 2-1,3 3 0,6-2 0,2 1-1,4 2 0,6 0 1,4 1 0,7 4-1,2 3 1,2 3 0,4 5 0,1 3 0,-1 2-1,1 5 0,-1 3 0,-4 0 0,-2 2 0,0-1-1,-3-1 1,-3-3-1,-2-2 0,-3-6 1,-1-4 0,-4-6 0,-3-5 1,-3-6 1,-3-3-1,-6-7 0,-3-6 1,-4-5 0,-2-7-1,-1-4 1,1-3-1,3-3 1,3-1 0,5-1-1,8 2 0,8 1-1,6 0 0,9 1 0,8 0-1,8 1 0,5-1-1,8 1-3,-1-4-9,0-3-17,6 5 1,-10-8 0</inkml:trace>
  <inkml:trace contextRef="#ctx0" brushRef="#br0" timeOffset="2593">1376 40 8,'0'0'9,"0"0"1,0 0 1,0 0-1,0 0-2,0 0-2,0 0-1,0 0-1,0 0-1,0 0 0,-1 14-1,1-14-1,2 16 1,-2-16 1,3 21-1,-1-2 0,1 3 1,-2 4 0,1 4 0,0 4 0,-1 5 0,0 6-1,0-1 1,-1-1-2,2-1 1,-1-1-2,2-6 2,-2-4-1,3-6 1,2-7 0,5-5 0,1-10 1,4-4-1,2-9 1,4-6-1,2-4 0,1 0-1,-1-3 0,0 0-1,-5 3 1,-3 4 0,-4 2 0,-1 6-1,-11 8 0,10-6-1,-10 6 1,0 0-1,0 0 0,12 15 0,-7-2 1,0 4-1,2 3 2,1 2-1,-1 3 1,1 3-1,-2-1 1,1-2-1,-1-5-2,-2-5-5,-4-15-24,14 13-2,-7-22 1</inkml:trace>
  <inkml:trace contextRef="#ctx0" brushRef="#br0" timeOffset="3264">1924 34 15,'0'0'22,"0"0"1,0 0-23,-7 15 1,7-15 2,-4 18 1,1-2 1,3 6 1,-1 1 0,4 7-1,-2 4 0,2 4-1,-2 3-1,2 2-1,-2-3 0,2-2 0,-1-3-1,0-5 0,0-6 1,0-7-1,2-7 1,-4-10 0,19 0 0,-5-8-1,3-6 0,3-1 1,0-2-1,4-1 0,-4 3 0,-2 2 0,-2 4-1,-4 5 1,-1 4-1,-2 5 1,-9-5-2,11 19 1,-5-4-1,1 3 1,-1 1 0,-1 4 0,0 0 0,-2-1 1,0 0 0,-1-2 1,-3-2 0,-1 0 1,-3-5 0,-1-1 0,-4-3 0,-3-1 0,-2-2-1,-2-2 1,-4-1-1,2-3 0,-4-4-1,2-1 0,1-3 0,3-1-1,4-2-4,-1-5-6,9 0-16,6-2-9,3-4-1,8 1 1</inkml:trace>
  <inkml:trace contextRef="#ctx0" brushRef="#br0" timeOffset="3975">2275 495 5,'-4'-12'7,"5"-2"0,4 0 1,4-1 1,2 1 2,3 1 0,0 3-2,0 3-1,1 1-1,-1 3 0,-3 2-2,1 8 0,-12-7-2,20 19 1,-15-5-1,2 3 0,-5 2 0,2 2 1,-5 0-1,0-1 1,-3-1 0,-2-1 0,-2-4 0,0 0 0,-4-5 0,1 0-1,-5-5 1,2 1-1,-5-5-1,3 1 0,-2-4-1,3 1-1,3 0-4,0-7-8,8-4-21,7 1-3,6-7 1,10-2 0</inkml:trace>
  <inkml:trace contextRef="#ctx0" brushRef="#br0" timeOffset="4426">2619 338 16,'-5'10'24,"5"-10"0,-9 4-21,9-4 1,-3 10 1,3-10 0,-1 18 1,3-4-2,0 1 1,1 6 0,0 1-1,2 4 0,0 1-1,1 2 0,-3-4-1,2-1 0,-3-4 0,0-2 1,-1-7 0,1-2 0,-2-9 1,0 0 2,0 0-1,0 0 0,0 0-1,3-13 1,-3-1-2,4 0 0,-1-7-2,2-2 0,0 0 0,3-3-1,2 0 0,0 1 0,1 1 2,1 2-2,2 5 0,2 1 0,0 3-2,1 1 2,2 4-1,0 1-1,5 3-1,-1-3-5,7 7-10,1-2-17,2-1-1,3 1 0</inkml:trace>
  <inkml:trace contextRef="#ctx0" brushRef="#br0" timeOffset="4947">3391 292 3,'0'0'27,"0"0"0,-12 1 1,3 1-22,-6-2-3,-1 3 1,-6 0-1,0 3 0,-2 0 0,0 1 1,1-1-1,3 2 0,2-2 0,4 0-2,4-1 1,10-5-1,-3 10 0,3-10 0,17 9 0,-4-5 0,1 1 0,1 2 0,0 2-1,-2 0 0,-2 2 0,-1 2-1,-5 5 1,-2 0-1,-2 2 1,-3 0 0,-2-2 1,-1 1 1,-4-3 0,0 1 1,-4-7 0,-1 3 1,-3-4 0,0 1 0,-5-2-1,2 0-1,-2-4 0,3 0-1,1 0-1,0-7-3,9 3-10,9 0-22,-13-17-1,16 2 1,2-6 0</inkml:trace>
  <inkml:trace contextRef="#ctx0" brushRef="#br0" timeOffset="5838">3669 571 8,'0'0'23,"0"-22"-11,2 9-4,2-2 0,2 0 0,3 2-1,2 0 0,3 3 0,-1 0-2,1 4-1,0 0 0,1 2-1,-1 2-1,-1 3-1,-1 5 0,0 1-1,-2 3 0,-1 5 1,-2 1-1,-3 4 1,-1 2 0,-2 1 1,-5-3 1,-1 4 0,-4-5 1,0 1 0,-5-6 0,2 2 1,-4-6-1,0-1-1,-1-2 0,1-3 0,-3-2 0,3-3-1,-2-2 0,3-4 0,-2-1-2,4-4-1,4-2-2,0-7-2,9 3-3,0-10-6,11 1-11,5 1-11,4-5 2</inkml:trace>
  <inkml:trace contextRef="#ctx0" brushRef="#br0" timeOffset="6319">4087 110 3,'0'0'25,"0"0"-8,0 0-7,0 0 1,0 0-1,0 0-1,0 0-1,1 10-2,-1-10-1,-3 15-2,2-1 1,-4 7 0,4 5-1,-3 10 0,2 8 0,-2 5-1,2 15 0,-3-1 0,1 4-1,2 4 0,0-2 0,0-4 0,1-7-1,-1-9 1,1-7-1,0-9 0,-1-7-1,1-10 1,0-4-1,1-12-1,0 0-2,0 0 1,-12-22-1,7 3-1,-1-8 1,0-3-1,-4-3 2,0 1 0,-1 0 2,-1 4 0,-1 2 0,0 5 1,0 6 0,3 4 1,1 3 0,9 8 2,-12-10 0,12 10 1,0 0-1,10-10 1,6 8-1,4-3 0,11 2-1,5-2-1,7 1-1,3-2 1,2 4 0,-2-1 0,-5 2 0,-6 0 0,-9 2 0,-8-1-1,-7 2 0,-11-2 0,0 0-1,0 0 0,-3 12-2,3-12-3,-10 9-13,10-9-12,-11 6-1,2-11 1</inkml:trace>
  <inkml:trace contextRef="#ctx0" brushRef="#br0" timeOffset="15572">4912 392 6,'0'0'10,"0"0"0,0 0 0,0 0-2,0 0 0,0 0-1,0 0-1,0 0-1,0 0-1,0 0 0,0 0-1,0 0-1,0 0 1,0 0-1,0 0-1,0 0 0,0 0-1,0 0-1,0 0 1,-3 10-1,2 3-1,0 5 1,-1 3-1,-1 6 1,0 3 1,-1 1 0,0 1 1,0-2-1,-1-2 0,1-4 2,1-1-2,-1-5 0,2-2 0,0-5 0,0-1 1,2-10-1,-1 13 0,1-13 1,0 0-1,0 0 1,0 0 1,0 0-1,0 0 1,0 0 0,0 0-1,0 0 0,14-18 0,-6 4-1,4-4 0,2-2 0,3-5-1,4 0 1,1-3 0,2 1-1,0 1 1,2 2 0,-2 1-1,1 6 1,-1 0-1,-1 4 1,-2 2-1,0 4 1,-1 0-1,-4 4 1,1 0-1,-3 2 0,0 1 1,-4 2 0,0 3-1,-10-5 1,15 16 1,-10-2-1,0 3 1,-3 1 0,1 5 0,-2 2 0,-1 2 0,-1 1 0,1 2-1,-2-1 1,0 0 0,-1 0 0,1-3-1,-1 0 1,0 0 0,1-7 0,0 0 0,0-5 0,0-3 0,2-11 0,-2 14 0,2-14 1,0 0-1,0 0 0,0 0 0,0 0-3,0 0-6,0 0-22,5-13 0,-4-1 1</inkml:trace>
  <inkml:trace contextRef="#ctx0" brushRef="#br0" timeOffset="16834">5628 650 11,'0'0'7,"0"0"1,0 0-1,0 0-1,-11 10-2,11-10-1,-9 14-1,3-4-1,0 2 1,-3 3-2,0 4 1,1-1 0,-5 3 0,1 1 0,-3 1 1,2-1 0,-1 0-1,0 0 0,2-5 1,-2 2-1,7-3 0,4-3 0,3 0 1,4-3 0,5-2 2,7-2-1,4-3 1,8-1 1,0-4 0,4-2-2,0-1 0,-1 1-1,-1-2-1,-4 1 0,-4 1 0,-4 0 0,-5 2-1,-4 0 0,-9 2-1,12 0 0,-12 0 0,0 0-3,0 0-3,0 0-12,0 0-9,9 12 1</inkml:trace>
  <inkml:trace contextRef="#ctx0" brushRef="#br0" timeOffset="17355">5662 908 8,'0'0'7,"2"17"-4,-3-5 2,0 1 1,-3 3 0,-1 3 1,1 0-1,0 4 1,1 3-2,0 0-1,2 3-1,1 0 0,2 0-1,0-2-1,0-2 1,-1-4-2,1-5 2,-1-2-1,0-4 0,-1-10-1,0 0-4,0 0-20,0 0-1,-6-23 0</inkml:trace>
  <inkml:trace contextRef="#ctx0" brushRef="#br0" timeOffset="17935">6106 755 13,'10'0'11,"-10"0"0,16 0-1,-4-1-1,5 0 0,3-1-1,3 1 0,3-1-1,3 1-1,-1-2-2,1 2 0,-5-1-1,-1 2 0,-8-2-1,-1 2-1,-14 0 1,13 0-2,-13 0 1,0 0-1,0 0-1,0 0-2,0 0-4,0 0-16,-11-2-5,11 2-2</inkml:trace>
  <inkml:trace contextRef="#ctx0" brushRef="#br0" timeOffset="18316">6089 560 14,'0'0'6,"0"0"3,0 0 1,11-1 1,0-1-1,3-1 0,5 2-2,2-3 0,7 1-2,0 0-2,1 1-1,0 0-1,-2 2 0,-4-1-1,-3 3 0,-4-2 0,-5 2 0,-11-2 0,10 1-1,-10-1 0,0 0-1,0 0-2,0 0-5,0 0-13,0 0-8,13-15 1</inkml:trace>
  <inkml:trace contextRef="#ctx0" brushRef="#br0" timeOffset="18837">7063 1 7,'-10'1'8,"0"-2"-1,10 1-1,-18 1-1,18-1 0,-14 1-1,14-1 0,-13 4 0,13-4-1,-13 6 0,13-6-1,-16 9 0,16-9-1,-16 12 0,16-12 0,-17 16 0,7-7 0,2 1 0,-2 4 0,1-1 1,0 4-1,0 4 1,0-1 0,2 4-1,1 2 1,1 1-1,-1 1 0,3 2 0,-1 1 0,2 0 0,-1 2 0,1 0 1,-2 0-1,0 1 0,0-2 0,-2-1-1,-1-3 1,0-1 0,-1-4 0,-1-2 0,1-6-1,-1 0 1,-1-5 1,2-1-1,8-9 1,-11 11 0,11-11 1,0 0 0,0 0-2,0 0 1,0 0-1,12-7-1,-2 2 0,2 0-1,0 0 0,2 0 0,0 2 0,0 0 0,-2 3 0,-1 1 0,0 3 0,-11-4 0,16 15 0,-9-3 0,-2 0 0,-2 6 1,-1 5 0,-3 2-1,0 4 1,-3 2 0,-1 2 0,-3 2 0,-1 4 0,-1 0 0,-2-2 1,1-1 0,-3 2 0,3 0 0,-1-3 0,0 0 1,2-2-1,-1-3 0,3-4 1,4-3-1,0-3 0,3-1 1,1-5-1,3-1 1,2-3 0,7 0 0,-1-2 0,5 0 1,2-3-1,5 0 0,2-2 1,3 1-1,2-3 0,2 0-1,-2-2 1,0 0-1,-4 0 0,1-2 0,-5 1 1,-2 1-1,-7-1 0,-1 1 0,-12 1 0,15-1 0,-15 1 0,0 0 0,0 0 0,0 0 0,0 0-1,0 0 1,0 0-1,0 0 1,0 0-2,0 0-1,0 0-3,0 0-13,0 0-16,0 0-1,3-15 0</inkml:trace>
  <inkml:trace contextRef="#ctx0" brushRef="#br0" timeOffset="76950">7405 546 4,'0'0'7,"0"0"0,0-10 0,0 10 1,0 0-2,0-12 1,0 12-1,0 0-1,0 0 0,1-10 0,-1 10-1,0 0 0,0 0-1,0 0 0,0 0-1,0 0 0,0 0-1,0 0-1,0 0 0,0 0-1,0 0 1,0 0-2,0 0 1,2 13 0,-2-13 1,3 18-1,0-6 1,1 4 0,0 1 0,1 1 0,-1 1 0,2 0 1,-4-1-1,4 1 0,-4-3 1,-1 0-1,-1-2 0,1-2 1,-2-3-1,1-9 2,0 14-2,0-14 0,0 0 1,1 9 0,-1-9 1,0 0 0,0 0 1,0 0 0,0 0 0,14-11 0,-14 11 0,15-19 0,-5 5-1,4-4-1,1-4 0,2-1 0,2-2-1,1-2 0,2 3 0,-1-2 0,0 2 1,-1 3-1,-2 5 0,-1 2 0,-3 5-1,-2 3 1,-2 2-1,-10 4 1,18 5-1,-18-5 0,15 14 0,-7-4 1,1 4-1,-1 2 1,1 3 0,0 4 0,-2 0 0,0 2 1,-2 0-1,1 1 0,0-2 1,-1 0-1,-1 1 0,-1-6 0,0-1 1,0 0-1,-1-4 1,-1-2 0,-1-2 0,0-10 0,0 10 1,0-10 0,0 0-1,0 0 0,0 0-1,0 0-4,0 0-9,11 2-18,-8-12 1,7 4 0</inkml:trace>
  <inkml:trace contextRef="#ctx0" brushRef="#br0" timeOffset="78282">8076 807 21,'0'0'15,"1"-14"-2,-1 14-2,10-10-2,-10 10-2,15-9-3,-4 6 1,-1 3-3,1-2 1,0 2-1,0-1-1,-2 1 1,1 1-1,-10-1 0,13 2 0,-13-2-1,0 0 1,10 11-1,-10-11 0,2 15 0,-4-4 1,-2 4 0,-1-1 0,-3 4 1,-1-1-1,-2-3 1,-1 6 0,-2-6-1,1 2 1,0-3-1,0 1 0,2-2 0,0-1 0,11-11 0,-14 14-1,14-14 1,0 0 0,-9 9 0,9-9 1,0 0-1,12 2 1,-12-2 0,22 0 0,-9 2 0,6-2-1,-2 1 0,4 0 0,-3 0-1,-1 1 0,-2-1 0,-2 1 0,-2 1 0,-11-3 0,19 5 0,-8-3 0,-11-2 0,17 5 0,-17-5 0,14 6-1,-14-6-1,12 2-3,-12-2-13,10 5-14,-10-5 0,0 0 1</inkml:trace>
  <inkml:trace contextRef="#ctx0" brushRef="#br0" timeOffset="79103">8596 909 15,'0'0'11,"0"0"-3,0 0 0,0 0-3,0 0-1,1 9-1,-1-9-1,3 15 1,-1-3-1,1 4 0,-3 4 1,1 4-1,-1 3 0,0 4 0,-2 2-1,1 4 0,-3-2 0,0 1 0,-1-1-1,0-4 1,-2-3 0,1-4 0,0-5-1,1-3 0,1-5-2,4-11-4,-10 8-19,10-8 0</inkml:trace>
  <inkml:trace contextRef="#ctx0" brushRef="#br0" timeOffset="79734">8904 459 8,'0'0'12,"0"0"-2,0 0-1,0 0-3,0 0-1,0 0-2,0 0 0,0 0-2,0 0 0,9 11 1,-8-1-1,0 0 1,-1 4 1,2 1 0,-1 4 0,0 3 1,0-1-2,-2 6 1,1-1 1,0 3-2,2-4 0,-1 2-1,-1-2 0,2-3 0,-2-3 0,2-5-1,0-2 1,-2-12 1,2 15 0,-2-15 0,0 0 2,0 0-1,15-5 1,-6-1 0,0-8-1,6 1 0,0-8-1,4 1-1,3-7 0,0 1 0,1 1 0,0 0-1,1 3 0,-2 1 0,1 2 1,-1 4-1,-5 2 1,-1 3-1,-4 2 1,-12 8-1,16-9 0,-16 9 0,0 0-1,0 0 1,7 10-1,-6 2 1,-2 4 0,2 3 0,-1 5 0,1 4 1,-2 2 0,1 1-1,1 0 1,0-1-1,0-2 1,0-3-1,0-3 1,0-3-1,1-5 0,-1-2 1,-1-12-1,0 10 1,0-10 0,0 0 0,0 0 0,0 0-2,0 0-6,0 0-15,0 0-12,4-9 2,-1-5 0</inkml:trace>
  <inkml:trace contextRef="#ctx0" brushRef="#br0" timeOffset="81257">9538 876 0,'0'0'14,"0"0"-3,0 0-2,0 0-3,0 0-1,0 0-1,0 0-1,11 10 0,-11-10 1,5 13 0,-2-4 0,-1 1 0,0 3 0,-1 0 0,2 3-1,-4-1 1,2 3-2,-2-1 1,0 2-1,-2-1 1,2-1-1,-2-1 0,-1-1 0,1-2-1,0-2 1,3-11-2,-3 16 1,3-16 0,0 0-1,0 0-1,0 0-4,0 0-18,0 0-5,6-14-1</inkml:trace>
  <inkml:trace contextRef="#ctx0" brushRef="#br0" timeOffset="82158">9797 916 16,'0'0'18,"0"0"-1,0 0-4,0 0-1,0 0-2,0 0-3,0 0-2,0 0-1,0 0-1,0 0-1,0 0 1,0 0-1,0 0 0,0 0 0,0 0 1,0 0-1,8 15 0,-8-15 1,1 16-1,-2-6-1,1 3 1,-1 1-1,2 2 1,0 2-1,1 0 0,-3 2 0,1 2-1,1 1 1,-1-1 0,2 2-1,-2-1 1,-2-2-1,0-3 1,0-1 0,1-3-1,2-5 1,-1-9 0,-4 11 0,4-11 0,0 0 0,0 0 1,0 0-1,0 0 0,0 0 0,0 0 0,0 0-2,0 0-4,0 0-25,0 0-5,-4-14 0,4 14-1</inkml:trace>
  <inkml:trace contextRef="#ctx0" brushRef="#br0" timeOffset="94285">10083 102 5,'0'0'12,"0"0"-2,0 0-2,0 0-1,0 0-2,0 0 0,0 0-2,0 0 1,0 0-1,0 0-1,0 0 1,0 0-1,0 0-1,0 0 0,0 0-1,0 0 1,0 0-1,0 0 0,0 0 0,0 0 0,0 0 0,0 0-1,0 0 1,44-31 0,-44 31-1,0 0 0,0 0 0,0 0 1,0 0-1,43 25 1,-43-25-1,0 0 1,0 0 0,0 0-1,0 0 1,30 43 0,-30-43 0,0 0 0,0 0 0,21 44 0,-21-44 0,0 0 0,0 0 0,0 0 0,22 48 1,-22-48-1,0 0 0,0 0 0,0 0 0,9 46 0,-9-46 0,0 0 0,0 0 1,10 43-1,-10-43 0,0 0 0,0 0 1,1 51 0,-1-51 0,0 0 0,-11 43 1,11-43 0,0 0-1,-18 50 1,18-50-1,0 0 1,-19 54-1,19-54 0,0 0-1,-15 55 2,15-55-1,0 0 0,-5 52 0,5-52 0,0 0-1,-1 53 1,1-53 0,0 0-1,7 48 1,-7-48-1,0 0 1,2 48-2,-2-48 2,0 0-1,9 48 1,-9-48-1,0 0 1,0 0-1,25 43 2,-25-43-1,0 0 0,0 0 0,42 19 0,-42-19-1,0 0 1,0 0-1,0 0 1,0 0-1,0 0 0,42 4-1,-42-4 1,0 0 0,0 0 0,0 0 0,0 0-1,0 0 1,0 0 0,0 0 0,0 0-1,0 0 1,0 0 0,0 0 0,0 0 0,0 0 0,0 0 0,0 0 0,0 0 1,0 0-1,0 0 1,-47 50-1,47-50 0,0 0 0,0 0 1,0 0-1,-31 51 0,31-51 0,0 0 0,0 0 0,-21 53 1,21-53-1,0 0 0,-16 46 1,16-46-1,0 0 1,-23 51-1,23-51 1,0 0-1,-14 52 1,14-52-1,0 0 1,0 56 0,0-56 0,0 41 0,0-41 0,7 44-1,-7-44 1,9 44-1,-9-44 1,10 48-1,-10-48 0,12 50 1,-12-50-1,7 46 1,-7-46-2,2 47 2,-2-47-1,0 0 0,3 56 1,-3-56-1,0 0 0,-5 51 1,5-51-1,0 0 0,-5 44 1,5-44 0,0 0 0,0 0 1,-23 47 1,23-47-1,0 0 1,0 0 1,-51 34 0,51-34-1,0 0 0,-57 22-1,35-16 0,-1-1-1,2 1 1,-1-2-1,0 0 0,4-2-1,-3 0 1,7-2 0,1 2 0,2-1-1,0-2-1,11 1-4,0 0-13,0 0-18,-2-9 0,2 9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6T18:04:41.96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 0 13,'0'0'11,"0"0"-2,0 0-2,0 0-3,0 0-2,0 0 0,0 0-1,0 0-1,0 0 1,0 0 0,0 0 0,0 0-1,0 0 0,0 0 0,0 0 0,0 9 0,0-9-1,2 10 1,-1 1 0,-1 3-1,0 4 2,-1 0-1,0 5 1,-2 2-1,0 1 1,-1 4-1,-2-2 0,3-2-3,4 0-18,-6-9-1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6T18:04:42.62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-2 22 12,'8'-14'14,"-8"14"-4,6-10 0,-6 10 0,0 0-1,0 0-1,0 0-2,0 0 0,0 0-1,0 0-2,0 0-1,2 14 0,-1 2 0,0 2-1,2 5 0,-2 5 1,0 2-1,0 4 0,-1 0 0,0 0 0,-2 0 0,0-3 0,0-3 0,-1-4 0,2-3-1,0-5 2,1-2-1,0-14 1,5 10 0,-5-10 1,15-11-1,-1-3 1,4-2 0,-2-4 0,5-3-1,0-2-1,-1 1 0,0-1-1,-1 4 1,-5 2-1,0 3 0,0 3 0,-1 1 0,-1 4-1,-3 2 1,2 2-1,-11 4 1,16 1 0,-16-1 0,12 16 0,-8-2 1,-1 3-1,-1 5 1,-1 5 0,-1 3 0,-2 2 0,-1 0-1,0-1 0,0-1 0,1-4 0,-2-6-4,7-4-16,3-7-13,-6-9 1,18-12-1</inkml:trace>
  <inkml:trace contextRef="#ctx0" brushRef="#br0" timeOffset="751">774 245 9,'0'0'24,"0"0"-1,0 0-18,0 0-1,-11-1 2,1 0 1,10 1 1,-23-1-2,11 2 1,-7-3 0,3 2 0,-2-3-1,0 3-1,-2-2-1,3 2-1,-3-1-1,4 1 0,-1-1 0,1 2 0,3-2-1,3 2 0,0-1 0,10 0 0,-12 1-1,12-1 1,0 0-1,0 0 0,0 0 0,-11 9 0,11-9-1,-6 11 1,1-2 0,0 2 0,-1 5 0,-3 2 0,1 1 1,-1 1-2,0-1 1,3-2 0,2-1 0,1-4-1,3-12 1,5 13 0,5-11 1,5-2-1,4-1 0,0 0 0,2 0 1,0 1-1,0 0 0,-2 1 0,-3 2 0,-3 1 0,2 2 0,-2-1 0,2 2 0,0 2 0,1 0 0,0 1 0,0 2 0,0 0 0,-1 4 0,-2-1 0,-2 4 0,-3 0 0,-5 1 1,-1 2 0,-4-2 0,-2 1 0,-6-1 0,-2-1 1,-5-3 0,-2-1-1,-4-2 2,-4-3-1,-5-3 0,0 0-1,0-5 1,1 0-1,2-3 0,2-1 0,5-1-3,0-5-8,7 3-26,15 5-1,-17-19 1,13 9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6T18:04:44.7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60 192 3,'-9'-4'18,"-6"-4"-1,5 2-4,1-1-2,-1-1-1,10 8-3,-7-14 1,7 14-2,5-18-1,5 12 0,-1-1-1,4 3-1,1 1-1,1 5-1,-1 3 0,0 6 0,-3 5 0,-3 2 0,-3 3-1,-3 3 2,-5-3 0,-2 0 0,-4-4 0,-1-3 0,-1-4 1,-1-3 0,0-7-1,2-4 0,0-8-1,4-4 0,3-4 0,3-3-1,2-1 0,3-1 0,2 2 0,1 2-1,0 6 1,1 4 0,-9 11-1,17-6 0,-8 9 0,-9-3 0,15 17 0,-9-5 0,-2 5 1,-1 0 0,-3-1 1,-1 0 0,-3-1 0,1-3 0,-3-2 1,6-10-1,-9 10-3,9-10-4,0 0-10,0 0-17,1-20 1,-1 20-1</inkml:trace>
  <inkml:trace contextRef="#ctx0" brushRef="#br0" timeOffset="641">498 163 11,'6'-10'17,"-6"10"-7,4-10 1,-4 10 1,0 0-1,0 0-2,0 0-1,0 0-2,0 0-1,0 0-2,0 0-1,0 0 0,0 0-1,0 0 0,0 0 0,0 0 0,0 0 1,0 0-1,0 0 0,10-4 1,-10 4-1,0 0 1,0 0 0,0 0 1,0 0-1,9-1 0,-9 1 0,0 0 0,0 0-1,0 0 0,0 0 0,0 0 0,0 0 0,0 0 0,10-15 0,-10 15-1,11-17 1,-5 4 0,1 1-1,1-3 1,1 1-1,-2 0 0,-1 3 0,-6 11 0,11-17 0,-11 17 0,6-10 0,-6 10 0,0 0 0,0 0 0,0 0 0,0 0-1,0 0 1,0 0-1,0 0 1,0 0-1,0 0 0,0 0 1,0 0 0,3 11 0,-3-11 0,2 16 0,-2-4 0,0 5 0,-2 4 1,-2 5-1,0 5 1,-3 4-1,0 1 0,-1 0 0,0-1 1,0-2-1,2-7 1,1-2-1,0-8 0,3-1 1,2-15 0,-3 14 0,3-14 0,0 0-1,0 0 2,0 0-2,0 0 1,7-12 0,-7 12-1,12-18 1,-1 6-1,3-6 0,5-1-1,2-3 1,5-5 0,1-1 0,3-1 0,-1-1 0,0 2-1,-1 0 1,-3 4 0,-2 5 0,-5 3 0,-2 5-1,-4 4 0,-2 4 1,-10 3-1,14 7 1,-10 3-1,-1 4 1,1 3 0,-2 4 0,-1 4 0,0 2 0,-2 2 1,-1 0-1,-2 2 0,0-4 1,-1 3-1,0 0 1,1-3-1,-1 0 0,1-6 0,-1-1 0,3-4 0,0-2 1,2-14-1,-2 13-1,2-13 0,0 0-2,0 0-7,3-14-23,-3 14-2,14-25 2,-5 10-1</inkml:trace>
  <inkml:trace contextRef="#ctx0" brushRef="#br0" timeOffset="62390">1180 299 12,'-9'3'15,"9"-3"0,0 0-1,0 0-2,0 0-3,0 0-1,0 0-3,0 0-2,0 0-1,10 4-1,-10-4 1,21 2-1,-4 0 1,2 0-1,4 1 1,3-1-1,0 1 0,-1 0-1,-3 0 1,-2 0-1,-3 0 0,-6 1 0,-2 0 0,-9-4 0,0 0 1,8 12-1,-9-3 1,-4 3 0,0 3 0,-1 1 0,-3 3 0,-2 2-1,0 4 1,-3 3-1,1 0 1,-4 0-1,1 0 0,0 1 0,1-1 1,0 0-1,2-2 0,0-3 0,2-3 0,5-4 0,0-4 0,0-3 1,6-9-1,0 0-1,0 0-1,0 0-8,0 0-12,-2-9-8,8-1 1</inkml:trace>
  <inkml:trace contextRef="#ctx0" brushRef="#br0" timeOffset="62910">1174 597 7,'1'12'23,"-1"-12"-2,0 0-15,21 8 0,-8-6 1,6 0 1,4 0 1,3 1-3,-2-3 0,3 1-1,-4 0-2,-1 2-1,-3 0-3,-3 3-5,-5-8-22,3 14-1,-14-12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6T18:04:47.58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81 22,'3'-12'11,"5"-1"2,4-1-1,3-1-2,3 4-3,4 0 0,2 7 0,-3 3-2,2 6-2,-3 6 0,-4 4 0,-2 5-2,-4 3 2,-7 2 0,-3 0 0,-6-2 1,-2 0-1,-5-6 1,0-1 0,-5-8 0,2-4-1,-1-9 0,3-4 0,2-6-2,3-4 0,1-3 0,4-2 0,3 1-1,3 2 0,1 3 0,2 4-1,2 4 1,4 2 0,2 6-1,-1 3 0,4 6 0,-2 4 0,1 5 1,-3 4 0,-3 5 1,-3 1 0,-5 0 0,-1-3 0,-3-4 1,0-4 0,0-5 0,3-10-1,0 0 0,-1-20 0,5-1 0,1-2-1,1-1 1,0-1-1,0 2 0,0 3 0,-1 7-1,-3 3 1,-2 10-1,0 0 0,0 0-1,-1 18 1,-2-2 0,-1 1 1,-2 3 0,2 2 0,-1 0 0,1-2-2,4-1-7,1 1-21,-1-20-4,17 5 0,-6-15 1</inkml:trace>
  <inkml:trace contextRef="#ctx0" brushRef="#br0" timeOffset="981">641 112 21,'0'0'18,"6"-11"-1,-6 11-2,0 0-3,0 0-1,0 0-3,0 0-3,0 0-1,0 17 0,0-4-1,-1 6-1,0 8 0,0 5 0,0 7 0,-1 2-1,1 3 1,-2-1-1,2 0 0,-1-9-1,2-2 1,1-10-1,1-4 1,2-8 0,-4-10 0,19 1 0,-2-10 0,1-5 0,4-5 1,3-5-1,4-5 0,0-4 0,1-3-1,-1 2 0,-1 1 0,-2 1 1,-1 5-1,-2 3 0,-4 5 0,-2 5 0,-5 5 0,-1 3 0,-11 6 0,13 2 0,-13-2 0,6 23 0,-5-2 1,-1 5-1,-1 8 1,-2 3 0,0 2 0,-2 4 0,0-2 0,-2 0-1,3-2 1,-1-6-1,2-4 0,1-6 1,0-5-1,1-6-1,1-12-6,0 0-22,0 0-6,12-23 2,-2 5-2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30T15:51:47.058"/>
    </inkml:context>
    <inkml:brush xml:id="br0">
      <inkml:brushProperty name="width" value="0.05292" units="cm"/>
      <inkml:brushProperty name="height" value="0.05292" units="cm"/>
      <inkml:brushProperty name="color" value="#548DD4"/>
    </inkml:brush>
  </inkml:definitions>
  <inkml:trace contextRef="#ctx0" brushRef="#br0">10318 11589 516,'0'0'2451,"0"0"-1935,0 0-645,0 0-129,0 0 129,8 12 129,-8-12 258,0 0 129,13 3 258,-13-3 129,0 0 129,0 0 0,0 0 0,6 11-129,-6-11-258,3 15-258,-1-3 0,3 3 0,-2 3-258,0 3 0,3 0 129,0 5-129,-1-1 0,2 5 129,-4 2 0,2 0 129,0 7 0,-2-2 0,0 4-129,-1 5 129,-1 0-258,-1 0 129,0 0 129,1 0-129,-1-1 0,0-3 129,0-7-129,0-3 0,0-6-129,0-3-387,0-4-774,0 1-1290,0-20-1161,1 16-129</inkml:trace>
  <inkml:trace contextRef="#ctx0" brushRef="#br0" timeOffset="2081.119">10425 12218 129,'16'-14'903,"-3"7"0,-2-1 129,1 1-129,2 0-387,2-1-129,0 2-258,1 0 0,-2 0 0,2 3 258,-1 0 0,1 1 0,-3 0 258,4 2-258,-1 0 0,0 2 0,1 4-129,-2 1-129,2 0 0,-3 2-129,0 1 0,-3 0 258,1 1-129,-5 1 0,-2-1 0,0 1 129,-3 2 0,-3 0 0,0 2 0,-3 1-129,-4 1 387,-4 2-258,-2-1 0,-3-2 258,-3 0-258,-2-1 258,1-2-258,-6-3 129,2 1 0,-5-3-258,4 1 0,-5-4-129,1 0 129,0-2 0,0-4 0,0 0 0,6 0 0,-1-5 0,3-3 129,5 3-129,2-5-258,14 10-129,-15-17-129,15 17-516,2-13-645,8 5-1290,10 7-1290,-7-12 258</inkml:trace>
  <inkml:trace contextRef="#ctx0" brushRef="#br0" timeOffset="2791.1596">10936 12375 1,'21'4'3095,"-21"-4"-128,26 0-129,-9-3-3096,0-2-258,2-2 0,3 1 129,-1-1 129,2-3 516,-1 0 129,1-3 387,0 0 0,-1-1 0,4 1 0,-7-3-387,1 1 0,-5 0-129,0 1-129,-4 1-129,-3-1 0,-8 14-129,1-18 129,-1 18 0,-13-11-258,0 9 258,-3 2 0,-3 0 0,-3 0 0,-2 3 0,1 6 0,-3-2 258,3 4-258,-2 0 129,1 4 0,-1-3 0,3 4 129,1-4 129,4 3-129,-1-5 0,5 2 258,-1-3-129,7 2 0,7-11 129,-9 19-129,7-8 0,2 2 0,4 2 129,4-1-129,2 3-129,5 3-129,-1-3 129,4 2-258,-2-5 258,3 1-129,0-3 129,2 1-129,0-6 0,2 0 0,-2 0 0,3-5-387,3 3-387,-5-5-645,7 1-1548,-2-1-1290,-8 0-516,6-3 387</inkml:trace>
  <inkml:trace contextRef="#ctx0" brushRef="#br0" timeOffset="3328.1903">11795 12195 1548,'0'0'3483,"0"0"-258,0 12-516,-10-10-3225,10-2-387,-22 10 0,12-2 516,-8 0 129,2 0 516,-4 3 516,-1-4 258,4 4 129,-5-4-129,7 7 0,-4-6-129,6 5-258,-3-1 0,5 4-129,-1 0 129,4 3-129,-2-1 129,5 3-258,-1-3 258,4 3-387,2-5 129,0 2-387,3-6 0,7 1 0,5-4 0,-1-3 0,2 0 0,5-4 0,2 1 0,-1-2-129,6-1-129,-3 0-258,7 0-903,-5-5-1290,0-5-1548,5 3-129,-5-7 0</inkml:trace>
  <inkml:trace contextRef="#ctx0" brushRef="#br0" timeOffset="3980.2276">12019 12213 2451,'13'5'3354,"-13"-5"129,14 0-645,-14 0-3612,21 4 129,-11-2 258,6 2 258,-3 1 258,-1-2 387,4 4 129,-3-5 258,4 5 129,-3-3-258,2 5-258,0-1 0,2 5-387,1 1-129,1 1 0,-1 7 0,2-3-129,-4 5 129,0 1-129,-3-1 129,-2 1 0,-5-3 129,-5 1 0,-2-6 129,-7 2-129,-5-7 0,-2 0 129,-8-5-129,-1 1 129,-3-4-129,-3-2-129,0-2 129,1-2-129,0-7 0,3 0 0,2-4 0,4-4 129,1 1-129,5-1 129,0 0 0,6 3 0,2 1 0,3-1 0,2 14-129,3-19 0,-3 19 0,22-11 0,-6 7-129,6 1 0,2 3 129,2 0-129,6 0-129,-5 2-516,7 6-1032,-6 1-1548,-2-4-645,5 7-258</inkml:trace>
  <inkml:trace contextRef="#ctx0" brushRef="#br0" timeOffset="4528.259">12574 12207 3999,'3'9'3612,"-2"5"-387,-1-14-1806,0 26-1806,0-11 0,0 7 774,1 3 0,-1-2 387,0 8 258,0-7 258,4 9-129,-2-11-129,7 7-129,3-10-387,1 1-387,8-7 0,4-4-129,2-3 0,0-6 0,3 0 129,1-6-258,-2-5 258,0-1 0,-4-3 0,0-4 0,-6-2-258,-3-1 258,-2 1-258,-5-3 129,-4 1-129,-1-2 0,-4 3 0,0 1 0,-5 4 129,-5 0 0,-1 3 0,0 4 0,-1 1-258,-2 4-387,14 5-774,-17 2-1935,17-2-903,-11 10-258,11-10 0</inkml:trace>
  <inkml:trace contextRef="#ctx0" brushRef="#br0" timeOffset="5484.3136">13446 12144 4386,'-10'3'4128,"2"8"-516,-11-9 0,-4 8-3870,2 2-129,4 4 0,-6 4 258,2-2 129,-1 3 258,2-5 387,6 2-258,0-4 258,7 1-258,2 0 0,5-2-129,2 3-129,9 0 0,2 1 129,1 0-387,2 2 387,0 1-387,-1-5 129,-3 2 0,-2-2 0,-5 1 0,-5-3 129,0-1 129,-7 0-258,-5-1 129,-2-2 0,-5-2-129,-1-1 0,-2-2 0,0-3 129,1-1-129,3 0 0,2-1 0,1-6 0,15 7 0,-18-11 129,18 11-129,-4-13 0,4 13 0,2-15 129,9 8-129,4 2 0,5-1 129,4 1-129,4-2 0,5 0 0,5-3 0,1 2 0,1-6 129,5-3-387,-2 0 258,-1-3-129,1-1 129,-6-3-258,-3 2 258,-3 0-258,-6 2 258,-7 4 0,-5-1 0,-8 3 0,-2 4-258,-3 10 258,-6-12-129,-4 9 129,-5 3 0,-3 0 0,-3 3 0,-3 4 129,0 3 129,-1-1 0,0 5-129,-1-1 129,3 3-129,1 1 129,5 2 0,1 1 0,7 2-129,1 0 129,7 4-129,1-2 129,6 1 0,7-3 0,9 4-129,2-7 129,7 3 129,2-5-258,6-1 0,3-3 0,2-1-129,-1 0 0,2-7-258,1 2-387,-10-7-1548,5-4-2322,-7-2-129,-9-10-516,-8-3 258</inkml:trace>
  <inkml:trace contextRef="#ctx0" brushRef="#br0" timeOffset="9607.5495">10953 14168 258,'0'0'2193,"0"0"-1419,0 0-129,0 0 129,0 0 129,0 0 387,0 0 129,0 0-129,0 0 129,0 0-129,0 0-258,0 0-129,0 0-387,0 0 0,0 0-129,0 0-258,0 0 129,0 0-129,0 0 0,0 0 129,0 0-258,0 0 129,0 0 0,0 0-129,0 16 258,0-16-129,0 21 0,0-7 0,0 1 129,0 4-129,0 3 129,-3 5-129,2 6 258,-2 4-258,0 3 129,0-1-258,2 7 129,-2 0 0,0 1 0,0-4 0,0-1 129,1-6 0,-1 0-129,0-6 129,0-2-129,0-7 129,2-1-129,-1-5 0,2-4-129,0-11 0,0 16 0,0-16 129,0 0 0,0 0 0,0 0-129,3-13 129,1-4 0,1-3-258,1-9 258,3-2-258,1-4 0,3-1 129,0-6-129,2 2 0,5-1 129,0 2 0,0 1-129,4 2 129,1 4-129,0 2 129,0 4 0,-1 5 0,1 4 0,-3 5 0,0 7 0,-5 1 0,0 4 0,-4 3 0,0 3 0,-4 6 0,0 5 0,-2 0 0,-2 7 129,0 3-129,-2 2 129,-1 4-129,1 4 129,-2 0 0,1 1 129,-2 3 129,0 0-258,0-5 129,1 1 0,-1-9-129,1-1 0,2-9 129,-1-3-258,-2-15 129,8 11-129,-8-11 129,12 0-129,-12 0 0,14-25 0,-6 9 0,2-4 0,3-6 0,-1-2-129,5-4 129,-1-2-129,3-1 129,1 0-129,6-4 129,1 1 0,3 3 0,1 1-129,-1 4 258,-1 3-258,0 6 129,-2 0 0,-5 9 0,-2 4 0,-1 2 0,-3 3 0,-1 3 0,-2 2 129,1 7-129,-2 2 0,0 2 0,-3 5 129,-2 3-129,-2 4 129,-4 2 0,4 6 0,-5 0 0,0 4 129,-5 2-129,3 2 129,-5-4 129,1 1-129,-1-7-129,-1-1 0,2-6 129,1-4-258,1-7 129,4-13-258,-4 16 0,4-16-258,0 0-258,0-6-516,12 0-2064,-7-9-1290,5-7-258,-1-2-387,2-7 258</inkml:trace>
  <inkml:trace contextRef="#ctx0" brushRef="#br0" timeOffset="10180.5823">12404 14396 3612,'0'0'4128,"0"0"-387,0 0-129,0 0-2451,11-1-1161,-11 1 0,0 0 0,7 9 387,-3 2 129,-4-11 129,3 22 129,-3-22 0,0 31 129,-1-16-129,1 11 129,-9-1-258,5 8-129,-6-3-129,4 6 0,-4-3 0,3 2 0,0-4-258,0-3 0,2-5-129,1-6-258,4 0-903,0-17-2580,0 0-774,-2-20-387,2-11-387</inkml:trace>
  <inkml:trace contextRef="#ctx0" brushRef="#br0" timeOffset="10405.595">12429 13949 11868,'0'32'5031,"0"-32"-903,-1 13-258,6 0-6321,-5-13-2193,13 18-129,-13-18-258,23 10-516</inkml:trace>
  <inkml:trace contextRef="#ctx0" brushRef="#br0" timeOffset="11079.6337">12760 14258 6321,'10'39'4386,"-1"-9"-258,-8-5-129,8 6-3612,-2 8-387,0 3 129,5 3 129,-8-3 129,2 3 129,-6-8-129,4 2 129,-4-10 129,0-3-129,0-10-129,0 0-129,0-16-129,0 11-129,0-11 0,11-11 0,-1-7 0,3-5 0,5-6 0,5-5 0,2-2 0,3 0 0,4-4 129,-2 6 0,1 1 0,0 4 0,-1 4 0,-3 6 0,-4 5 0,-2 4 0,-3 6-129,-2 4 258,-4 4-258,0 10 129,-5 5 0,0 8-129,-4 0 129,2 8 0,-5 5 0,4 3 129,-1 6 0,-2 1-129,-1 0 129,1 1-129,0-3 129,2-3 0,-3-4-129,2-5 0,-2-8 0,1-6-129,2-4-129,-3-18-258,3 24-1161,-3-24-2451,0 0-903,-12-17-129,0 1-645</inkml:trace>
  <inkml:trace contextRef="#ctx0" brushRef="#br0" timeOffset="12199.6977">11806 15959 1548,'-10'17'3483,"0"-15"129,10 13-258,-12-6-1806,7 4-1548,2 1 258,-3-2 129,4 10 129,-6-10 387,4 8 129,4-20-129,-5 25 129,5-25 0,-1 18-258,1-18-258,10 0-129,5-5-129,7-5 129,5-9-387,5-2 0,-1-6 0,6-8-258,-2 1 258,-1-6-129,-1 2 129,-3 1-129,-3 1 129,-2 0 0,0 2 129,-3 5-258,-1 1 258,-1 6-129,-5 4 0,0 6 0,-3 2 0,-12 10 129,18 0 129,-12 10-258,-2 11 129,1 6 0,1 9 0,1 9 129,-1 2 0,2 4 0,1-2-129,2-3 0,-1-5 0,3-7-258,2-7-258,-15-27-1419,29 13-2322,-12-17-645,-2-13 0,-1-16-387</inkml:trace>
  <inkml:trace contextRef="#ctx0" brushRef="#br0" timeOffset="12509.7155">11945 15308 11997,'-10'32'5031,"10"-32"-516,1 11 0,-1-11-4515,11 0-258,6 0-129,-4-2 129,5 2 0,-8-5-258,-10 5 258,14-10-387,-1 10-2064,-13 0-1548,14-9-516,-14 9-129,18-29-258</inkml:trace>
  <inkml:trace contextRef="#ctx0" brushRef="#br0" timeOffset="16751.9581">14135 13341 258,'0'0'903,"-13"-10"387,13 10-129,-17-7 258,7 4-129,-2-3 129,2 3-258,-3-2-129,-2 4-258,2-1-258,-1 0-258,-3 0 258,1 2-258,-5 0 0,5 0 129,-4 0-129,6 0 0,-3 0 129,4 0-129,0 0-129,13 0 0,-14 0 0,14 0-129,0 0 0,0 0 0,0 0 0,0 0-129,0 0 129,0 0-129,-5 12 129,5-12-129,0 16 129,0-5 0,0 2-129,0 2 129,0 5 0,0-1 0,0 8 0,0-2 129,2 8-129,2 1 0,2 7 0,2 4 0,4 2 0,1 3 129,2 6-129,-3 5-129,2 1 129,-2 4 0,-2 6 129,1 1-129,-7 5 0,2 1 0,-3 1 129,-2 2 129,-1 1 0,0 1 129,0-2 0,-3 1-129,-1-2 0,-1 2 129,-4-1-129,5-2-129,-4-5-129,1-4 258,0-4-258,1 2 129,0-11 0,4-3-129,-1-3 129,3-3-258,0-2 258,0-4-258,3-4 129,0-8-129,1-1 129,0-4 129,0-2-129,-2-6 0,1 0 0,-2-6 129,-1 5-129,0 0 0,0-2 129,-1 6-129,-5-3 258,1 5-129,-1-3 258,5 2-258,-4-5 129,5 2 0,-1-6-129,1-1 129,0-12-129,3 18 0,-3-18-129,8 11 129,-8-11 0,11 11 0,-11-11-129,12 11 129,-12-11 129,18 12-129,-18-12 129,24 12-129,-8-8 0,5 1 129,0-1-129,6 3-129,1-2 129,4 1-129,1 0 0,2 3 0,-2 0 0,-1-1-129,0 1 129,1-2 0,-2 0 129,-1-3-129,-3 1 258,-1-2-129,-3-3-129,0 0 129,-3 0-129,-6 0 129,-1 0-129,-13 0 0,14-3 0,-14 3 0,0 0-129,0 0 0,0 0 0,0 0-645,0 0-1161,0 0-2451,0 0-516,0 0-387</inkml:trace>
  <inkml:trace contextRef="#ctx0" brushRef="#br0" timeOffset="26359.5076">15410 14292 903,'-7'-5'1032,"7"5"129,0 0 0,0 0 258,-14-3 258,14 3-129,-11-4-129,0-1 129,11 5-387,-20-5-258,20 5-387,-21-2-258,10 1-129,-3-1 129,1 0-129,-4 2 129,0 0-129,-3 0 129,0 0 0,-2 2 129,-1 3-129,-1 2 0,1 3 0,-3-2 0,-1 4 0,2-3-129,4 5 129,-3-1 129,4 3-129,-2-3-129,7 5 129,-1-4-129,4 7 129,-1-5-129,5 3 0,0-3 0,2 3 0,1-2 0,5 0 0,-1-3 129,1 4-129,1-4 0,7 1 0,1-1 0,2 1 0,2-1 0,4 1 0,0-2-129,7-1 129,1-2-129,1 0 0,4 1 0,0-7 0,1-4 0,-2 3 0,0-3 0,0-3-129,-6-4 129,-1 2 129,-4-4-129,-3 4 0,-1 2 0,-14 3 0,18-6 0,-18 6 0,0 0 0,0 0 0,0 0 0,0 0 0,0 0 0,0 0 0,0 0-129,0 0-258,0 0-774,-10 0-2322,10 0-903,0 0-387,0-7-258</inkml:trace>
  <inkml:trace contextRef="#ctx0" brushRef="#br0" timeOffset="27171.5541">15531 14723 903,'-14'-16'3354,"14"16"-129,-7-22-1548,4 4-903,3 4 0,-4-6-129,4 3 0,0-3 129,1 6-129,3-7 258,5 6-129,-3-5-129,8 6-258,-1-3 129,2 2-387,1 3 0,4 1 0,-4 2 0,0 3 0,0 1 0,-1 5 0,-2-3 0,0 3 0,-2 3 0,-11-3 0,19 14-129,-19-14 129,19 17-129,-12-5 258,0 0-258,1 1 0,-2 2 0,-1 1 129,1-1-129,-2 1 0,-1 1 0,0-1 129,-2 0-129,-1 0 258,0-4 0,-4 2 0,4-14 0,-18 19 0,3-11 129,1 0 0,-6-5-129,1 3 0,-3-1 0,-1-1-129,-2 0 129,1-1-258,2-1 129,0 0-129,2-2 0,3 0 0,1-2-129,5-1 129,11 3-258,-17-14 0,17 14-129,-5-18-258,5 18-387,0-19-1419,0 19-1935,20-16-129,-7 4-258</inkml:trace>
  <inkml:trace contextRef="#ctx0" brushRef="#br0" timeOffset="27860.5935">16267 14402 3483,'22'10'3483,"-2"-10"-516,-20-9 0,0 9-3741,0 0 129,0 0 645,0 0 387,-20-14 258,20 14 645,-30-1 129,17 1-129,-14 0-258,7 9-387,-6-3-258,6 4-129,-1 2-258,1 0 129,1-2-258,4 2 129,2-3 0,4 3 0,9-12 129,-13 20-129,13-20 0,0 14 0,0-14 0,7 12 0,-7-12 0,19 12 0,-8-7 0,2 0-129,1 0 129,2 0-129,0 0 0,-1 2 0,4 3-129,-1-1 129,1 2 0,-3 1 0,0 6 129,-4-3-129,0 5 129,-4-3 0,-2 3 0,-4 0 129,-2-1 0,0-1 0,-8-6-129,-4 3 387,-1-7-258,-3 4 129,-3-6-129,-1-3 0,-2-3 0,2 1 0,-1-1-129,2-10 0,3 1-258,0-8-258,16 17-516,-17-32-903,16 13-1419,1 1-903,0-7-387</inkml:trace>
  <inkml:trace contextRef="#ctx0" brushRef="#br0" timeOffset="28396.6242">16605 13907 1161,'-2'42'3612,"3"-18"0,-2-5-774,-4 2-2064,4 5 0,-3-1 258,4 9-129,-1-5 129,1 10 129,0-3-258,1 12 129,-1-3-258,5 8-129,-4-4-258,4 5 0,-4-5 0,5 2 258,-5-3-387,4-2 129,-2-9-129,2-2 0,3-4 0,-1-4-129,0-7 0,1-3-129,-8-17 0,19 12-129,-19-12-258,19-7 0,-4-1-516,-5-14-774,8 5-1161,-5-9-1806,0-4-129,0-1-258</inkml:trace>
  <inkml:trace contextRef="#ctx0" brushRef="#br0" timeOffset="28900.653">16274 14149 2322,'0'0'2838,"16"0"258,-16 0-2709,18 0-387,-3 0 387,2 0 516,5 0 258,-2-3 129,10 3 129,-5-4 129,12 4-258,-5-3-129,12 3-258,-6-2-387,7 2-258,-3-3 0,2 3-129,-1-3 0,1 3 0,-7-2 0,-4 0 0,1 1 0,-8 1 0,-3-1 0,-5 1-129,-6 0 258,-12 0-258,15 0 129,-15 0-129,0 0-129,0 0-258,0 0-645,0 0-1806,-8 4-1548,8-4-258,0 0-129</inkml:trace>
  <inkml:trace contextRef="#ctx0" brushRef="#br0" timeOffset="29756.7019">17722 13677 4644,'14'0'3870,"-14"0"-258,0 0-258,0 0-3612,4 15-258,-4-15 387,-6 18 258,-4-5 387,-5-1 0,2 7 387,-9-6-258,3 8 0,-9-4 0,3 8-129,-6 2 0,1 4-258,-1 2 129,-1 6-129,-2 2 0,1 5 0,-1 7 0,1 5-129,-3 3 0,-1 7 0,-1 2-129,0 4 387,-3 4-129,6 0-129,2-6 129,5 2 0,7-6-129,6-1 0,4-5 129,7-1-258,4-5 129,3-5-129,4 1 0,5-5 0,4-3 0,4-3 0,1-7 0,6-5 0,4-3 0,2-3 129,4-5-129,0-5 0,-3-2 0,1-2 129,-3-2-129,-1-2 0,-6-3 129,-2 1-129,-7-2 129,-2 1 0,-14-2-129,15 1 129,-15-1-129,0 0 0,0 0-258,0 0-258,0 0-1161,-7-4-2451,7 4-516,-8-24-516,2 1-129</inkml:trace>
  <inkml:trace contextRef="#ctx0" brushRef="#br0" timeOffset="30707.7563">17703 14291 4257,'7'13'3741,"2"-1"-387,-9-12-129,0 0-3354,0 12 0,0-12 129,7 16 387,-7-16 129,4 17 129,-4-17 129,4 18 0,-4-18-129,3 29 0,-3-12-129,3 9 0,-3-1-129,3 8 0,-3-3 0,0 8 129,0-7 0,0 8 0,-3-7-258,3 0 129,0-9-258,0-3 129,0-6-129,0-14 0,0 0-258,15 0 129,-1-20 0,0-6-129,6-5 129,3-6-129,3-4 129,0 0-129,1 2 129,-2-2 0,3 4 129,0 2-129,-1 5 0,-2 5 0,-3 5 0,1 7-129,-3 4 129,-2 4 0,1 3 129,-6 2-129,0 7 0,-13-7 129,15 20-129,-8-6 129,-3 2 0,-1 4 0,-3 2-129,2 6 258,-2 1-129,3 4 258,-3-1-258,1 3 258,-1-3-129,4 5 0,-4-3 0,0-1-129,0-4 0,0 0 0,-4-3 0,-1-4-258,0-3 0,-5-7-258,7 1-129,3-13-1290,0 0-2193,-10 0-774,10-8-129,0-13-516</inkml:trace>
  <inkml:trace contextRef="#ctx0" brushRef="#br0" timeOffset="31295.79">18580 14854 7740,'0'0'4128,"10"-4"0,-10 4-645,0 0-3354,0 0-129,0 0 0,13 8 258,-13-8 0,10 24 258,-10-11 0,3 10 0,-3 2 129,0 9-258,-8 2 0,3 8 129,-7-3-129,2 7 0,-8-3 129,5 0-129,-4-5-129,3-1 0,0-9 0,2-4-129,4-6-258,2-4 0,5-5-129,1-11-129,0 0-516,0 0-1290,17-11-2193,-5-8-387,0-8-258,2-7-387</inkml:trace>
  <inkml:trace contextRef="#ctx0" brushRef="#br0" timeOffset="32136.8381">18919 14385 2709,'0'0'3096,"0"0"-903,7-2-774,-7 2 258,0 0 129,0 0-129,0 6 0,0-6-258,0 12 0,0-12-387,6 16-129,-6-16-258,8 27 0,0-11-258,0 7-129,0 1 0,3 6 0,0 5-129,1 5 129,-2 0-129,2 2 0,-4-3 0,5 1 0,-4-6 129,1-2-258,-1-13 0,-1-1 0,-8-18 129,17 11-129,-17-11 0,20-12 129,-10-8 0,4-9 0,0-5-129,3-9 0,3-2 0,-1-2 0,2-1 0,1 1-129,-1 2 129,1 8-129,2 5 0,-3 4 129,-2 6 0,-2 7 0,0 4 0,-3 4-129,1 7 129,-3 0 0,-2 7 0,1 5 0,-1 4 0,0 2 0,-2 6 0,4 2 129,-4 3-129,0 7 129,-2 3-129,5 2 129,-8 0 0,3 1 0,-4-1 129,2-2-129,-4-6 0,0-1 129,0-7-129,0-4-129,-2-4 0,0-3 0,1-2-129,1-12-129,-1 18-258,1-18-903,0 0-2064,0 0-1161,0 0-258,5-6-387</inkml:trace>
  <inkml:trace contextRef="#ctx0" brushRef="#br0" timeOffset="32983.8865">19590 15453 2967,'7'11'4257,"-7"-11"0,0 0-258,7 11-1419,-7-11-1548,0 0-129,0 0-129,0 0-258,0 0 258,13 0-129,-13 0-129,12-16-129,-4 3-129,6-1-129,0-3-129,5-4 0,3 0-129,1 0 0,0 1 129,0 0-129,0 2 0,-4 3 129,0 2-129,-4 4 258,-15 9-129,16-12 0,-16 12 129,0 0 0,7 5 0,-6 10 0,-1 3 0,1 7 129,-1 3 129,4 5 0,-2-4-129,4 8 129,0-3-129,2-1-129,-2-5 0,6 1-129,-4-8 0,1-1-129,1-3 0,-10-17-387,17 15 258,-17-15-258,19-2-387,-17-16-129,14 11-1032,-16-18-903,11 4-1548,-5-2-258,-2-3-129</inkml:trace>
  <inkml:trace contextRef="#ctx0" brushRef="#br0" timeOffset="33280.9035">19838 14928 8643,'0'0'4773,"0"0"-129,0 0-258,13 0-3096,-13 0-1290,17-2-129,-17 2 129,18-2-129,-18 2 129,0 0 129,11 0-258,-11 0-258,0 0-1419,0 0-2451,0 0-387,0 0-258,0 0-258</inkml:trace>
  <inkml:trace contextRef="#ctx0" brushRef="#br0" timeOffset="34007.9451">19756 13529 5676,'-9'17'4515,"9"3"-387,0-20-258,10 17-3225,3 2-903,2 8 129,5 2 129,3 6 129,5 2 0,-1 7 129,10 4 0,0 5 129,3 9-129,4 5 129,0 13-129,4 4-129,-3 10 129,1 5-258,-6 1 0,-8 2-129,-3-3 129,-8-2 0,-7-5 129,-5-3-129,1-4 0,-7-5 129,1-6 129,-2-3-258,-1-5 129,-1-5 0,0-3-258,-1-6 258,-7-6 0,-5-5 258,0-2-258,-7-8 258,5-2-258,-6-8 258,3-4-129,2-6 0,4-4-129,-1-3-129,13-4 0,-11 2-258,11-2-129,0 0-516,-4-8-2580,4 8-1290,15-27-129,-1 3-129</inkml:trace>
  <inkml:trace contextRef="#ctx0" brushRef="#br0" timeOffset="34436.9695">20900 14376 7224,'1'-12'4128,"-1"2"-129,0 10-258,0 0-3612,0 0-258,0 0 0,0 0 258,0 15 129,0-1 129,0 11 0,0 1 129,4 11 0,1 0-129,4 9 129,0 4-258,-1 5-258,1 1 129,1 1-129,-3-3 0,1-1-129,0-4-129,-6-8-258,4-2 0,-6-18-645,4 4-1677,-4-25-1419,-8 9-516,8-9 0</inkml:trace>
  <inkml:trace contextRef="#ctx0" brushRef="#br0" timeOffset="34744.9873">20589 14726 5805,'-14'4'4515,"14"-4"-258,9 11-129,10-11-2580,6 2-1548,5 1 0,7-2 129,4-1 0,4 0 129,3 0 0,4-1 0,-2-4 0,1 1 129,-8 0-129,-1 2 0,-6 0-129,-4 0-129,-9 2 0,-6 0-258,-2 0-129,-15 0-516,19 7-1290,-19-7-2193,0 0 0,0 0-516,0 0 387</inkml:trace>
  <inkml:trace contextRef="#ctx0" brushRef="#br0" timeOffset="35500.0303">21583 13350 6966,'2'13'4386,"-2"-13"-387,0 17-129,0-6-4128,-4 14 0,-3 2 0,5 11 258,-2 9 129,3 5 129,1 11 0,4 7 129,6 13 0,3 0 0,5 13 0,1 1 0,3 6-129,-4-5 0,1 2 258,-3-9-387,-3-4 129,-8-12 129,1-6-129,-6-14 0,-1-8 0,-6-14 129,0-4-129,0-13 129,7-16-129,-15 5-129,11-13 0,4-17-129,4-10 0,9-7-129,6-10 0,9-4 0,3-2 0,6 3 129,2 3-258,1 9 258,-2 9 0,-4 7 0,-2 11 258,-4 10-258,-2 6-258,-5 8 258,-4 13 0,-1 6 0,-3 9 258,-3 6-516,-3 7 516,-4 1-129,-1 3 0,-2-2 0,0 1 0,0-5 129,-2-1-129,-3-9 129,1-4-129,-3-6 129,3-1-129,-4-8 0,4-4 0,4-14-258,-12 15 0,12-15-387,0 0-1290,0 0-2064,-14-12-903,13-15-645,-2-12-258</inkml:trace>
  <inkml:trace contextRef="#ctx0" brushRef="#br0" timeOffset="36345.0788">22822 14043 645,'43'-21'2838,"-27"3"129,16 11-774,-6-1-1548,-5-2 129,6 6 387,-12-6 0,5 6 258,-20 4-129,21-12-129,-21 12-129,0 0-129,0 0-258,-5 8-387,-10 4 129,-1 8-258,-6 7 129,-5 12-129,-4 4 129,1 13-129,-4 9 129,3 10 0,-5 4 129,4 9 0,-3 5 129,7 5 0,-4 0-129,10 3 129,-3-5-258,6-2 0,5-6 0,8-4 0,5-6-129,6-8 0,9-12-129,6-8 0,6-10 0,6-4-129,1-11 129,6-4 0,-1-12 129,5-1-258,-5-8 258,0 0 258,-6-3-258,1-1-129,-6 2 0,-7-4-129,-2 6-258,-18 0 129,21-2-516,-21 2-774,0 0-2193,0-12-903,-4-4-387,-5-4 0</inkml:trace>
  <inkml:trace contextRef="#ctx0" brushRef="#br0" timeOffset="37093.1215">23093 14407 7611,'16'1'4386,"4"-1"-387,-20 0-129,12-13-3870,-12 13-258,15-2 258,-15 2 129,6 9 129,-4 6 0,-2-1 258,0 10-129,-4 0 0,4 9 129,-2 0-387,2 6 129,0 2 129,0 6-129,0-5 0,4 4 129,-2-4-129,0 1 0,-2-9 258,4-2-387,-4-10 0,1-7 0,-1-15-129,0 0 0,20 2 0,-7-10 0,0-11 0,5-7 129,3-8-129,1-4 0,4-4 0,-2-4 0,2 2 0,1 1 0,0 4 0,-2 3-129,-2 7 129,0 7 0,-5 6 0,-3 5 0,1 7 0,-4 4 0,-2 4 0,0 7 0,-3 3 129,0 5-129,-3 2 129,4 6 0,-3 0 129,1 4 0,-3 1 0,0 6 0,-3-4 0,0 4 0,0-1-129,0-2 0,-1-4 129,-3-3-129,1-5-129,1-7 129,1-3-129,1-13 0,-1 14 0,1-14 0,0 0-258,0 0-129,0 0-516,0 0-1677,0 0-1677,0-16-774,2 4-387,1-9-258</inkml:trace>
  <inkml:trace contextRef="#ctx0" brushRef="#br0" timeOffset="38169.183">23674 15328 2451,'-5'12'3483,"5"-12"-903,0 0-903,0 0-516,0 0-129,0 0-129,0 0-129,0 0-129,0 0 0,3-10 0,-3 10 0,0 0-129,14-10-129,-14 10 0,11-12 129,-11 12-258,16-17 0,-6 5-129,5-2 0,-1-3 129,5-1-129,-3-4 0,4 1 0,-2-3 0,1 4 0,-3-1 0,-2 6 0,0 3 0,-14 12-129,19-13 0,-19 13 0,11 0 0,-11 0 129,6 7 0,-3 5 129,-3 2 0,1 7 129,-1-2 129,2 10 0,-2-1-129,0 5 0,3-4-129,1 4 0,1-8-129,0-3 0,2-3-129,-1-5-129,2-3-129,-8-11-129,20 14-258,-20-14-645,21 0-516,-15-5-1290,6-4-1548,-3-2-387,0-5 258</inkml:trace>
  <inkml:trace contextRef="#ctx0" brushRef="#br0" timeOffset="38429.1979">23818 14570 10707,'0'0'4644,"0"5"-129,0-5-258,15 9-4257,-15-9-387,13 12 129,-13-12-258,11 11-129,-4 0-1032,-7-11-2451,0 0-387,0 0-258,0-11-129</inkml:trace>
  <inkml:trace contextRef="#ctx0" brushRef="#br0" timeOffset="39369.2518">24020 13752 3354,'0'16'3999,"0"-16"-129,4 11-258,-4-11-2580,20 12-774,-6-6 258,0 1 0,8 6 0,-5-3 258,10 12-129,-3 3 0,6 13-129,-3 7-129,6 11-129,-4 10-129,2 9-129,-1 7 258,-3 3-258,-2 7 0,-4 3 0,-3 1 129,-6 3 0,-2-1 0,-4 1-129,-6-3 0,0 1 0,-5-9-129,-1-3 258,-6-6-129,0-6 0,-3-10 0,3-8 258,-5-8-129,3-5-129,1-9 258,0-5-387,4-7 129,1-6-129,3-5-258,5-10-258,-6 16-387,6-16-1935,0 0-1677,-1-7 0,1-5-387</inkml:trace>
  <inkml:trace contextRef="#ctx0" brushRef="#br0" timeOffset="40565.3202">23910 12611 2580,'-16'0'3870,"16"0"-129,0 0-129,0 0-2838,0 0-516,0 0 129,16 0 0,-2-2 129,11 2 258,3 0-258,13 0 129,-1-4 0,12 2-129,-2-5-129,9 2-129,0-4 0,-2 5-129,0-4 129,-5 5-129,-6 1 0,-1 2 0,-5 1 0,-3 7 0,-6 0-258,-4 1 129,-4 3 0,-4-1 129,-4 1-129,0-1 0,-5 3 129,-3 0-129,-1 1 0,-2 5 129,2-3-129,-1 2 129,1 3-129,0 4 0,1 2 0,1 3 0,0 5 0,0 5 0,2 10 129,-3 8-129,0 11 0,-1 12 0,0 14 0,-2 13 0,-3 12 387,-1 14-516,0 13 129,0 9 129,4 9-129,5 3 129,3-1 0,6 2 0,0-3-129,4-5 129,-1-8 0,4-3-129,-3-1 0,-5-5 0,-3-7 0,-2-6 0,0-7 0,1-7 0,-2-11 129,2-11-129,-3-21 129,0-12 0,0-11 0,-1-9 0,-4-17 129,-2-3-258,-3-23 258,0 18-129,0-18 129,0 0-129,-10 0-129,10 0 258,0 0-258,-17-14 0,17 14 0,-11-9 0,11 9 0,-19-6 0,7 4 0,-6 0 0,-2 0 0,-9 2 129,-4 0 0,-7 4 129,-10 1 0,-7 4 0,-12-1 129,-7 8 129,-13 3-129,-4 2 0,-8-4-129,-4 1 129,1 0-387,-1-6 0,6 1-516,2-10-774,18 7-2580,-4-13-1032,17-7-645,8-14-387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6T18:04:17.09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859 1802 5,'28'-10'8,"3"-6"-1,7-1-1,7-2-1,7-3 0,7-4-1,13-1-1,9-2 1,11-3-2,9-1 0,5-1 1,7-1-1,8-3 1,4 0-1,2-3-1,1 2 2,2 0-2,-1 0 1,-3 1 0,-4 3-1,-6 2 0,-6 4 0,-8 3 0,-7 1-1,-12 5 0,-7 3-1,-10 4-1,-8 4-5,-15-1-16,-2 12-1</inkml:trace>
  <inkml:trace contextRef="#ctx0" brushRef="#br0" timeOffset="791">1061 2052 10,'46'34'9,"7"9"-1,8 2-1,6 6-2,4 5 0,9 2-2,2 5 0,4 1 0,3-3 0,3 0 0,1-4 0,0-1-1,0-5 2,1 0-1,-5-5 0,-3-2-1,-5-2 1,-3-3-1,-9-5 0,-6-2 0,-6-4-1,-7-1 0,-4-5 0,-8 0-1,-6-4 1,-5-2 0,-5 0-1,-5-4 0,-3-1-2,-14-11-5,11 12-18,-11-12-1,0 0-1</inkml:trace>
  <inkml:trace contextRef="#ctx0" brushRef="#br0" timeOffset="3195">6453 330 4,'51'-15'5,"14"-3"0,10-1-1,15-1-1,10-1-1,14 0 0,8-2-1,6 0 0,2 1 0,-4 0 1,-6 0 0,-8 1 2,-9-1-1,-16 6 0,-10-1 0,-16 7 0,-9-1-1,-12 7-5,-10 4-6,-17-3-11</inkml:trace>
  <inkml:trace contextRef="#ctx0" brushRef="#br0" timeOffset="3745">6988 914 1,'88'55'4,"5"2"1,0-3 0,0-2 2,-1-8-1,-5-3 1,-4-6 0,-9-7 0,-6-4 0,-14-4-2,-7-3-2,-13-7 0,-7-1-1,-8-5 0,-8 1-2,-11-5-1,0 0-3,-9-1-18,-1 5-2</inkml:trace>
  <inkml:trace contextRef="#ctx0" brushRef="#br0" timeOffset="4777">5804 2244 7,'33'-1'9,"13"-1"0,9-1 0,11-2-2,8 0-1,9-2-1,8 2-1,9-3-1,5 3 0,3 1-1,4 3 0,4 2-1,3 2-1,0 2 0,0 2 1,-5 3-1,-3 1 1,-3 1-1,-6 0 0,-6 2 1,-7 0-1,-11-2 1,-10 0-1,-8 0-1,-12-3-2,-10-2-12,-7 7-10,-31-14 1</inkml:trace>
  <inkml:trace contextRef="#ctx0" brushRef="#br0" timeOffset="5498">5904 2477 1,'25'19'8,"0"1"-1,8 8-1,2 3 0,4 7-1,4 3-1,2 6 0,3 2-1,5 5 0,4-1 0,0-2-1,3 0 1,4-2-1,4-2 1,3-3 0,-1-5-1,-4-1 1,-2-2-1,1-4 0,-5-3-1,-7-4 1,-9-3-2,-8-5 2,-6-2-2,-7-6 1,-6-2-1,-8-2-1,-9-5-2,0 0-14,6 12-7,-19-18-1</inkml:trace>
  <inkml:trace contextRef="#ctx0" brushRef="#br0" timeOffset="6339">3206 3306 7,'55'-11'10,"10"0"-2,8-3-1,13 0-1,8 1-1,7-3 0,7-1-1,-2 0-1,-1 1 1,-4 1-1,-3 0 0,-10 2 1,-7-1-1,-12 3 0,-8 1-1,-8 1-1,-9 2-1,-9 3-3,-8 0-3,-6 0-10,-3 7-9,-18-3 0</inkml:trace>
  <inkml:trace contextRef="#ctx0" brushRef="#br0" timeOffset="6860">3445 3696 9,'44'55'6,"3"5"0,8 3 0,5 2 0,7 5-1,4-1-1,6 1 0,4 1 0,2-7 0,1-2 0,-2-6 0,0-5-1,-5-2 1,-4-7-1,-6-5 0,-6-5-1,-4-4 1,-5-4-1,-9-1 1,-5-4-1,-8-7-1,-6-2 1,-6-1-1,-6-4 0,-12-5-2,11 5-8,-11-5-17,0 0-1,-15-25 0</inkml:trace>
  <inkml:trace contextRef="#ctx0" brushRef="#br0" timeOffset="9083">4 1749 3,'0'0'14,"-2"-9"-1,2 9-2,0 0-3,0 0-2,0 0-2,0 0-1,0 0-1,0 0 0,0 0-1,-3 10 1,3-10-1,3 20 0,-3-6 0,2 6 1,-1 1 0,0 4 0,-1 4 0,0 2 0,-2 0 1,1 2-1,0-3 1,1-3-2,-2-3 1,2-3-1,0-8 1,2-3-1,-2-10 2,9 4-1,-9-4 0,21-21 1,-4 0-1,2-2 0,4-7 0,3-2 0,0-4-2,-2 2 1,-1 4 0,-1 2 0,-5 5 0,-3 4 0,-4 6 0,0 3 0,-10 10-1,10-10 0,-10 10 0,0 0 0,11 3 0,-11-3 0,9 12 0,-3 0 0,-1 1 0,1 4 1,0 0-1,1 5 1,-1 4 0,-2 4 0,-1-2 0,-1 3-1,-1-3 1,-2 1 0,-1-1 0,0-2-1,-2-7 0,1-2-3,2-2-7,1-2-20,0-13-2,0 0 2</inkml:trace>
  <inkml:trace contextRef="#ctx0" brushRef="#br0" timeOffset="9804">430 2192 5,'15'-4'18,"-5"-8"-7,1-1-10,4-3 0,0-2 1,5-1 1,-2 0 1,-1 2 0,0 0 0,-4 4 1,0 1-1,-13 12-1,15-13-1,-15 13-1,0 0-1,9-4 0,-9 4 0,0 0 0,0 0 0,5 11 0,-5-11 0,5 17 1,-4-6 0,0 3 0,-1 2-1,0 3 1,-2 3 0,0 0-1,-2 1 1,2 0-1,-2 2 1,1-4-1,0 1 0,1-2 0,-1-4 0,0-1 1,0-2 0,-2-1-1,5-12 1,-12 15 0,2-10 0,-1 0 0,-1-2 0,0 2 0,-2-4-1,3 1 2,-1 0-1,12-2 0,-15 1 0,15-1-1,0 0 1,0 0-1,0 0 1,14-6-1,1 3 0,2-1 1,5 1-1,2 0 1,3 1-1,0 2 1,0 2 0,-4 1-1,0 1 0,-4 1 0,-3 1-3,-3 1-14,-13-7-9,16 6 0</inkml:trace>
  <inkml:trace contextRef="#ctx0" brushRef="#br0" timeOffset="15062">3237 3415 21,'0'0'21,"0"0"-2,-6-12-1,8 2-3,1-5-4,5-2-3,3-5-4,3 2-1,4 0-2,0 3 0,3 1-1,-2 9 0,2 7 0,-2 7-1,-4 8 2,-1 3 0,-7 5 0,-2 3 1,-6 2 0,-1-1 1,-8-6 0,-3 1 0,-5-5 0,0-5 0,-3-8 0,3-5-2,0-9-1,4-6 0,2-5-1,6-8 0,4 2 0,3-1 1,4 0-1,4 6 1,1 5 1,2 5-1,3 3-1,0 9 0,3 5 0,-1 3-1,1 7 1,-3 1-1,-1 4 1,-4 3 1,-6 3 1,-3-1 0,-7-5 1,-2 1 0,-8-6 1,0 0 0,-7-7-1,-2-4-1,2-5-3,-3-10-8,8-3-9,3-6-11,3-11-4,14-2 0</inkml:trace>
  <inkml:trace contextRef="#ctx0" brushRef="#br0" timeOffset="15823">5809 2324 8,'-11'-3'28,"11"3"0,-15-1-16,6-8-2,3-2-3,1-5 0,9-3-3,2-4-2,7-1 0,5-2-1,1 0-1,4 5 1,-1 5 0,-2 5 0,-4 10 0,-5 9 0,-6 9 0,-9 10-1,-6 7 3,-8 4 0,-5 7 2,-7-3 0,0 1 0,-3-10 0,6-2 0,1-13 0,8-7-2,5-14-1,7-10-1,7-9-1,5-4 0,2-5 1,3-3-2,-1 1 2,-1 5-1,1 6 0,-3 6 0,-1 6-1,-6 10-1,0 0 0,0 0 0,7 13 0,-6 0 1,1 3-1,0 3 1,0 1 1,1-1 1,-2-3-1,0-3 2,-1-3-1,0-10 1,0 0-2,-15 0-2,8-12-16,-5-8-15,-4-14-2,3-9 0</inkml:trace>
  <inkml:trace contextRef="#ctx0" brushRef="#br0" timeOffset="33698">4715 3149 4,'3'-16'13,"-3"16"-2,9-17-3,-2 8-2,2 0 0,5-1-1,1 2-1,2 1 0,1 3-1,2 3 0,-1 5-1,-2 4 0,0 6-1,-4 3 0,-2 5 0,-4 1 0,-3 2 1,-4 2 0,-2 0 1,-6-3 2,0-1 0,-4-6-1,-2 1 1,-2-5 1,-1-1-1,-3-9-1,1-2 0,-1-6-1,2-5 0,1-4-1,5-4-1,1-2 0,5-2 0,5-1-1,3 0-1,5 2 1,4 2-1,1 4 1,2 0-1,3 5 1,0 1-1,0 4 1,1 4-1,-1 5 1,2 4 0,-3 4 0,-1 3 1,-2 2 0,-2 3 0,-5-4 0,-2 2 1,-4-1 0,-3-4 1,-4-1 0,7-12 0,-19 6 0,7-3 0,-3-4-1,1-4 0,-2-7 0,2 1-1,2-8-1,2 3 0,3 1 0,3-5-1,5 3 0,2-1 0,3 5 0,1 1 0,3 5 0,-1 2-1,1 4 1,0 2 0,-10-1 0,13 15 1,-9-1 0,-2 1 0,-3 3 1,-3 2 0,-2-3 0,-1 1-1,-2 1-2,-2-6-15,2-1-16,4 3-1,5-15 0</inkml:trace>
  <inkml:trace contextRef="#ctx0" brushRef="#br0" timeOffset="34660">4746 4756 20,'0'0'18,"-12"3"0,12-3-1,5-13-1,3 0-4,8 0-3,1-2-4,5 1-2,1 1-1,4 5 0,-4 4 0,1 8-1,-4 5 0,-3 6-1,-3 7 1,-4 5-1,-5 3 2,-4 1 0,-4-1-1,-3 0 2,-4-5-1,-1-3 0,-2-7 1,0-6 0,-1-8-1,1-6 0,0-6-1,2-5 1,2-5-1,0-1-1,3-2 0,2 0 0,1 3 0,3 3-1,2 2 1,2 5-2,-4 11 1,16-12 0,-6 11 0,1 4 0,3 6 0,0 3 0,1 7 1,-1 3 0,-1 4 0,-2 3 1,-2-4 0,-2 2 1,-3-5 0,-2-2 2,-5-7 0,-2-2 0,-5-11 0,-2-1 1,-6-8-2,-2-3-1,-2-8-2,-4-6-3,4-2-9,-1-8-25,4-9 0,6-4-1,4-5 1</inkml:trace>
  <inkml:trace contextRef="#ctx0" brushRef="#br0" timeOffset="35621">5160 3213 20,'0'0'15,"0"0"-1,0 0-2,0 0-2,0 0-1,0 0-2,0 0-1,0 0 0,0 0-1,0 0-1,0 0 0,0 0 0,0 0-1,-10 5-1,10-5 1,-2 15-1,1-2-1,-2 3 1,2 5 0,-3 2 0,0 5 0,-2 5 0,1 2-1,-2 0 1,2-1-1,-1-2 0,2-1 1,1-5-2,1-3 1,3-7-1,2-6 1,-3-10 0,16-2 0,-2-8 0,2-4 0,2-7 1,2-2 0,-2-3-1,2 3 0,-3 1 0,-1 2 0,-4 5 0,-1 2 0,-2 5-1,-9 8 0,15-9 0,-15 9 0,12-3-1,-12 3 1,0 0 0,13 7 0,-13-7 0,8 17 1,-6-5-1,0 4 1,-2 3-1,1 6 1,-3 1-1,-2 3 1,-1 3-1,0 0 1,-1 1-1,1-2 1,-1-2-1,0-5 1,2-4-1,2-3 0,0-7 0,2-10 0,0 12-2,0-12-2,0 0-19,15-13-12,-9-2-2,2-2 2</inkml:trace>
  <inkml:trace contextRef="#ctx0" brushRef="#br0" timeOffset="37804">5278 4960 14,'0'0'13,"0"0"0,0 0 0,0 0-2,-1-9-1,1 9-1,0 0 0,0 0-2,0 0-1,0 0-2,0 0 1,0 0-2,0 0-1,0 0 0,-4 9 0,4-9 0,-3 23-1,1-5 0,-1 7 0,-1 4 0,0 6 1,-2 2-1,-1 2 0,1-3 1,-1-2-1,3-7 0,1-4-1,1-8 2,3-3 0,-1-12 0,13-3 1,-2-7-2,4-2 2,0-4-2,2 0 2,1-4-2,0 0 0,0-1-1,-1 3 0,0 1 1,2-2 0,-1 3-1,3-2 1,-1 4 0,0 2-1,-1 1 0,-3 3 1,-2 3-1,-3 1 0,-2 5 1,-9-1-1,11 12 1,-8 0-1,-3 3 1,0 5 0,-1 2 0,-2 3 0,-1 4 2,-1 1-3,0-2 2,0-2-2,1-2 1,0-3-1,2-4 1,1-1-2,0-6 1,1-10-1,2 11-1,-2-11-4,0 0-11,11 2-18,-11-2-2,8-11 1,-4-1 0</inkml:trace>
  <inkml:trace contextRef="#ctx0" brushRef="#br0" timeOffset="87596">5855 1500 6,'-2'-9'5,"2"9"1,0-13-1,0 13 1,-1-11 0,1 11 0,0 0 0,1-12 0,-1 12-1,0 0-1,0 0-1,0 0 0,0 0-1,0 0-1,0 0 1,0 0-1,0 0 0,0 0 0,0 0 0,0 0-1,0 0 1,0 0-1,0 0 1,0 0-1,1 13 1,-1-13 0,2 16 0,1-4-1,-3 1 1,0 4-1,0 0 1,-1 4-1,-1 4 0,0 2 0,-1 2 0,1 0 2,0 0-2,1 0 0,0-2 0,1-1 0,1-4 0,0-3 0,0-4 0,1-1 1,0-5-1,-2-9 0,2 14 1,-2-14 1,0 0 0,0 0 1,0 0 1,0 0 0,0 0 0,11-6 0,-6-5 0,4-4-1,2-4-1,2-3 0,3-2-1,0-4-1,2 2 1,1 2-1,-2-1 0,0 4 1,0 2-1,-1 2 0,-1 2 1,-1 4-1,-1 1 0,-3 0 0,-1 5-1,-9 5 1,14-7-1,-14 7 1,9-1-1,-9 1 1,0 0 0,0 0-1,11 8 1,-11-8 0,5 10 0,-5-10 1,5 15-1,-3-6 0,0 3 1,-1 2-1,0 2 0,0 3 1,-2 3-1,0 2 1,-1 2 0,-1 2-1,1-3 0,-2 1 1,1-2-1,-1-2 0,1-5 0,1-2 0,0-4 0,2-11 0,-1 15 0,1-15 0,0 0-1,0 0 0,0 0-3,0 0-6,0 0-21,5-12 0,-2 0 0</inkml:trace>
  <inkml:trace contextRef="#ctx0" brushRef="#br0" timeOffset="88738">6465 1655 9,'0'0'16,"0"0"-1,0 0 0,0 0-3,0 0-2,0 0-1,0 0-2,0 0-2,-9 1-2,9-1 0,0 0-2,0 0 0,-12 14 0,12-14-1,-12 15 0,5-4 1,-3 4 0,-1-1 0,1 5 0,-2 1-1,-1 0 1,2 2-1,0-1 1,-1 0-1,5-1 0,-1-2 0,1-1 0,4 3 0,1-2 0,0-1 0,3-1 0,0-2 0,1-1 0,2 2 0,1-3 0,-5-12 0,8 16 1,-8-16-1,8 11 0,-8-11 1,15 6 0,-6-3 0,1-5 0,1 0 0,0 0 1,1-3-1,0-1 0,-12 6 0,19-15 0,-19 15 0,12-20 0,-12 20 0,8-18 0,-8 18 0,2-14 1,-2 14-1,-3-12 0,3 12-1,0 0 1,-14-12-1,14 12 0,-16-8 0,6 9-1,-4-1 1,0 0-1,-3 5 0,0 3-1,-2 6 0,-3-2-3,5 8-10,0-2-17,-2-4 1,5 5-1</inkml:trace>
  <inkml:trace contextRef="#ctx0" brushRef="#br0" timeOffset="91221">8568 3875 5,'0'0'6,"0"0"-2,0 0 1,0 0 0,0 0 1,0 0 0,0 0 0,-3 12 0,3-12 0,0 0-1,1 15 0,2-6 0,-1 3-2,1 1 0,0 3 0,3 0-1,-2 5 0,2 0 1,-1-2-2,-2 4 0,1 0 0,-1-1 0,-2 1 0,0-1-1,-2 0 1,-1-1-1,-2-2 1,0 1 0,-3-4 0,1-1-1,-3-2 2,1-2-1,-2-2 1,-1-3 0,0-1 0,0-4 0,-3-3 0,2 1 0,-4-6 1,3 1-1,-1-4 1,3 1 0,0-1 0,4-1 0,1-1 0,6-1 0,6-2-2,4 0 0,5-4-1,4-2 0,6-1 0,2-2 0,2-2 0,2-2 0,-1-1 0,-4 2 1,-2 3-1,-2 3 0,-6 1 0,-1 2 1,-5 4-1,-2 5 1,-8 9 1,8-11 0,-8 11 0,2-9 1,-2 9 0,0 0 0,0 0 0,-10-9-1,10 9 0,-15-2-1,5 2 0,-2 1-1,0 2-1,-4 1-1,2 4-2,-5-1-6,0 2-24,1 5-2,-5-2 1,4 0 0</inkml:trace>
  <inkml:trace contextRef="#ctx0" brushRef="#br0" timeOffset="99072">5600 3817 1,'-4'12'6,"0"-2"-1,1 4-1,1-3 0,3-1 0,1 0 0,-2-10 1,12 14-1,-3-6 1,5-3-1,2-3 1,0-1-1,3-1-1,1-1 0,0 1 0,-1-6-1,-3-2 1,-1 0-1,-5 2 0,2-4 1,-12 10-1,11-18 1,-9 6 1,-1 2 0,-3-1-1,-3 1 1,-2 0-1,-5 2 1,-6 0-1,3 4-1,-4 2-1,1 3-1,-2 3 0,-1 4-1,3 1 0,2 1-2,6 2 0,-3-2-1,5 0-2,8-10-4,-11 15-2,11-15-7,0 0-7</inkml:trace>
  <inkml:trace contextRef="#ctx0" brushRef="#br0" timeOffset="99543">5763 3816 3,'-10'20'15,"3"-7"-2,3 5-1,-2-1 0,-1 5-2,0 3-1,-3 0-2,7 2 0,-7 1-2,7 1-1,-5-3-2,6 3-1,-4-6 1,4-2-1,2-1 0,1-5-1,-1-2 1,1-4 0,-1-9 0,1 11 0,-1-11-2,0 0-4,0 0-23,0 0 0,2-19 0</inkml:trace>
  <inkml:trace contextRef="#ctx0" brushRef="#br0" timeOffset="100434">5671 5603 15,'0'0'9,"0"0"1,13 4 1,-13-4-2,0 0-2,0 0-1,0 0 0,0 0 1,0 0 0,0 0 0,0 0 0,0 0-1,-9-5 1,9 5-1,0 0 0,0 0-1,12-13-1,-2 5 0,4-7-1,1 1-1,4-6-1,0-1 0,4-1 0,-1-2 0,-3 2 0,-3 3 1,-1 3-1,-2 2 0,-3 4 0,0 2 0,-10 8 0,13-12-1,-13 12 1,0 0-1,10-5 0,-10 5 0,0 0 0,0 0 0,0 0 0,0 0 1,4 13-1,-4-13 0,-2 16 1,2-2-1,-2 2 1,0 5 0,0 3-1,-1 2 1,1 1-1,-1 3 0,-1 0 0,1-2 1,1-2-2,1-4 2,0-2-2,0-3 2,0-3-1,1-5 0,0-9 0,0 10 0,0-10 0,0 0-2,0 0-2,0 0-6,4-14-19,-4 14-7,7-19 2,1 10-1</inkml:trace>
  <inkml:trace contextRef="#ctx0" brushRef="#br0" timeOffset="101145">6157 5732 22,'0'0'21,"-10"-10"0,10 10 1,-10-16-6,8 6-3,-5-5-3,7 0-3,-1-3-2,4-1-2,1-2-1,2 2-1,1-1 0,4 2-1,2 0 1,0 2-1,2 1 1,-1 4-1,3 0 1,-2 6-1,2 1 0,-2 3 0,0 4 1,-2 4-1,-3 5 0,2 1 1,-2 2-1,-4 1 0,-4 4 1,3 1 0,-6 2-1,2 0 1,-1-3-1,-2-1 1,-4 1 0,3-3 0,0-3 1,-1-1-1,-2-3 1,-2-1 0,-3-3 1,1 1-1,-5-3 1,1 0 0,-4-4-1,1 0-1,-3-3 1,1-2-1,0 0 0,1-3 0,2 0-2,1-3-1,6 3-5,-2-3-24,5-8-5,10 0-3,-4-8 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6T18:04:31.22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76 184 0,'0'0'25,"-10"8"-1,10-8 1,-11-13-21,11 13-3,1-12-1,-1 12 0,6-13-1,-6 13 1,15-13 0,-3 9-1,0 3 0,3 3 1,1 6 0,1-3 0,-1 6 0,-4 1 1,0 0 0,-5 2 1,-7-14 1,11 19 1,-11-19 1,-13 20-1,-2-16 1,0-1 0,-7-3-1,1-1 0,-6-6-2,1-5 0,3-4-2,3-2 0,6-4-1,5-3 0,6 0-1,7-1 1,8 4-1,7 1 1,4 4 1,3 1-1,12 6 0,0 4 0,0 4 1,-1 5-1,-3 4 0,-6 4 1,-2 3 0,-6 3 0,-13 1 1,-5 1 1,-7 4 0,-7 0 0,-5-1 1,-6 0 0,-5-5 0,-3-2 0,-4-3 0,0-6-1,0-6 1,3-8-1,4 1-1,5-6 0,8-2-4,5-3-2,16 3-10,11 0-17,2-2 0,14 6-1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6T18:09:35.50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 0 10,'0'0'12,"0"0"0,0 0-1,0 0-1,0 0-3,0 0 0,0 0-2,0 0-2,0 0 0,0 0-1,0 0 1,0 0-1,0 0 0,0 0-1,0 0 1,0 0-1,0 0 0,0 0 0,0 0-1,0 0 0,0 0 0,0 0 0,0 0-1,0 0 1,0 0 0,0 0 0,0 0-1,-8 14 1,8-14 1,1 14-1,-1-2 0,0 0 0,1 4 0,0 0 0,0 4 0,1 2 0,0 4 0,0 1 0,0 2 1,0 0-1,1 0 0,0 0 0,0 0 1,0-3-1,2-5 0,-2-3 0,1-2 1,1 1-2,-1-6 1,0-1 1,-4-10-1,0 0 2,9 11 1,-9-11 0,0 0 2,0 0 0,0 0 1,8-19-1,-3 10 0,-1-1-1,3-6-1,3-2-2,2-7 0,1-2 0,2-3 0,1-2 0,2 1 0,1-1 0,1 2 0,-2 0 0,1 3-1,-1 2 1,-1 6 0,-2 2-1,-2 3 0,-3 5 1,-10 9-1,15-11-1,-15 11 1,10 0 0,-10 0 0,7 10 0,-1-1 0,-3 2 0,2 5 0,2 1 0,-3 5 0,4 2 1,1 3-1,-1 2 0,-1 1 1,3 1-1,-2-1 0,-3-2 1,3 0-1,-4-4 0,1-2 1,-2-5-1,-1-1 0,0-6 0,0-1 1,-2-9-1,2 9-1,-2-9 0,0 0-5,0 0-16,0 0-12,0 0 0,11-13 0</inkml:trace>
  <inkml:trace contextRef="#ctx0" brushRef="#br0" timeOffset="7461">628 362 8,'0'0'18,"5"-10"-2,-5 10-1,0 0-2,0 0-3,0 0 0,0 0-3,0 0-1,0 0-2,0 0-1,0 0-1,0 0 0,0 0-1,0 0-1,-3 11 1,3-11-1,1 13 0,-1-2 0,1 3 0,0 1 0,0 3-1,0 3 1,-1 0 0,1 3 0,-1-1 0,0 0 0,0-2 0,0 2 0,1-4 0,-1-2 1,2 0-1,-1-2 0,1-3 0,0-1 0,0-2 0,-2-9 0,5 13 0,-5-13 0,0 0-1,0 0-2,0 0-11,11 6-16,-11-6 0,0-12 1</inkml:trace>
  <inkml:trace contextRef="#ctx0" brushRef="#br0" timeOffset="8182">878 383 4,'0'0'18,"0"0"-6,0 0-1,0 0-2,0 0-1,0 0-1,0 0 0,0 0-2,0 0 2,0 0-2,0 0-1,0 0-1,0 0 0,0 0 0,0 0-2,0 0 1,2 9 0,-2-9-1,-1 9 1,1-9 0,1 16 0,-1-4-1,2 5 0,-1 1 0,0 4 0,1 0 0,2 3-1,-1 2 0,1 0 0,-1-4 1,1 0-1,-1-2 1,1-1-1,-1-2 0,1-4 1,-2-2-1,0-2 0,-2-10 1,3 12-1,-3-12 1,0 0 0,0 0 0,0 0 0,0 0-1,0 0 0,0 0-2,0 0-7,0 0-22,0 0-2,0 0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6T18:09:58.06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81-1 3,'0'0'7,"10"2"0,-10-2-1,0 0 1,10 2 0,-10-2-1,10 4 0,-10-4 0,17 7-1,-5-3-2,4 4 0,1-1-1,3 4 0,2 0-1,-1 2 0,-1 3 0,1 2 0,-6 2 0,-2 2 0,-4 3 1,-4 3-1,-5 1 1,-3 3 0,-6 2 2,-1 4-2,-5 0 0,-1 5 0,-4 0 0,-1 3 0,-2 1 0,0 3 0,0-1-1,0-2 0,0-1-1,-1-1 1,4-2-1,4-2 1,0-2-1,4-2 1,1-2 0,4 1 0,3-3 0,5 1 0,3-3 1,6-1 0,3-3 1,6 3-1,6-5 1,7-1 0,4-2 0,5-2 0,2-4 0,6-1 0,-5-5 0,1-3-1,-6-3 0,-5-2 0,-7-3-1,-5 0 0,-7 0 0,-6 0-2,-9 1-1,11 2-1,-11-2-3,0 0-10,1 13-18,-1-13 0,8 10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6T18:09:59.31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101 0 1,'-15'4'1,"1"3"0,0 0 1,0 0-1,3 2 1,1-1 0,10-8 0,-16 17 0,16-17 1,-6 17-1,5-7 1,2 0-1,0 1 1,3 0 0,0 2 1,3 0-1,3 2 1,3 2 1,6 1 0,3 2 0,3 2-1,3 3 0,8 0 0,-2 2-1,5 1-1,-4 0 0,4 0-1,-5-2-1,-1 0 1,-7-1-1,-2-2 1,-6-2-1,0 2 1,-7 1-1,-4 1 1,-7-25 1,9 52-2,-5-26 1,-3 2 1,-1 2 0,-5-1-1,-2 2 1,-3-1 0,-3 3-1,-2-2 2,-3 2-1,-6 0 1,0-3-1,-2-1 1,1-1-1,-2-2 1,0-5-1,-4 1 0,5-3 1,-2-1-1,3-5 0,2 0-1,5-4 0,2-1-1,6-1-10,10-7-21,-19 2 0,19-2-1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6T18:09:50.74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11,'0'0'9,"0"0"0,0 0-1,0 0-1,0 0-1,0 0-1,2 10-1,-2-10 0,4 10 1,-4-10 0,5 14-1,-5-14 0,6 17 0,-5-7-1,3 3 0,-1 1-1,2 3 0,-1 0-1,0 3 0,0 0 0,2 3 0,1-1 0,0 1-1,-1 0 0,0 1 1,0-4-1,0 1 0,-1-2 1,0-2-1,-2-2 1,0-5 0,-1-1 0,-2-9 1,3 12 1,-3-12 0,0 0 1,0 0-1,0 0 0,9-13 0,-6 0 0,5 2 0,-2-6-1,3 0-1,2-6 1,1 3-1,1-2 0,2 1 0,-2 0 0,3 0-1,3 3 0,1 0 0,-2 2 0,1 2 0,-1 1 1,-2 3-1,-1 3 0,-1 2 0,-5 2 0,-9 3 0,12-2 0,-12 2 0,0 0 0,11 13-1,-11-13 1,6 16 0,-4-6 0,-1 2 0,-1 2 1,2 4-1,-3 1 1,2 3-1,-2 2 1,0 2-1,0-3 0,1 0 1,-2 3 0,1-3-1,0-1 0,0-3 1,1-4-1,0-2 0,-1-1 1,1-1 0,0-11-1,0 0 1,0 0-1,0 0 0,2 9-2,-2-9-6,0-16-24,0 16-2,6-11 0,-6 11-1</inkml:trace>
  <inkml:trace contextRef="#ctx0" brushRef="#br0" timeOffset="1632">599 398 21,'0'0'15,"0"0"-1,0 0-1,0 0-3,0 0-1,0 0-1,0 0-2,0 0-2,0 0-1,0 0-1,0 0-1,0 0 0,0 0 0,-2 11-1,2-11 0,-2 20 0,1-9 0,-1 7 0,0-1 1,-1 5-1,0-1 1,-1 0-1,-1 1 1,1-1-1,1-1 1,0-1-1,-1-2 1,2-3-1,0-2 1,1-3-1,1-9 1,0 11-1,0-11 1,0 0-1,0 0 1,0 0-1,0 0-3,0 0-8,0 0-20,0 0 2,-4-11-1</inkml:trace>
  <inkml:trace contextRef="#ctx0" brushRef="#br0" timeOffset="2183">782 463 5,'0'0'10,"0"0"0,0 0-2,-7 9 0,7-9-1,-9 14 0,5-5 0,-2 2-2,1 2 0,-2 1-1,2 0-1,-3 3 0,3-1 1,-1 2 0,1 0-1,-1-2 0,2 1 1,0-2-1,4 1 0,0-2-1,4 0 1,4-2-1,6-1 0,5-2 1,8 2-1,5-4 0,5-1 0,1-4-1,2-1 1,-4-1-1,-3-1 0,-7-2 0,-6 0-1,-9 0-1,-11 3 0,0 0-3,0 0-5,0 0-8,0 0-15,-15 0 1,15 0 0</inkml:trace>
  <inkml:trace contextRef="#ctx0" brushRef="#br0" timeOffset="2634">929 679 14,'0'0'15,"1"13"-1,-1-13-2,-3 14-1,2-3-3,-3 2-1,0 5 0,-2 0-2,0 5 0,-4 1-1,4 4-1,-3 0-1,3 2 1,-1-2-2,1 1 1,1 1-1,3-3 0,1-5-1,-1-2-3,4-4-10,2-2-17,-4-14 0,10 0 0</inkml:trace>
  <inkml:trace contextRef="#ctx0" brushRef="#br0" timeOffset="3204">1290 561 6,'0'0'17,"0"0"-4,0 0-1,0 0-2,0 13-2,-6-3-1,3 3-2,-4 5 2,0 4-2,-1 4-1,-1 4-1,-1 3 0,1 0-1,-1 0 0,2 1 0,2-3-5,0-5-8,-2-10-18,12 2 0,-4-18 1</inkml:trace>
  <inkml:trace contextRef="#ctx0" brushRef="#br0" timeOffset="3695">1527 227 5,'0'0'15,"0"0"-1,0 0-3,0 0-2,0 0-1,0 0-1,0 0-1,-2 13-1,2-13 0,-1 14 0,1-14-1,-1 23 1,-1-9-1,2 4 0,-3 3 0,2 2-2,-1 0 0,-1 2 0,0-1-1,0 0 0,0-2 0,-1-1 0,2-3 0,1-3-1,0 0 1,1-3-1,1-2 1,-1-10-1,2 14 1,-2-14 0,0 0 1,0 0 0,11 6 0,-11-6-1,12-13 1,-5 3-1,2-6 0,3-1 0,1-3 0,2-4 0,0-2-1,1 1 0,0 0 0,3 2 1,-3 1-1,2 4 1,-4 1-2,-1 6 1,-2 0 0,-11 11 1,14-12-1,-14 12 0,0 0 0,12-6 0,-12 6 0,0 0 0,0 0 0,5 10 0,-5-10 0,3 15 0,-2-5 1,-1 1-1,-1 7 2,-3 3-2,0 2 1,0 1 0,0 2 0,1 2-1,1 3 1,0-2-1,1-3 1,4-4-1,-4-2 0,2-2 0,-1-6 0,1-2-1,-1-10 0,0 0-7,0 0-25,0 0-2,9-9 1,-1 0 0</inkml:trace>
  <inkml:trace contextRef="#ctx0" brushRef="#br0" timeOffset="5307">1930 553 13,'0'0'12,"2"10"1,-2-10-2,-2 12 0,-1-1-3,2 2-1,-2 4-1,0 4-2,0 3-1,-1 5-1,0 0 0,0-1-1,-1 0 1,0-2-1,2-2 0,-1-5 0,1-3 0,0-5 0,2-1 0,1-10-1,-2 9 0,2-9-2,0 0-6,0 0-11,10-3-9,-8-6 1</inkml:trace>
  <inkml:trace contextRef="#ctx0" brushRef="#br0" timeOffset="5768">2198 633 16,'-12'-4'10,"12"4"0,-13-6-2,4 4-1,-1-1-2,0 2-1,-3 0-1,-2 1 0,2 0 0,0 0-1,1 1 1,1 0-1,0-1 0,11 0 0,-13 2-1,13-2 1,0 0 0,-11 5 0,11-5-1,0 0 0,-10 11 0,10-11-1,-8 13 1,8-13-1,-8 17 0,4-8 1,0 1-1,-1 2 0,2-2 1,1 0-1,0-1 1,2-9 0,3 14 0,-3-14 1,16 12 0,-2-7-1,3-1 1,4 1-1,3 1 0,2 0 0,-1 0-1,0 1 0,-2 1 0,-1-1 0,-5 1 0,-1 2 1,-5-2-1,-5 2-1,-1 0 2,-1 1-1,-4 0 0,-3 3 0,-3-2 0,-2 2 0,-3-2 0,4 1 2,-7-2 0,4 2 2,-5-3-2,1 0 3,-4-1-1,2 0 0,-2-2 0,-1 1-1,-1-4 0,1 1 0,0-3-1,2 1-1,3-2-1,0-2-6,3-2-26,11 3-3,-14-8 1,14 8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6T18:10:32.92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0 450 11,'0'0'13,"0"0"-2,0 0 0,0 0-2,0 0-1,0 0-1,0 0 1,0 0 0,0 0-2,0 0-1,0 0-1,0 0 0,0 0-1,0 0-1,0 0-1,0 0-1,0 0 1,0 0-1,0 0 0,2 12 0,-2-12 1,3 15-1,-1-5 1,1 2 0,-1 4-1,0 0 1,0 4-1,0 0 1,0 0 0,1 1-1,-1 1 0,1 0 1,0-3-1,1-1 0,-1-1 0,1-4 0,-1 0 1,-3-13-1,4 15 0,-4-15 1,0 0 1,0 0 0,0 0 2,0 0-1,9-4 0,-7-7 0,5-2 0,0-4-1,3-3-1,3-3 0,1-1-1,4 1 0,1 1-1,2 1 1,-1 3 0,-1 4 0,-2 3-1,-3 3 1,-2 4-1,-2 3 0,-10 1 1,13 14-1,-9-2 1,1 5-1,-1 2 1,0 4 1,2 3-1,-2 0 0,2-2 1,0-1-1,0-1 0,0-1 0,0-6 0,-1-2-1,-5-13-5,10 13-13,-10-13-14,11-5 0,-2-5 1</inkml:trace>
  <inkml:trace contextRef="#ctx0" brushRef="#br0" timeOffset="812">548 633 11,'17'-2'14,"-2"-2"-3,4-1 0,-1 0-2,-2-3-1,-1 3-2,-2-2-1,-1 2-1,-12 5 0,15-13 0,-15 13-1,6-10 1,-6 10-1,-1-11 1,1 11-1,-7-13 1,7 13-1,-12-11-1,12 11 1,-16-10-1,5 6 0,0 2-1,0 1-1,-3 0 1,2 2-1,-2 2 0,0 1-1,-1 2 1,3-1 0,0 1 0,0 0 0,3 1 0,9-7 1,-16 12-1,16-12 1,-10 11-1,10-11 1,-8 15 0,8-15-1,-7 16 1,2-4 0,1-1 1,1 1-1,1 4 0,-1-2 1,3 4-1,0 0 1,2-1-1,2 2 1,2 1-1,4-3 1,1 0-1,5-2 1,2-2-1,3-2 0,3-1-1,0-2 0,0-6-2,3 2-4,-5-8-10,-2-3-17,4 0-2,-5-7 2</inkml:trace>
  <inkml:trace contextRef="#ctx0" brushRef="#br0" timeOffset="1513">953 604 2,'0'0'23,"-4"10"0,1 0-14,0 2-3,-2 3 0,2 3 1,-1 3-1,3 3 0,1-2-2,4-2 0,0-1-3,4-5-2,0 0-2,3-6-10,-11-8-14,20-2 0</inkml:trace>
  <inkml:trace contextRef="#ctx0" brushRef="#br0" timeOffset="1783">1025 477 46,'9'13'29,"-9"-13"-6,9 0-12,-9 0-30,12 5-11,-2 7-2</inkml:trace>
  <inkml:trace contextRef="#ctx0" brushRef="#br0" timeOffset="5428">1237 541 5,'0'0'5,"0"0"0,0 0-1,-9 0-1,9 0 0,0 0-2,-14 13 0,5-3-1,0 1 1,0 6 0,-2 2 0,1 3 0,1 1 0,1 2 1,4-2 0,3-3 1,4-1 1,8-9 1,5-5-1,6-7 0,5-7-1,2-8-1,3-4-1,0-5 0,-2-1-1,-3-2 0,-6 2 1,-5 1 1,-5 5 1,-5 3 2,-2 4-1,-8 3 0,-1 0 1,5 11-2,-16-6-1,3 7-1,1 4-1,-1 2-1,-1 0 0,1 3 0,-1 6 1,2-4-1,0 0 1,3 1 0,0-1-1,3-1 1,0 0 0,2 3 0,3-1 0,2 4 0,2 0 1,3 6-1,2 2 1,3 5-1,2 3 0,0 2 0,2 5 1,-1-2-1,-2 2 0,0 1 0,-4-4 1,-4 0-1,-3-1 0,-3-3 1,-4-3-1,-5-3 2,-2-1-1,-2-6 2,-2 3-1,-4-10 2,3 1 0,-3-6 1,4-2 0,-2-5-1,4-2 0,-1-7 0,6-2-1,0-8-1,7-5-1,5-4-1,4-7-4,9-2-13,6-4-16,0-10 0,9 0 1</inkml:trace>
  <inkml:trace contextRef="#ctx0" brushRef="#br0" timeOffset="6300">1531 22 11,'0'0'8,"4"-14"1,-4 14 0,0 0 0,2-10 0,-2 10 0,0 0 0,0 0-2,0 0 0,0 0-2,0 0 0,0 0-1,0 0 0,0 0-1,0 0-1,0 0 0,0 0 0,0 10-1,0-10 1,2 17-1,0 0 0,-1 7 1,1 5-1,-1 6 1,0 5-1,1 6 0,-3-1 0,0 5 0,-2-2 0,1-3 0,0-4-1,1-4 0,0-7 1,1-5-1,2-4 1,2-8 0,-4-13 1,19 9-1,-9-11 1,4-3-1,-3-3 1,1-2 0,0-2-1,-1 0 0,-3 0 0,-2-2 0,1 2 0,-2 2-1,0-2 0,-5 12 0,10-17 0,-10 17 0,11-7 0,-11 7-1,0 0 1,9-5 0,-9 5 0,3 9-1,-3-9 1,2 16-1,-1-6 1,3 4 0,-2 6 0,0 2 0,1 0 1,1 3-1,-1 1 0,0 2 1,0-1-1,-1-1 0,2 1-1,-1-4 0,1 0-3,-4-6-5,5-1-16,-1 0-9,-4-16 1,2 14 0</inkml:trace>
  <inkml:trace contextRef="#ctx0" brushRef="#br0" timeOffset="7722">2025 138 18,'0'0'15,"0"0"-2,0 0-2,0 0-3,0 0-4,0 0-2,0 0-1,-2 13 0,3-4-1,0 4 1,0 6-1,1 5 0,-1 7 1,-1 6-1,0 2 1,0 2-2,-2 1 2,-1 0-1,1-4 0,-2-5 0,2-5 0,0-8 0,2-3 2,0-17 0,7 12 0,2-17-1,2-4 1,4-3 0,-1-6-1,3 2 1,-1-1-1,0 2-1,-4 1 2,-2 5-2,-10 9 1,16-10-2,-16 10 1,14 8-1,-5 2 0,-1 2-1,1 3 1,-1 3 1,1 2-1,-1 3 2,-2-1 0,-2 2 0,-3-1 1,-3-2 1,0 2 1,-7-5 1,1 0 0,-8-4 1,2 1-1,-6-6 1,2-1-1,-6-6-1,3-1-2,0-1 0,2-3-1,0-3-3,3-6-3,5 3-7,2-2-13,3-7-9,8 3 1</inkml:trace>
  <inkml:trace contextRef="#ctx0" brushRef="#br0" timeOffset="8403">2324 699 6,'-17'-5'21,"17"5"-14,-6-19-2,8 3 1,4 0 1,1 1 1,5 0 0,0 0 0,3 5-2,-1-1-1,0 6-2,-2 1-1,-1 4-1,-1 3-1,0 3 1,-3 5 0,-1 2 1,-2 4 1,0 2 0,-3 2 0,0 1 1,-2-4 1,-1 4 0,-3-7 0,1 1-1,-6-7 1,1 2-1,-4-8 1,-1 0-2,-1-3-1,-1-4-1,1 0-3,-2-9-4,8 5-9,0-3-17,2-7-3,9 1 1</inkml:trace>
  <inkml:trace contextRef="#ctx0" brushRef="#br0" timeOffset="8823">2607 537 17,'0'0'23,"0"0"-17,0 0 0,0 0 0,-2 10 0,2-10 1,1 12 1,0-1 0,0 2-2,3 6-2,-1 4-1,2 2 0,-1-2-1,2 3-1,-1-4 0,-1-1 0,2-5 0,-2-2 0,-4-14 2,4 11 1,-4-11 2,0 0 0,-3-9 0,2-1 0,-4-7 1,3 1-1,-4-4-2,4 1-1,-2 0 0,2 2-1,1 0-1,3 4 0,2 0 1,5 2-2,3 0 0,3-1-3,7 1 1,2-4-2,9 5-7,-2-9-11,7 2-15,5 2 1,-4 1 1</inkml:trace>
  <inkml:trace contextRef="#ctx0" brushRef="#br0" timeOffset="9234">3154 421 11,'0'0'20,"-13"14"-5,1-3-2,0 1-1,-5 0-1,0 3 1,-5-6-1,2 4-1,-4-5 0,2 6-3,-1-8 0,3 3-3,1-3-1,3 2-1,4-2-1,3-1 0,9-5-1,-4 14 0,7-4 0,5-1 1,3 3-1,3 2 0,2 4-1,2 0 1,-2 2 0,0 0 0,-3-2-1,-1-1 1,-4 0-1,-2-3 1,-5-2 1,-2 0-1,1-12 2,-10 17 0,-2-10 0,0 3 0,-6-5 1,-2 0 0,-4-4-1,-2 1 0,0-2-2,-3-4-3,6 3-13,0-4-20,-2-7-1,9 1 0,0-9 0</inkml:trace>
  <inkml:trace contextRef="#ctx0" brushRef="#br0" timeOffset="9925">3475 736 9,'-16'-19'27,"13"10"1,1-4-13,-3-3-4,6 2-2,-2-2-2,5 4-2,0-2-1,4 2 0,0 1-2,4 3 0,0-2-1,-1 3-1,3 2 0,-2 1 0,2 2-1,-3 4 1,3 3-1,-4 3 1,0 6 0,1 1 0,-5 5 0,-1 2 2,-3 1 0,-3 1 0,-5-4 1,-2 1 1,-4-6-1,-2 1 0,-4-8 0,-2-2 0,-2-5-1,0 0-2,0-2 0,2-6-3,3 1-3,0-10-6,9 3-6,3-5-10,5-7-5,10 2 0</inkml:trace>
  <inkml:trace contextRef="#ctx0" brushRef="#br0" timeOffset="10345">3745 282 1,'11'0'22,"-11"0"-3,0 0-5,10 2-1,-10-2-3,3 15 1,-4-5-1,5 9 0,-4-3 0,4 12-2,-4 2-1,4 9-2,-3 2-1,1 7-1,0 2-1,0 6 0,-2 3-1,3-2 0,-1 0 0,-1-4-1,1-3 0,-1-6 0,0-6 0,0-8 0,0-7 0,-2-4-1,1-7 1,0-12-2,-5 12 1,5-12-2,-12-10 0,3-1-1,2 1-1,-6-7 1,2 2-1,-4-5 0,3 2 1,-3 1 0,0 2 1,0 2 0,0 2 1,0 3 1,4 1 0,1 2 2,10 5 1,-11-10 0,11 10 1,2-10-1,7 3 0,6-1 1,5-1-1,6-1 0,6-1-1,6 0 0,1 1 0,5 1 1,-2 1-1,1 3 0,-4-1 0,-3 3 0,-7 1 0,-3 3 1,-5 0-1,-4 0-1,-6 1 1,-1 0 0,-10-2-1,10 4 0,-10-4 0,0 0-2,0 0-6,6 10-21,-6-10-4,0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6T18:10:54.97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 0 6,'0'0'6,"0"0"0,0 0 0,0 0-2,0 0 0,0 0 0,0 0 0,0 0 0,0 0 0,0 0 1,0 0-1,0 0 1,0 0-1,0 0-1,0 0 0,0 0-1,0 0-1,0 0 1,0 0-1,0 0 1,0 0-1,0 0 1,0 0 0,0 0 0,0 0-1,0 0 0,0 0 0,0 0-1,0 0 1,0 0-1,0 0 0,0 0 1,0 0-1,0 0 0,0 0 1,0 0-1,0 0 0,0 0 1,0 0-1,0 0 0,0 0 0,0 0 0,0 0 0,0 0 0,0 0 1,0 0-1,0 0 0,0 0 1,0 0-1,0 0 1,0 0-1,0 0 0,0 0 1,0 0-1,0 0 0,0 0 0,0 0 0,0 0 1,0 0-1,0 0 0,0 0 0,0 0 1,0 0-1,0 0 0,0 0 0,0 0 0,0 0 0,0 0 0,0 0 0,0 0 0,0 0 0,0 0 0,0 0 1,0 0-1,0 0 0,0 0 0,0 0 0,0 0 0,0 0 0,0 0 0,0 0 0,0 0 0,0 0 0,0 0 0,0 0 0,0 0 0,0 0 0,0 0 0,0 0 1,0 0-1,0 0 0,0 0 0,0 0 0,0 0 0,0 0 0,0 0 0,0 0 0,-2 15 0,2-15-1,2 15 1,-2-1 0,2 3 0,0 1-1,-1 5 1,1-2 0,1 1 0,1 5 1,-1-5-1,1-1 0,0 1 0,-1-2 0,0-3 0,1 0 0,0-3 0,-2-1 1,1-3-1,-3-10 0,5 13 1,-5-13-1,0 0 2,4 11 0,-4-11 2,0 0 0,0 0 0,0 0 1,11-12-1,-1 2 1,-1-5-2,5-3-1,4-4 0,2-2-2,1-2 1,2 0-1,3-1 0,-2 4 0,-1 1 0,0 1 0,-4 5 0,-2 0 1,-3 7-1,-3-1-1,-11 10 1,13-3 0,-13 3-1,3 18 1,-2-6 0,-1 8-1,1-1 1,-1 8 1,2-1-1,-1 1 1,0 2-1,2-2 0,-3 0 1,2-3-1,-2 1 1,0-3 0,0-1-1,0-3 1,-1-2 0,0-3-1,-1-1 1,2-2-1,0-10 1,-2 11-1,2-11 0,0 0-1,0 0-5,0 0-21,0 0-7,6-10 0,-5-6 0</inkml:trace>
  <inkml:trace contextRef="#ctx0" brushRef="#br0" timeOffset="2163">632 296 19,'0'0'16,"0"0"-2,0 0-3,0 0-2,0 0-2,0 0-2,0 0 2,0 0-3,0 0-1,2 9 0,-2-9-1,3 12 1,-1-3-1,0 3 0,1 5 0,0 3 0,0 1 0,0 3-1,1 0 0,-1 0 0,-1-3 0,0 0-1,-1-5 1,0 0-1,0-5 1,1 0-1,-2-11 0,2 11-3,-2-11-7,4 12-20,-4-12 0,4-9 0</inkml:trace>
  <inkml:trace contextRef="#ctx0" brushRef="#br0" timeOffset="3265">916 554 17,'-9'5'14,"-1"-1"0,0-2-1,-3-2-2,2 0 0,-1-5-1,1-2-2,0-4-2,4-1-1,0-6-1,6-1-1,2-3-1,3 0-1,2-2-1,8 2 0,-1 3 0,3 0-1,2 4 0,0 1 0,0 6 0,1 1 1,-1 5-1,-1 2 0,0 4 0,-2 3 0,-2 4 0,-1 5 1,-2 3-1,-3 1 1,0 3-1,-2 1 1,-2 1 0,-2-3 0,-1 2 0,-2-3 1,-2-3 0,-2 0 1,-3-5 0,-1 0 2,-4-5-1,0-1 1,-5-4 0,1 2 0,-3-7 0,1 1-2,0-3 0,1-2-3,4 1-6,0-2-17,3-7-10,9 3 1,0-10 0</inkml:trace>
  <inkml:trace contextRef="#ctx0" brushRef="#br0" timeOffset="3956">1338 459 26,'9'-6'14,"5"3"0,2-1 0,5-2-4,5 0-2,1-1-1,4 2-1,-3-1-1,2 2-1,-4 1-2,-4 0 0,-5 0-1,-4 2-2,-4 2-2,-9-1-5,0 0-13,11 6-8,-11-6 0</inkml:trace>
  <inkml:trace contextRef="#ctx0" brushRef="#br0" timeOffset="4306">1444 237 16,'31'-5'25,"7"5"-11,-1 2-3,-3 0-2,-3 3-3,-7 0 0,-5 0-2,-4 2-2,-5-2-3,-10-5-11,14 14-15,-14-14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6T18:11:00.7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171 0 0,'0'0'11,"0"0"-2,0 0-1,0 0-3,-6 9 0,6-9-2,-4 9-1,4-9 1,-4 13-1,4-13 1,-4 14 0,4-14 1,-5 17 1,3-7 0,-1-1-1,2 3 1,-1 0-1,2 5 0,-1-3-1,1 5-1,1-1-1,0 3 0,1-1 0,1 0-1,0 0 1,0 0-1,1 1 1,0 1 0,1 0 0,1-1-1,-1 2 1,0 1 0,-1 1-1,-1 2 1,0-1-1,-2 2 1,-2 2-1,0 0 0,-3 1 1,0-1-1,-3 0 1,0-2 0,-2-3-1,1-1 1,0-5 0,-1-2 0,3-5 1,0 0-1,6-12 0,-8 12 0,8-12 1,0 0-1,0 0 1,0 0 0,0 0-1,0 0 1,0 0-1,0 0-1,0 0 1,0 0-2,0 0 0,0 0 0,0 0 0,0 0 0,8 9 0,-8-9 0,10 7 0,-10-7-1,17 10 1,-17-10 0,15 16 0,-8-4 0,0 0-1,-2 2 1,-1 0-1,-2 1 1,1 2 0,-3-1-1,1 1 1,-3-1-1,1 1 1,-3 1 0,-1 1 0,-1-1 1,-5 1 0,1 4 0,-3 0 0,-1 4 1,-2 1 0,-1 0 0,1 3 0,-1-2 0,3 1 0,1-3 1,1-1-1,2-3 0,1-1 0,6-1 1,3-5 0,2 2 0,3-5 1,5 2-1,3-3 0,4 1 0,3-5 0,4 0 0,1-3-1,5-1 0,3-2 0,1-4 0,2-3 0,1 0 0,2-3-1,-2 0 1,-2-2 0,-1 1-1,-5 1 1,-2 0-1,-4 2 1,-4 1 0,-3 0-1,-3 2 1,-3 0-1,-10 3 1,11-2-1,-11 2 1,0 0-1,0 0 0,0 0 1,0 0-1,0 0-1,0 0-3,0 0-12,0 0-16,0 0-1,0 0 0</inkml:trace>
  <inkml:trace contextRef="#ctx0" brushRef="#br0" timeOffset="2384">123 129 11,'9'-14'12,"-9"14"-2,15-17-1,-4 7-3,2 0 0,3-1-2,1 1-1,3-1 1,0 2-2,1 0 1,-2 3-1,2 0-1,-3 3 1,-2 2-2,-1 2 1,-4 0-1,-1 2 1,0 0-1,-10-3 0,12 7 1,-12-7-1,0 0 1,10 8-1,-10-8 1,0 0-1,0 0-2,10 8-11,-10-8-12,9 0 0</inkml:trace>
  <inkml:trace contextRef="#ctx0" brushRef="#br0" timeOffset="3045">677 451 13,'0'0'13,"0"0"0,0 0-2,0 0-1,0 0-3,0 0-1,0 0-2,10-1 1,-10 1-1,4 11-1,2-1 0,-2 2 1,4 6-1,-3 4 0,4 3 0,-5 2 0,4 2 0,-4-1 0,0-1 0,-1-3-1,3-3 1,-3-7 0,2-1 0,-5-13-1,13 11 1,-13-11 0,17-7-1,-7-4 0,4 0 0,-1-6 0,4-2-1,-1-4-1,3-1 1,0 0-1,1 1 0,0 1 1,-2 2-1,1 3 0,-3 3-1,-1 4 1,-3 2 0,-12 8 0,16-10-1,-16 10 1,9-1 0,-9 1-1,0 0 1,6 13 0,-4-4 0,2 3 0,-2 5 0,0 4 1,1 4-1,-2 4 1,1 3-1,-1 3 1,0-1-1,-1-2 1,0-1-1,0-5 0,0-5-1,2-2-4,-3-7-19,1-12-9,0 0-2,6-11 1</inkml:trace>
  <inkml:trace contextRef="#ctx0" brushRef="#br0" timeOffset="4076">1365 811 21,'6'12'15,"-2"2"-1,2 3 1,-2 2-1,4 4-1,-5-3-4,1 5-2,-2-1-3,1 0-1,-2-4-1,1-1 0,0-2-1,0-5-1,0-1 0,-2-11 0,3 13-2,-3-13-6,0 0-17,13-8-6,-12-4 1</inkml:trace>
  <inkml:trace contextRef="#ctx0" brushRef="#br0" timeOffset="4457">1869 727 1,'0'0'23,"-11"-4"-7,11 4-5,-17 1-1,7 1-2,-3-1 0,1 2 0,-3-2-2,0 4 0,-1-5 0,0 3-1,0-2-1,2 3-1,-1-3-1,1 3-1,2-1 0,0 0 0,2 2-1,0 1 0,0-2 0,0 2 0,1-1 0,9-5 0,-17 13 0,17-13 0,-14 16 0,14-16 0,-12 17 0,8-8 0,4-9 1,-5 15-1,5-15 1,0 14-1,0-14 1,5 9 0,-5-9 0,13 5 1,-13-5-1,20 3 0,-9-2-1,1 1 1,1 1-1,2-1 0,-1 1 0,3 0 0,-3 3 0,3-1 0,1 2 0,-1 2 0,1-1 0,-1 1 0,-1 1 0,-2 0 0,0-2 0,-4 4 0,-3 0 0,-1 1 0,-1 0 1,-3 0-1,-2 0 1,-2-2-1,-1 1 2,-3 0-1,6-12 2,-16 16-1,3-9 1,1 0 0,-6-2 0,2 0 1,-6-1-1,3 0-1,-3-2 0,1 2 0,0-3-1,1 0-1,2 0 0,2-2-3,4 2-5,0-1-18,2-7-10,10 7 0,-9-22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6T18:11:06.68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27 654 3,'0'0'23,"4"11"-10,-2-1-1,0 2-1,1 4 1,-2 3-1,0 6-1,-4 0-2,3 6-1,-4 1-2,1 4 0,-1-1-2,0 2 0,-3-5-1,3-3-1,0-2 1,1-6-1,1-4 0,0-6-2,2-11-4,0 10-14,-1-19-14,7 0 2,-5-15-1</inkml:trace>
  <inkml:trace contextRef="#ctx0" brushRef="#br0" timeOffset="501">365 322 20,'0'0'16,"0"0"-4,0 0 1,0 0-3,6-9 0,-6 9 0,0 0-4,0 0-1,0 0-1,0 0-1,0 0 0,10 3-1,-10-3 0,0 0 0,0 0 1,7 17-1,-4-7-1,0 6 1,2 3 0,0 5 0,0 3 0,-1 5 0,-1 0-1,0 2 1,0-4 0,2-2-1,-4-6 1,3-3 0,0-6-1,4-4 1,-8-9-1,19-3 0,-6-8 0,1-4 0,3-4 0,0-3-1,2-3 1,-1-1-2,1 2 1,-1 1 0,0 3 0,-2 2 0,2 3 0,-2 2 0,0 4 0,-4 0 0,1 3 1,-13 6-1,15-8 0,-15 8 1,0 0-1,9-2 1,-9 2 0,0 0-1,0 0 1,1 14 0,-2-4 0,3 6 1,-2 3-2,3 7 2,-2 5-2,2 2 1,-1 3 0,1 1-1,-1-2 1,-1-4-1,2-3-2,-3-9-5,5-3-21,0-3-8,-5-13 0,11 4 0</inkml:trace>
  <inkml:trace contextRef="#ctx0" brushRef="#br0" timeOffset="1582">1080 556 8,'0'0'9,"0"0"-2,0 0 2,0 0 0,0 0 2,0 0-1,0 0 1,0 0-2,0 0 0,7 11-3,-7-11-1,3 17 0,-1-5 0,1 7-1,-2 3 0,3 6 1,-2 2-1,1 5-1,-2-2 0,1 2-1,-2-4 1,1-1-2,-1-5 1,-2-3-1,1-6 0,1-4-1,1-2 0,-1-10 0,1 10-4,-1-10-9,0 0-20,-1-11 0,0-2-1</inkml:trace>
  <inkml:trace contextRef="#ctx0" brushRef="#br0" timeOffset="2023">1466 576 10,'0'0'27,"0"0"0,0 0 1,-7 10-22,7-10-4,-15 12 0,4-4 0,0 2 2,-3-1-1,1 4 0,-4-2 1,3 4-1,-2-3 0,3 3 0,-1 1-1,5 3 1,1 0 0,3 4-1,3-1 2,7 2-1,2-1 0,5 1-1,3-2 1,3-3-1,4-3-1,2-4 0,0-2 0,-2-5 0,-2-4 0,-1-2 1,-5-4-1,0-1 0,-8-3 1,-6 9 0,7-16 1,-7 16-1,-3-17 0,3 17-1,-10-14 0,10 14-1,-16-13 0,5 8 0,-2 1-1,-2 1 0,-2 2 0,-3 1 0,-2 3-1,-5 0-2,1 5-2,-5-2-6,3 2-22,2 6-2,-1-3 0,8 1 0</inkml:trace>
  <inkml:trace contextRef="#ctx0" brushRef="#br0" timeOffset="2864">1684 55 9,'5'-12'22,"-5"12"-10,0 0-2,9-12 1,-9 12-1,16-10 1,-4 3-2,4 4-2,-1-2-1,3 3-1,1-2-2,2 3 1,-3 1-2,3 3 0,-3 1 0,-2 2-1,-3 0 1,0 4-1,-4 1 1,0 2-1,-1 2 1,-1 0 0,-1 2 1,1 3 0,-2 0 0,-2 5-1,0 0 1,-2 5 0,-5-1 0,2 6-1,-4 1 0,1 2 0,-2-2-1,4 0 0,1-3 0,3-3 0,4-4 0,4-5-1,3-4 1,3-5-1,2-4 0,0-4 0,-3-2 0,2-3 0,-5-2 0,0-1 0,-11 4 0,10-9 0,-10 9 0,0 0-1,0 0 0,0 0 0,0 0 0,0 0-1,0 0 1,-13-2-1,13 2 1,-14 10 1,3-4-1,-2 3 1,1 2 1,-2 3-1,0 1 0,0 3 1,3 2-1,1 1 1,3 5-1,2 0 1,2 2-1,3 0 0,1 2 1,5-1-1,0 0 0,4-1 0,-1-2-1,2 0 1,2 0 0,-2-1 0,1 0 0,-3-1 0,-1 2-1,-3 2 1,-1-1 0,-3 0 0,-5 0 1,-1-1 0,-5-1 0,-1-1 2,-6-3-1,-2-1 3,-3-4-2,-2 2 1,-4-5-1,0 1 0,-3-4-2,0-1-1,0 0-5,-6-2-28,3-10-5,4-2-2,-3-12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27:57.1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7 0,'0'0'9,"0"0"0,0 0-1,0 0 0,-8-7 0,8 7-3,0 0 0,0 0-1,0 0-1,0 0-2,0 0-1,0 0-2,0 0-3,0 0-2,0 0-3,0 0-1,0 0-1,0 0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43:32.8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21 6,'0'0'8,"0"0"0,0 0-6,0 0-2,0 0 1,3-10-1,-3 10 1,0 0-1,0 0-4,1-11-3,-1 11-1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43:46.0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82 40,'13'5'17,"-13"-5"1,13-2 0,-4 2-13,-9 0-2,22-1 0,-9 0 1,2 2 0,0-2 0,4 3 0,-1-3-1,3 1-1,3-2-2,-1-3-2,6 0-4,-2-5-7,2-2-8,1-1 0,1-4 0,1-3-1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07:23.1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429-2 9,'-13'-3'4,"13"3"1,0 0-1,0 0-1,0 0-2,0 0 1,0 0-1,19 3 0,-2 0 1,7 0 0,4 1 0,8 1 0,3 3-2,4 0 1,-3 3-1,-3 0-1,-3 1 1,-6 2-1,-3 0 1,-13 3 1,-8 1 0,-11 3 0,-11 5 2,-10 2 0,-7 6 0,-13 7 1,-10 5 0,-4 4 0,-3 3 0,-6 5 1,7 2-2,-1 3-1,2 2 0,7-6 0,11-2-1,3-5-1,15-3 0,13-5 0,13-4 0,8-7 0,16-4 1,7-2 0,4 0 0,6-2 3,-2 4-2,-4 3 1,-2 4-1,-5 7 1,-8 7-1,-9 7 1,-8 6 0,-8 6 0,-8 4 0,-10 0 0,-7 1-1,-5-2 2,2-3-1,-2-4-1,4-4 1,7-8 0,14-1-1,4-6 0,13 0 0,9 0 1,6 1-1,8 0 0,6 6 0,3 6 0,-4 8 0,1 5-1,-10 9 1,-12 7-2,-10 7 1,-18 8 0,-10 6 0,-16 1 0,-7 1 1,-6-3-1,6-1 1,4-10-1,9-4 0,16-9 0,10-6-1,20-3 0,8-6 1,11-4-1,3-4 0,10-5-1,11 1 2,2-2-1,8-3 1,0-5-1,6 2 0,1 0-1,-4 2 1,-9 10 0,-16 1-1,-25 7 2,-14 8 1,-19 6 1,-17 8-1,-15-2 1,-2 0 0,-2-5 0,12-3-1,11-9-1,9-8-1,17-6 0,10-7 0,9-5 0,6-2 0,1-3 0,-2 1-2,6 5-6,-11-1-20,-6-1 1,-13-4-1,-11 2-2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07:25.6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302 570 40,'-33'-25'18,"7"-3"-1,10-3 0,7 7-12,8 3-1,3 6-3,7 1-2,0 4 1,2 2 0,6-1-1,3-2 1,8-6 1,12-2-1,12-5 1,15-6 1,15-2 2,11-6-1,16 1 1,8-2 0,15 7 0,2 1 0,3 8-1,-3 6 0,-4 9-2,-7 9-1,-11 8 0,-10 7 0,-15 4 0,-10 1 0,-4 1 0,1-8 0,9-6 1,19-12 0,17-10 0,22-9 0,17-4 1,14-3 0,5 3 1,3 9-1,-1 10 0,-13 14 1,-8 12-1,-10 11 0,-4 9-1,-4 0-1,9 1 1,-1 2-1,0-5 0,2-6 0,2-4 1,-3-4 0,-6-3-1,-12 3 2,-14 5-2,-17 1-3,-24 6-19,-26 8-3,-37-11-1,-36-4-2</inkml:trace>
  <inkml:trace contextRef="#ctx0" brushRef="#br0" timeOffset="1402">210 3002 8,'0'0'9,"-13"-3"0,13 3 0,-14 10-7,14-10 1,-18 15 1,4-4 2,-1 1 0,-4 3 2,1 0-1,-1 1 0,1 0 0,1 1-2,2-2-2,2 0-1,5-3-2,2 0 0,5-3 0,1-9 0,2 12 1,-2-12 0,20 10-1,-7-6 1,4 2 1,-1 0-1,1 2 0,3 0-1,-4 3 1,-2 1-1,-3 2 1,-4 0-1,-4-1 2,-4 1 1,-2 0 1,-5-3 1,2 1 0,-6-4 1,2 2-1,-2-5 1,1 2-2,0-3-1,11-4-2,-17 6-1,6-6-3,11 0-3,-19-1-9,19 1-7,-10-13-2,12-4 1,2-10 0</inkml:trace>
  <inkml:trace contextRef="#ctx0" brushRef="#br0" timeOffset="2514">290 2673 16,'0'0'10,"0"0"-1,0 0-1,0 0-7,0 0-1,0 0-2,0 0 1,-7 13-1,7-13 2,3 16 0,0-7 1,0 3 1,2 1 1,2 5 0,-1 1 0,1 6 1,3 6-1,-3 5 0,2 1 0,2 2-1,-2 2 0,-1-3 0,-1-2 0,0-5 1,-4-7 1,1-4 0,-2-7 1,0-2 0,-2-11-1,0 0-1,0 0-10,0 0-8,-9-8-2,1-7 1,-6-5-2</inkml:trace>
  <inkml:trace contextRef="#ctx0" brushRef="#br0" timeOffset="2944">149 2880 22,'26'-3'13,"3"-5"0,6 1-2,3-4-1,4 3-3,1-1-2,-6-1 0,-3 3-3,-5 0-1,-6 3 1,-7-2 0,-1 3-1,-15 3 1,15-7-1,-15 7 0,17-6-5,-17 6-9,17-4-3,-17 4-1,15-7 0,-15 7-1</inkml:trace>
  <inkml:trace contextRef="#ctx0" brushRef="#br0" timeOffset="4366">606 2937 0,'-12'2'3,"12"-2"-3,0 0 1,-12 0 0,12 0 3,0 0 2,0 0 1,0 0 1,0 0-1,0 0 1,12-10-2,5 7-2,4 1-2,2 1-1,4 1-1,1 3 1,-1 4-1,0 2 0,-4 5 0,-4 0 0,-4 5 0,-4-1 1,-3 0 2,-4-2 1,2-1 0,-7-1 2,0-1 2,-5-3-2,-1-1 1,-6-3 0,-1 0-2,-4-3-1,-2-1-1,-2-5-1,2-1 1,-3-3-1,5 0 0,3-4 0,2 3 0,4-2 0,9 10 0,-11-14-1,11 14 0,-2-10-2,2 10 1,10-13-1,4 4-1,6 2-2,4-4-3,10 3-4,-3-2-3,4 3-3,-3-6 1,0 6-1,-7-4 2,-5-1 1,-4 1 4,-8-1 6,-1-1 2,-4 0 3,-4 4 0,1 9 1,-12-13 0,12 13-1,-19-1 1,7 2-1,0 2 1,3 0 0,9-3 1,-16 10 2,16-10 1,-9 13 1,9-13 0,1 16 0,3-4 0,2 1-2,4 1 0,1-2-1,3 5-2,3-4 0,0 2-1,0-3 0,1-1 1,-4 0 0,0-4 0,-2 0 1,-3-2 0,-9-5 0,13 6 2,-13-6 1,0 0 0,0 0 0,0 0-1,1-18 0,-3 7 0,-5-6-2,3-5 0,-2-4-1,0-1-1,0 2 0,0 0 0,3 2 0,0 2 0,3 6-3,0 1-4,0 14-5,7-15-7,-7 15-3,18-14-2,-8 4 1,4-6 0</inkml:trace>
  <inkml:trace contextRef="#ctx0" brushRef="#br0" timeOffset="5368">1191 2513 17,'0'0'11,"0"0"-1,0 0-1,0 0-1,-4 11 0,4-11-1,8 17-1,-3-1-2,2 8 1,-1 7 0,2 9 1,-4 4-1,-1 11-1,-2 1 0,0 2-1,-2-2-1,4-5 1,1-5-2,4-12 1,7-9 0,10-17 0,10-13-1,6-13-4,6-10-5,-3-11-3,0-4-3,-7-7-2,-8 1-1,-16-1-1,-16 6 0,-15 6 2</inkml:trace>
  <inkml:trace contextRef="#ctx0" brushRef="#br0" timeOffset="5698">1039 2696 9,'-10'14'13,"6"-3"1,4-11 0,14 11 0,6-14-2,12 0 1,11-10-2,13-1-1,9-9-1,10 1-4,4-4-1,2 0-4,-2 1-15,-8 2-6,-13-2-1,-16-1 0</inkml:trace>
  <inkml:trace contextRef="#ctx0" brushRef="#br0" timeOffset="99163">3970 2678 6,'-10'-2'7,"10"2"1,-12-3 0,12 3 0,-10-5-2,10 5 0,0 0 0,-11-10-1,11 10 0,0 0 0,0 0-2,3-11 0,-3 11-1,0 0 0,12-11-1,-12 11 0,18-10 2,-7 4-2,1 3 1,2-3 0,-2 4 0,0-4 0,-1 6 0,-1-2 0,2 2-1,-2 1 0,0 0-1,1 3 0,-1-2 0,2 4 0,-1-3 0,-1 2 1,-10-5-1,11 17 1,-9-6 0,-4 2 0,-2 0 1,-2 0-1,-1 2 0,-1 1 0,-1-1 0,0 0-1,2-1 1,1 0-1,-1 1 0,1-1 1,-1 0 0,0-2 0,0-1 1,0-2-1,7-9 1,-10 13-1,10-13 0,0 0 0,0 0-1,3 10 1,7-8-1,7 1 0,3-1 1,2 1 0,4-1 0,2 0 0,-1-1 0,-1-1 0,-3 1 0,-4-1 0,-3-1 0,-3 1 0,-2-1 0,-1-1 0,0 1 0,-10 1-1,16-2 1,-16 2-1,14 0 0,-14 0 0,9 3 0,-9-3 0,0 0 0,0 0 1,0 0-2,0 0-3,0 0-10,0 0-7,0 0-2,-4-16 1,-3-9-2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10:05.9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1700 465 3,'0'0'7,"0"0"-2,0 0-5,1 9 0,-1-9 2,24-2 1,-3-4 0,11-2 2,12-3 1,9-3 1,11-5 1,9-2 0,6-2 0,6 1 0,-3 1 0,0 4 0,-7-2-3,-5 6 0,-10 2-2,-7 5-1,-13 1 0,-7 2-2,-10 1 1,-5 2 0,-6 0-1,-12 0 0,10 0-3,-10 0-5,-10-5-7,1 3-3,-3-2 0,-6-2-1</inkml:trace>
  <inkml:trace contextRef="#ctx0" brushRef="#br0" timeOffset="470">1833 208 2,'0'0'8,"15"-13"1,-3 6-4,-2 4-2,1 0-1,-2 2 1,1 0 1,-10 1 0,11 0 0,-11 0 0,0 0 0,0 0 0,0 0-1,0 0 0,5 13 0,-5-13 0,-5 13 1,0-2 1,-5 1 0,-3 2 2,-3 2 0,-3 2-1,-5 3-1,-3 4 0,-5 1-2,1 4 1,-2 1-2,2-1 0,2-3-1,4-1 0,5-4-1,8-5 1,6-1 0,7-6 0,-1-10 0,20 17 0,-4-10 0,4 2 0,1-2 1,1 3 0,3-3 0,4 3 0,0-1 0,5 1-1,2-2 1,3 4 0,4-2-1,1 2 0,2 0-1,-4-1 1,-3-3-1,-5 1 1,-6-2 0,-4-2 0,-6-2 0,-5-1 0,-13-2 0,15 2 1,-15-2-1,0 0 1,0 0 0,0 0 0,0 0 0,0 0 1,0 0-1,0 0-1,0 0 0,0 0 0,0 0-1,0 0 0,0 0 1,0 0-1,0 0 0,0 0 0,0 0 1,0 0-1,0 0 0,0 0 1,0 0-1,0 0 0,2-9 0,-2 9-1,0 0 0,0 0-1,0 0 0,0 0-2,0 0 1,-3-11-1,3 11-3,0 0-3,0 0-7,-6-14-8,6 14 1,-12-14-1,5 1 1</inkml:trace>
  <inkml:trace contextRef="#ctx0" brushRef="#br0" timeOffset="12578">58 848 8,'0'0'8,"0"0"0,0 0 1,14-15-1,-1 0-1,11-5-1,7-7-1,14-9 0,10-9 0,15-6 0,11-10 0,9-2-1,3-4 2,2 1-1,-2 1 0,-3 6 0,-11 4-1,-6 9 0,-14 10-2,-10 8-1,-10 9 0,-9 4-2,-7 8-4,-11 1-5,-12 6-9,0 0-1,0 0 1,-10-1-1</inkml:trace>
  <inkml:trace contextRef="#ctx0" brushRef="#br0" timeOffset="13018">41 23 30,'-17'-6'18,"4"-2"0,13 8-1,-11-9-7,11 9-4,14 3-3,5 3-3,5 2 0,6 5 0,7 1 1,4 7 0,10 6 1,4 4 0,10 4 0,6 5 0,12 3 1,7 1-1,9 5 0,8-1 0,2 0-1,0-2 0,-4-1-1,-10-3 1,-11-5-1,-12-1 0,-12-7 0,-15-8 1,-10-4-1,-11-5 2,-7-1 0,-8-6 0,-9-5-6,0 0-14,-3-12-3,-8-2 0,-3-9-1</inkml:trace>
  <inkml:trace contextRef="#ctx0" brushRef="#br0" timeOffset="110028">1600 2567 4,'0'0'5,"0"0"-1,0 0-1,0 0 0,0 0-1,0 0 1,0 0 1,0 0 2,11 0 1,-11 0 1,0 0 1,13-3-1,-13 3 0,17-6-2,-5 2 0,3 0-2,2-2-2,2 1 0,3-2-1,4 0 1,-1-4 1,4 3 0,1-4 0,2 0 0,2-1 0,2 0 0,1-2 0,3 0 0,0-1-1,2 1 1,0-1-1,1-1 0,1 0 0,3-1 0,2 0 0,-1 2 0,2-2-1,1 2 0,3-2 0,0 1-1,1-1 1,-1 1-1,1-1 0,-1-2 0,2-1 0,-2 1 0,1-1 0,1 0 0,0 0 0,3-1 0,3 0-1,-1 1 2,0 1-1,1-2 0,-2 0 0,0-2 1,-2 3-1,1-3 1,-3 0-1,1 2 0,2-2 1,-1 2-1,3-2 0,-3 2 0,-2 1 0,-3 2 0,-4 1 0,-2 0 0,-2 1 0,-1 2 0,-4 1 0,0 0 0,1 0 0,3-1 0,1 0 0,0-4 1,3 5-1,-2-2 0,-1 0-1,0 1 2,-4 1-2,-1 1 1,-1 1-1,1 4 1,0-5 0,0 2-1,1 1 1,-1-3 0,0 2 0,-3-2 0,-5 3 0,-4 0 0,-5 0 0,-2 3 0,-4 0 1,1 2-1,-1 0 0,1 1 0,2 0 0,2 0 0,1-1 0,-1 0 0,1 1 0,-2-3 1,-3 2-1,1-1 0,-3-1 0,0 2 0,-2-3 0,0 3 0,-1-1 0,-1 0 0,-1 1 0,1-1 0,-12 6 0,15-5 0,-15 5 0,14-3 0,-14 3 0,11-3 0,-11 3 0,10-1 0,-10 1 1,9-3-1,-9 3 0,0 0 0,16-11 0,-16 11 0,15-9 0,-15 9 0,16-10 0,-16 10 0,17-9 0,-17 9-1,17-8 1,-8 4-1,2 3 1,1-3-1,0 4 0,1-1 0,1-1 1,-3 0-1,-2 0 1,-9 2 0,13-2 0,-13 2 0,0 0 0,9-1 0,-9 1-1,0 0 1,0 0-1,0 0 1,0 0-1,0 0 1,0 0 0,0 0 0,0 0 1,0 0-1,0 0 0,0 0 0,0 0 0,0 0-1,0 0 1,0 0-1,9 5 1,-9-5-1,0 0 1,5 15-1,-1-4 1,1 1 0,1 5 0,-1 1 0,1 3 0,-2 3 0,0 2 0,-2 2 0,-2 4 0,-1 4 1,-1 0-1,0 5 1,1 1-1,0 5 0,1 0 1,1 3-1,1 0 1,0 0-1,0 2 0,-1 1 0,-2 1 0,-1-3 1,-3 2 0,-2 2 0,-1-3 0,-2-1 0,0 0 0,0 3 0,0-1 0,0 5 0,3-1 0,1 1 0,2 1-1,2 1 1,0-2-1,1-2 0,0-2 1,0-3-1,-1-3 1,-2-2 0,1-1 0,1-2 0,-1 0 0,0 0 0,2 1 0,0-2 0,1 1-1,1-1 1,0 0-1,1-2 1,-1-2-1,2 0 1,-2-2-1,0-1 1,0 1-1,1 2 0,-1-1 1,2 4 0,-2 3-1,1 1 1,0 5 0,0 1 0,1 0-1,-1-2 2,0 2-2,-1-4 0,0-3 0,-1-4 0,0-5 0,0-3-2,0-6 2,-1 0 0,0-6 2,0-3-2,1 0 0,-1-1 0,0-1 0,1 1 0,-1-1 0,0 2 0,1-2 0,0 0 0,0-1 0,0-2 0,1-3 0,-1-9 0,0 14 0,0-14 1,0 0-1,0 0 1,0 0-1,0 0 1,0 0-1,0 0 0,0 0 1,0 0-1,0 0 0,0 0 0,0 0 0,0 0 1,0 0-1,0 0 1,0 0-1,0 0 1,0 0 0,0 0 0,0 0-1,0 0 1,0 0-1,0 0 0,-9 5 1,9-5-1,0 0 0,0 0 0,0 0 0,-10-6 0,10 6 1,-15-6-1,6 3 0,-3-2 0,0 1 1,-4-1-1,2-1 0,0 1 0,-1-1 0,1 0 0,-1-1 1,2-2-1,-2 1 0,0-2 0,-1 1 1,-3-2-1,0 0 0,-2 0 0,-1-1 0,-1 0 0,-1 0 0,-1 1 0,1-3 0,-2 1 0,0-1 1,-2-1-1,0 0 0,-2 0 0,-1-4 0,-1 1 1,0 3-1,-1-1 1,-1 2-1,0-2 1,-1 0-1,0-1 0,-2 5 0,-1-3 1,-5 0-1,0-2 0,-2 2 0,1-1 0,-1 1 0,-1-2 0,1 2 0,0-2 0,2-2 0,-2 2 0,2-4 0,-1 3 0,0-2-1,-2 1 1,0 1 0,1-2 0,-1 2 0,5 1 0,-1 0 1,0-1-1,2 2 0,0 0 0,0 1 0,0 0 0,-1 0 0,-1-1 0,-1 2 0,0-1 0,0 0 0,0-2 0,-1 1 0,1-3 0,0 0 0,-1 0 0,0-1 0,1 1 1,-2 1-1,1-1 0,1 2 0,-4 1-1,1 1 1,3-1 0,-1 0 0,-1-1 0,0 0 0,1 1-1,-1-2 2,4 0-2,1 0 2,0-1-2,1 2 1,1 1 0,3 0 0,-1-1 0,4 0 0,-1 1 0,-5-1 0,5 1 0,2-1 0,1 0 0,0 1 0,3 1 0,0 1 0,0 1 0,10-1 0,-5 3 0,1-1 0,1 1 0,1 1 0,0 0 0,1 1 0,1 0-1,-2-1 1,1 2 0,0-1 0,1 1 0,-1-4 0,1 0 1,-2 2-1,3 0 0,0 2 0,2 1 0,0-2 0,2 2 0,1 4 0,1-1 0,-1-1 0,2 0 0,-1-2 0,-2 2 0,1-2 0,0 0 0,-2 0 0,1-1 0,1 2 0,-1-1 0,1 0 0,1 0 0,-1 0 0,2 1 0,0-1 0,9 7 0,-16-11 0,6 7 0,10 4 0,-15-7 0,15 7 0,-13-5 0,13 5 0,-11-7 0,11 7 0,-10-9 1,10 9-1,-11-10 0,11 10 1,-12-10-1,12 10 0,-11-6 0,11 6 0,0 0 0,-9-8-1,9 8 1,0 0 0,0 0 0,0 0 0,0 0 0,0 0 0,0 0 0,0 0 0,0 0-1,0 0 1,0 0-1,0 0-1,0 0-1,0 0-5,0 0-20,0 0 0,-4-18 0,-1-8-2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07:43.6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1507 505 0,'-9'-2'5,"-2"1"1,1 0 1,0-3 1,1-1 1,-1-2 1,0-4 0,-2-1 0,-3-4-1,-3-2-3,-1-3-1,-6-2-2,-5-1-1,-4-4-1,-3-5 2,-4-3-1,-4 5 2,-2-1-1,0 3 2,-2 0-1,4 3 0,-1 2 0,4 8-1,3 2 0,5 0-2,3 3 0,6 0-1,2 3 1,6 2-1,5 2 0,3 0-1,9 4-2,-11-5-2,11 5 0,0 0-5,20 8-5,-1-1-7,8 5 2,5 2 1,11 1 1</inkml:trace>
  <inkml:trace contextRef="#ctx0" brushRef="#br0" timeOffset="661">1460 579 18,'-3'-14'9,"3"14"0,-14-10-2,5 6-1,-2 0-2,-3 1 1,-4 1-1,1 0 0,-3 1 1,-4-2-1,-1 4 0,-4 2-1,-2 2 1,-2 0-3,0 3-1,-3-1 1,2 2-1,2-1 0,4-1 1,6-3 0,3 0 0,6-1-1,13-3 1,0 0-1,0 0-1,16-12 0,2 6-2,6 2-2,4-3-1,5 2 0,5-1-1,2 4-1,3-2 0,0 3 1,-1-1 1,2 1 1,0-1 2,-2 0 1,-3 0 1,-4 0 0,-4 0 1,-4-1 1,-5 1-1,-5 1 1,-4-1 2,-4-1 1,-9 3 1,13-10 2,-13 10 0,3-20 2,-2 7 1,-5-8-1,3 2 1,-6-5-3,1-1 0,-2-1-2,2 1-1,-2-3-1,3 2-1,1-1 0,-1 2 0,3-1 0,0 3 1,0 0-1,0 7 1,-1 0-1,2 5-1,1 11-1,-2-13-1,2 13-1,0 0 0,0 0-1,0 0 1,0 0-1,0 0-2,3 21-9,-2-7-6,-2 3 0,-4-1 0,-7-3-1</inkml:trace>
  <inkml:trace contextRef="#ctx0" brushRef="#br0" timeOffset="18597">288 1884 15,'-9'0'9,"9"0"2,0 0 0,5-9-1,-5 9-1,23-13-2,-1 2-2,9 2 0,9-5 0,11 0-2,9-2-1,10 0 1,8-4 1,9 4-1,-1-4 1,4 3-1,-2-2 0,-1 3 0,-7 1 0,-5 1-1,-11 2 0,-9 4 1,-12-1-1,-7 4 0,-13 1 0,-7 2 0,-16 2-1,13-2-1,-13 2-2,0 0-4,0 0-8,0 0-7,-11 1-2,2-4 2,-4-1-1</inkml:trace>
  <inkml:trace contextRef="#ctx0" brushRef="#br0" timeOffset="19198">351 2084 5,'0'0'11,"0"0"1,0 0 0,0 0-6,0 0-2,0 0 1,0 0-1,0 0 0,0 0 1,0 0 1,0 0 1,0 0 2,14 0-2,2 3 1,2-1-1,6 5-1,2-3-1,7 3-1,3 4-2,6 4 0,2 0 0,5 5-1,5 0 0,2 0 0,4 5 0,2-1 0,-3-5 0,0 2 1,-4-2 0,-6-3-1,-7-1 1,-5-2 0,-10-3-1,-5-2 0,-7-3 1,-4 0-1,-11-5 0,11 4-1,-11-4-1,0 0-4,0 0-14,-13-7-5,4 2-1,-8-5 1,-1-1-1</inkml:trace>
  <inkml:trace contextRef="#ctx0" brushRef="#br0" timeOffset="20239">248 2288 12,'0'0'11,"0"0"0,-11-2 1,11 2-2,0 0 0,0 0-2,0 0-2,0 0 0,0 0-3,0 0 0,0 0 0,0 0-1,11 13 1,-11-13 0,16 19 1,-2-5-1,-1 4 1,6 4-1,1 0 1,6 7 0,2 1-1,3 7 0,4-1-1,2 5 0,4 0 0,4 1 0,-1 3-1,4 2-1,3-1 1,2 0 0,3-1 0,-1-1 0,-1 0 0,-3-2-1,-2-3 1,-4-2 0,-7-3-1,-4-3 1,-9-7-1,-3-1 1,-8-6 0,-1-3 0,-7-3 0,-6-11 1,8 10-1,-8-10 1,0 0 0,0 0-3,0 0-14,0 0-9,-4-17 0,-8 2-3,-4-2 1</inkml:trace>
  <inkml:trace contextRef="#ctx0" brushRef="#br0" timeOffset="21391">124 2451 4,'0'0'7,"7"18"0,-4-8 0,1 5 0,0 2 0,2 5 1,-1 4-1,3 3 0,2 6 1,1 5-1,4 9 2,0 1-3,5 9 0,3 2-1,7 7 1,1 3-1,7 5 1,0-3-1,6 4-1,1-5 1,5 2-1,-3-8-1,3 0 0,-4-6 0,1-3-1,-3-5 0,2-1 0,-6-3 0,-2-2 0,-2-5-1,-2-1 0,-4-5 1,-1-1-1,-5-4-1,-3-6 1,-3-4 0,-2-2 0,-7-7 1,0-2-1,-9-9 2,8 10-1,-8-10 0,0 0 0,0 0 1,0 0-1,0 0 0,0 0 0,0 0-2,0 0-1,0 0-10,0 0-18,-4-19 2,-6-2-2,4-9-2</inkml:trace>
  <inkml:trace contextRef="#ctx0" brushRef="#br0" timeOffset="23444">1855 1357 6,'-2'-11'8,"2"11"-1,0 0-1,0 0 0,0 0 1,2-9-2,-2 9 0,0 0-1,0 0 0,0 0 0,0 0 0,0 0 0,0 0-1,0 0 2,0 0-1,0 0 2,0 0-2,0 0 0,0 0-1,0 0 0,0 0-1,0 0-1,0 0-1,0 0 0,0 0 0,4 14-1,-3-3 2,-1 2 0,0 6 0,-3 6 1,1 6 0,-1 0 1,1 3-1,-1-2 0,2-2 0,1-4 1,5-3-2,3-13 2,8-7-2,4-9 1,9-7-1,1-12 0,4-1 1,-1-3-1,2-1 0,-5-1-1,-2 4 1,-7 3 0,-6 5 0,-2 7-1,-4 1 0,-9 11 1,16-15-1,-16 15 0,14-7 0,-14 7 0,9-1 0,-9 1 0,0 0 0,13 7 1,-13-7 0,6 13 0,-4-3 0,0 1 1,0 2-1,-1 5 1,0 5-1,-1 1 0,0 2 0,0 1 0,0 0-1,1 0 1,-1-1-1,1-4 0,0-2 0,0-3 0,0-2 0,0-3 0,-1-1 1,0-11-1,1 15 0,-1-15 0,1 9 1,-1-9-1,0 0-1,0 0-7,0 0-16,0 0 0,7-19-1,-2 3 0</inkml:trace>
  <inkml:trace contextRef="#ctx0" brushRef="#br0" timeOffset="24505">2455 1640 5,'10'-9'10,"-10"9"1,19-12-2,-7 4 1,3 1 0,1 0-1,1 2-1,1 1-1,-1 1 0,-2 2-4,-1 6 0,-1 0-2,1 4 1,-3 2-1,-1 2 0,-4 2 1,0 3 1,-5 0 1,-2 1 0,-9 1 0,-3 3 1,-4-3-1,-2 3 1,-2-1-2,1 1-1,0-4 0,7 0-1,1-6-1,7 0 2,3-3-1,2-10 0,16 11 0,3-8 1,6 0-1,4 0 0,2-1 0,0 0 0,0 1-1,-4-1-1,-4 4-7,-9-2-14,-5 1-1,-9-5-2,0 0 2</inkml:trace>
  <inkml:trace contextRef="#ctx0" brushRef="#br0" timeOffset="25346">1775 2219 5,'0'0'12,"0"0"0,0 0-1,0 0-4,2 9-1,-2-9 1,-4 11 0,0 0-2,3 4 0,-2 5 3,2 6-1,-2 2-1,3 5 1,-1 2-1,1 1-1,0-4-2,3-1 1,0-8-2,4-6 1,-7-17 0,23 5-1,-5-17 0,2-5 0,1-9 1,2-1 0,-1-3 0,0 0-2,-2 2 1,-2 5-1,-3 1 1,1 7-1,-1 2-1,-1 3 0,0 5-1,-2 3 1,1 5-1,-2 5 1,0 6 0,-2 5 0,0 3 0,0 3 1,-1 2 1,0 2-1,-1-1 1,-1-2 0,-2-5 0,0-2 0,-2-5-1,1 0 1,-3-14-1,1 13 0,-1-13-1,0 0-2,0 0-5,0 0-17,0 0-1,9-11-2,0 2 1</inkml:trace>
  <inkml:trace contextRef="#ctx0" brushRef="#br0" timeOffset="26097">2393 2485 7,'0'0'9,"0"0"3,0 0-3,0 0 1,0 0 0,0 0 1,0 0 0,0 0 2,-7 12-2,9-3-1,-5 0-2,3 9-1,-2 0-3,3 4 0,-3 1-1,2 0-1,1-1-1,2-2 0,3-4-3,4-10-3,7-4-7,0-11-4,9-5-2,-2-8-1,7-2 1,-4-9 2,4 3 3,-4-2 3,-4 5 8,-5 3 7,-2 5 3,-4 6 1,-12 13 1,14-12 0,-14 12 2,0 0 0,-1 14 1,1-1-2,-5 0-1,5 9-1,-4-3 0,5 7-2,-4-1-2,5 2 0,-2-2-3,2-1 1,1-1-3,-1-5-6,4-2-16,-2-5-2,-4-11 0,0 0-1</inkml:trace>
  <inkml:trace contextRef="#ctx0" brushRef="#br0" timeOffset="26909">1695 3184 12,'0'-11'16,"0"11"-1,0 0 1,0 0-7,0 0-1,0 0 1,0 0-2,-4 12-2,4 4 0,-3 3 0,3 9 1,-3 0 0,3 7 0,-3-5 0,4 3-1,-1-3 0,4-2-1,1-8-1,7-9 1,3-10-2,7-7 0,4-8-1,6-5 1,0-10-1,-2-1 0,0 0 0,-6 5 0,-4 4 0,-9 6-1,-1 5 1,-10 10-1,0 0-1,10 4 1,-10-4 0,5 19-1,-2-5 1,3 3 0,-3 4 0,1 1 1,-1 5 0,1-2 0,1 2 0,-2-1-1,0-1 1,-1-3-2,2-2-3,-4-7-12,0-13-10,14 4 1,-4-11-2,0-13 1</inkml:trace>
  <inkml:trace contextRef="#ctx0" brushRef="#br0" timeOffset="27650">2301 3451 17,'11'-4'12,"-11"4"1,0 0 0,9-2 0,-9 2-1,0 12 0,0-12-3,-1 21-2,-1-8-1,2 8 0,-2 1-1,4 8-2,-2-3 0,3 6 0,-2-5-1,3-5-1,0-2-2,-1-8-4,5-1-11,-8-12-5,15-3-2,-7-8 1,5-5 0</inkml:trace>
  <inkml:trace contextRef="#ctx0" brushRef="#br0" timeOffset="28030">2661 3399 7,'0'0'8,"0"0"0,0 0 1,0 0 0,0 0 1,0 0-2,0 0-1,0 0-1,6 9-1,-6-9 0,0 0 2,0 0-2,-3 11 1,-1-2 1,0 6-1,-2 2 0,-1 6 0,-2-1-1,2 5-1,-3-1 0,5 0-2,-1-4 1,5-3-1,2-2 0,6-4-1,3-3 0,6-4 0,3-2 0,4-2 0,2-3 0,1-1-1,-2-2 1,-2 1-1,-4 0-1,-3-2-2,0 4-6,-15 1-11,18-8-3,-18 8-2,16-9 1,-16 9 1</inkml:trace>
  <inkml:trace contextRef="#ctx0" brushRef="#br0" timeOffset="28431">2872 3575 25,'-9'2'12,"9"-2"2,0 0 1,-9 8-1,9-8 1,-7 16-3,1-7-2,4 9-1,-5-1-1,4 10-2,-2-1-2,3 5 0,2 3-2,1 1-7,6 4-8,-4-6-10,2-5-1,-3-11-1,0-5 1</inkml:trace>
  <inkml:trace contextRef="#ctx0" brushRef="#br0" timeOffset="29142">1513 4075 30,'0'0'14,"0"0"2,0 0-2,0 0-8,0 0 1,-3 10 0,3-10 0,-2 21 1,0-5 0,3 10 0,-6 3 0,4 8-2,-2 1-1,4 5-1,-2-6-1,2-2-1,3-7 0,4-9 0,7-13-1,4-11-1,9-13 0,1-8 0,3-8 1,1-2-1,-1 0 1,-3 2 0,-7 5 0,-5 8 1,-5 6-2,-12 15 1,12-11-1,-12 11 1,10 6-2,-10-6 1,14 17-1,-4-5 1,1 3 0,3 2 0,-1 3 1,0 2 0,-3 2 0,-1-1 2,-3 3-2,-1 1 1,-4-2 0,-1 0-1,0-5-1,-1-4-2,4 1-7,-3-17-15,0 0-2,13 0 0,-1-10-2</inkml:trace>
  <inkml:trace contextRef="#ctx0" brushRef="#br0" timeOffset="30364">2314 4342 11,'8'-11'13,"-8"11"1,7-9 0,-7 9-6,0 0 0,0 0 1,0 0 2,-6 10-1,4 7-2,-6 2 0,3 10-1,-6 2-1,5 8 1,-5-3-1,5 4-2,-1-5 0,2-5-2,3-7-2,3-6-1,6-8-7,-7-9-10,22-8-5,-6-9-2,5 1 2,-1-7 0</inkml:trace>
  <inkml:trace contextRef="#ctx0" brushRef="#br0" timeOffset="30704">2822 4365 41,'0'0'19,"1"13"1,-1-13 2,-18 8-9,5-2-7,-5-4 0,2 3 1,-6-5-1,2 3-1,-1-2-1,1 2 0,-1-2-2,2 2-1,2 0 0,3 1-1,0 1 0,3-1 0,11-4 0,-14 5 1,14-5-1,0 0 0,0 0 0,-7 10 0,7-10 0,0 0 0,-3 16 0,1-6 0,-1 0 0,-2 2 0,2 2 0,-1-3 0,1 1 0,3-12 0,-5 13 0,5-13 0,0 0-1,10 11 1,-10-11-1,18 3 1,-8 1 0,2 1-1,1 0 1,1 0 0,-1 1 0,0 4-1,1-1 2,1 0-2,3 2 1,-2-2 0,1-1 1,-2 0-1,-2 0 1,0-1 1,-13-7-1,14 11 0,-14-11 1,3 15 0,-3-15 0,-7 15 2,7-15-2,-18 18 0,6-11 0,-1 1 1,-1-1-1,-4-1 0,0 0 0,1 0 0,-1-2-1,0 0 0,2 0 0,0-1-1,1 0-2,3-2 0,3 7-7,-5-5-19,14-3 0,-22 8-1,12-5 0</inkml:trace>
  <inkml:trace contextRef="#ctx0" brushRef="#br0" timeOffset="86174">1242 1095 0,'-9'-3'8,"9"3"-3,-13-5-1,13 5 0,0 0-2,0 0 1,0 0 0,0 0-1,0 0 0,-5 12-1,5-12 1,13 19 0,0-6 3,8 2 0,6 1 1,11 4 0,12 2 1,12 0-1,12 1 0,12 3 1,8 1-3,10 5 0,8 3-1,4 4-1,-2 1 0,-1 4-1,-5 1 0,-3-1-1,-8 0 1,-5-5-1,-7-5 1,-9-5-1,-7-7 1,-9-6 0,-12-5 0,-8-2 0,-11-7 0,-8 1-1,-9-4-2,-12 1-7,0 0-10,-20-10 0,-2 2 0,-10-5-1</inkml:trace>
  <inkml:trace contextRef="#ctx0" brushRef="#br0" timeOffset="86885">1544 2040 3,'0'0'9,"0"0"0,0 0-2,13-9-2,-13 9 1,16-9 0,-4-1 1,6-4 1,6-6 0,13-12 0,12-10 1,18-9-4,15-9 0,18-8-1,10-7 0,12-3 0,0-3 2,1 8 0,-10 1-1,-7 14 1,-14 5-1,-11 10-1,-16 9 0,-8 9-3,-15 8 0,-8 6 0,-10 6-2,-8 0-1,-3 7-4,-13-2-6,-8 14-11,-9-6-1,-10-2 0,-15-3-1</inkml:trace>
  <inkml:trace contextRef="#ctx0" brushRef="#br0" timeOffset="265061">833 4730 0,'0'0'2,"-11"0"2,11 0 2,0 0 0,0 0-1,-10-2 1,10 2-1,0 0-1,0 0-1,0 0-2,0 0 0,0 0-1,0 0-1,0 0-4,0 0-1,0 0-2,0 0-2,0 0 0</inkml:trace>
  <inkml:trace contextRef="#ctx0" brushRef="#br0" timeOffset="283588">903 4512 14,'15'4'6,"-4"-3"1,-1 0 0,5-1-2,3 0 0,2-1-1,10-1 2,3-3-1,7 0 1,6-6 1,13 0 1,5-5 2,14-1-2,10-5-2,9 3-1,6-4-1,5 1-1,0-2-1,0 4 0,-4-2 0,-5 1 1,-11 0-1,-5 3 1,-14-1 0,-5 4-1,-13 0 1,-9 4-1,-12 2 2,-10 3-1,-11 1-1,-9 5 1,0 0-1,0 0 0,-9-6 0,-2 6-2,-3 0-2,-3-5-7,5 8-11,-7-8-5,1 3 1,-2-10-1</inkml:trace>
  <inkml:trace contextRef="#ctx0" brushRef="#br0" timeOffset="284459">1392 3822 8,'13'22'8,"-5"-11"0,7 6 1,-1-2-1,7 4-1,4 2 0,2 1 0,4 6-1,4 4-1,2 7 0,2 1-1,4 6 0,-1 3-2,3 4-1,5 0 1,3-1-1,2-3 0,4-5 0,-1-1 0,-2-8 0,-5-6-1,-5-6 4,-14-9 2,-4 0 1,-13-9 1,-3 1 0,-12-6-1,0 0-1,0 0-4,0 0-11,0 0-13,0 0-2,-15-9-2,-1-8 1</inkml:trace>
  <inkml:trace contextRef="#ctx0" brushRef="#br0" timeOffset="285180">-7 6861 36,'-11'1'14,"11"-1"0,-9-1-1,9 1-14,0 0-3,0 0 0,12 7 1,-12-7 1,19 4 2,-9-3 1,4 0 2,-2-3 1,9-2 1,-1-5 2,7-2 1,6-10 0,11 1 0,6-8-2,11-3 0,6-6-2,9-1 0,4-6-1,8-1 0,5-4-1,7-4 0,6-5 1,10-4-1,7-9 0,12-1-1,3-8 0,7-3 0,3-5 0,3 0 0,-2 0 0,-1 2 0,-7 2 0,-5 5 0,-3 4 0,-2 5 1,-12 1-1,-6 5 1,-10 4-1,-9 7 0,-11 4-1,-12 6 1,-14 7-1,-11 8 1,-14 8 0,-7 5 0,-10 5 0,-6 2 0,-9 8 0,0 0 1,6-9-1,-6 9-1,0 0 0,-1-10 1,1 10-1,-2-11 0,2 11 0,-4-11 1,4 11-1,-5-9 0,5 9 0,0 0-1,0 0 0,-9-10-2,9 10 1,0 0 0,0 0-3,0 0-5,0 0-9,-13 0-5,13 0-1,-11 0 1,11 0 0</inkml:trace>
  <inkml:trace contextRef="#ctx0" brushRef="#br0" timeOffset="285921">3135 4879 30,'-14'0'19,"14"0"1,-9-4 1,9 4-6,0 0-6,-9-2-3,9 2-2,0 0-2,-13 5 0,13-5-2,-2 10 1,2-10-1,14 11 0,5-8 0,13 0 1,12-1-1,12-2 0,10-1 1,6-1 0,2 0 0,-3 1 0,-8 2 0,-13-1 1,-9 4 1,-15 1 0,-8 6-1,-12 1 1,-4 5-1,-4 1 0,-3 5 0,-3 2-1,-5 5 0,-5 5 0,-4 4 0,-8 3 0,-7 3 0,-8 2 1,-7 5 0,-4 1 1,2 0 0,0-5 0,7-4-1,5-7-1,8-6 0,9-7 0,11-7 0,3-7-1,11-10 0,-8 9 0,8-9 1,0 0-1,8-14-2,5 8-14,-3-13-10,5-8-1,-8-15-2,-4-17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11:14.5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308 5 42,'0'0'19,"-14"-2"-1,3 0-2,0 2-7,-3-1-3,-2 2-3,1 0-2,-1 1 0,-1 0-1,1 1 1,0-1-1,1 2 0,2-1 0,0 0 1,2 0-1,11-3 1,-16 3-1,16-3 0,-9 3 0,9-3 1,0 0-1,-10 9 0,10-9 0,-15 11 0,15-11 0,-16 13 0,7-4 0,0-2 1,9-7-1,-11 12 0,11-12 0,0 0-1,-4 13 2,4-13-1,0 0 0,9 8 0,-9-8 1,13 9-1,-3-5 1,2 2-1,2-1 0,3 4-1,0-3 2,-1 0-2,3 2 1,0 2 0,0-1 0,2 2 0,-1 1 0,1 1 0,-1 2 0,-1-1 0,-3 0 0,-2 0 0,-1-2 0,-5 1 1,-7-2 2,-2 2-1,-7-3 2,-5 2 0,-4-1 0,-3 2 1,-7-4 0,0 4-1,-3-6-1,1 2-1,-1-6 0,6 3-1,0-4-1,2-3-2,9 3-12,-3-9-11,16 7 0,-18-20-2,8 5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12:19.3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145 0 2,'-9'25'3,"0"8"1,-7 6 1,0 9 0,-3-1 0,1 2 2,2-2-2,1-3 0,3-7-1,2-9-1,5-6-3,4-9-5,1-13-6,0 0 0,17-3-1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11:14.1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 0 9,'0'0'13,"0"0"-3,0 0 0,0 0-1,0 0-1,0 0-3,0 12 0,0-12-2,-1 14 1,-1-2 0,0 4 1,-1 2-1,1 5 0,-4 0 1,3 2 0,-1 0-1,-1 1-1,1-3-1,2-2-1,0-5 1,1-2-1,2-4 0,-1-10-1,5 10-7,-5-10-12,17-12-2,-4-1 2,4-7-2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12:19.6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4,'10'11'7,"5"-1"-4,1 0-5,3-6-5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37:08.3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 1306 24,'0'0'13,"15"20"0,-9-9-1,3 8-12,-1 5 1,0 7 2,-1 9 3,-7 4 2,0 9 2,-9-2 0,3 5 0,-7-7 0,4 0 0,-6-10-2,8-6-2,-1-13-2,7-5 0,1-15-1,0 0-1,-11-17 0,9-6 0,1-8-1,-2-3-1,1-7 1,-2-4-2,7-2 1,2 0-1,4 0 1,4 2-1,3 3 0,6 2 1,3 4-1,5 3 1,1 4-1,2 6 0,4 5 1,2 3-2,0 8 1,-1 3 0,2 6-1,-5 4 1,-3 4 0,-7 4 0,-7 3 1,-6 3 0,-10 1 2,-5 2 0,-9 0 0,-7 1 2,-8-3 0,-2-1 0,-9-3 1,1-4-2,-4-5 0,4-4-1,-2-5 0,7-4-2,5-1-1,2-3-3,10 5-6,-2-6-6,17 10-5,0 0-5,0 0-2,20-6 2,0 6 1</inkml:trace>
  <inkml:trace contextRef="#ctx0" brushRef="#br0" timeOffset="731">521 1607 45,'0'0'20,"0"0"1,0 0-2,0 0-6,8-16-13,4 8-3,5-1 0,2-1 0,2 2 0,3 0 0,0 5 1,-3 1 0,1 3 2,-3 3 1,-5 2 0,-1 2 1,-2 3 1,-5 1 1,-6 2 0,0 2 2,-5 1-1,-2 4 1,-8-1 0,1 3-1,-7-3 0,4 2-1,-1-6-1,4 0-1,-1-2-1,5-4-1,5-1 0,5-9 0,6 16-1,3-9 1,5 0 0,3 2-1,9-4 1,4-4-2,11-3-13,1-13-9,7-12-1,-3-12-1,1-15 1</inkml:trace>
  <inkml:trace contextRef="#ctx0" brushRef="#br0" timeOffset="1392">880 0 25,'-5'10'14,"0"2"0,-5-1 0,0 5-7,-1 3-7,-3 4 0,-3 6 0,-3 4 2,-4 6 2,-2 2 2,-2 7 0,-4 1 0,0 7 1,-3 0-1,5 3-1,-1-1-2,6 2-1,2-6-2,6-1 1,1-3-1,6-5 0,2-4 0,0-3 0,2-5 1,0-4 0,1-5 0,-4-4 0,5-3-1,-5-5-2,9 1-5,0-13-8,-2 9-7,2-9 2,0 0-1,3-14 0</inkml:trace>
  <inkml:trace contextRef="#ctx0" brushRef="#br0" timeOffset="1813">302 782 50,'3'9'17,"0"3"-2,-3-3 1,1 5-18,-1 2-1,-2 5 2,0 3 3,-1 4 0,0 4 3,-3-2 0,3 3 1,-1-3 0,5 0-1,2-5-1,4-2-1,5-10-1,8-5 0,3-9-1,5-8-1,1-5 1,1-6 1,0-6-1,-1 1 1,-5-1-1,-4 4 2,-6 1 0,-1 5-1,-2 3-3,-2 4-8,3 6-13,0-1-2,-2 1-1,-1-3-1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11:13.3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0 13,'0'0'12,"0"0"1,0 0 0,0 0-3,0 0-3,0 0-2,0 0-1,0 0 1,0 0-1,0 9-1,0-9-1,4 14 0,1-2 1,-3 3-1,1 7 1,-2 3 0,0 6 0,-3 1-1,3 4 0,-2-1 0,2 1 1,1-3-2,2-6 2,2-3 0,4-7 0,2-4 1,1-5-1,1-7 1,3-2-1,-2-6 1,1-1-2,1-9 0,2 0 0,2-8-1,1 0-1,-1-1 1,-1-2-1,2 1 0,0 2 0,-3 2 0,-1 3 0,-3 6 0,-1 2-1,-3 6 0,-2 1 0,2 6 0,-2 3 0,-9-4 0,15 21 0,-10-6 0,0 4 1,0 3 0,-3 1 0,-1 2 0,0 2 1,-2-2-1,1 2 1,0-3 0,0-3 0,0-3 0,1-3-1,0-5 2,-1-10-2,2 14-1,-2-14-8,0 0-14,-9 7-1,9-7-1,-15-5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11:11.8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30 402 5,'-10'3'4,"10"-3"0,0 0-1,0 0 0,0 0-1,-11 1 0,11-1 1,0 0 3,0 0 1,-11-1 0,11 1 1,0 0-1,0 0-1,0 0 0,0 0-2,0 0-2,11-5-1,7 0 0,9-3 0,10-4 0,12-1 2,11-7 0,13-2 0,11-5 1,8-2 1,4-3-2,4 2 2,-3-2-2,1 1 2,-5 2-2,-7 4 1,-12 3-2,-9 5 0,-15 5 0,-8 2-1,-13 4 0,-8 4 0,-12 0 0,-9 2-1,0 0 1,0 0-3,0 0-4,0 0-12,-14 8-4,-3-6-1,-7 1 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11:12.4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-5 0 23,'0'13'11,"0"-13"1,0 0-4,0 0-7,3 12-2,-3-12 1,8 17 3,2-7 1,1 2 3,10 2 0,5 0 1,9 2 2,6 1-2,12 4 1,4-3-3,8 7-2,6 0 0,3 4-2,2 3 0,-2 3-1,-3 2 0,-4 1 0,-3-2 0,-4 0 1,-11-7 0,-3-2 1,-9-7 0,-5-1 1,-7-9 0,-3-2 0,-10-4 0,-1 0 0,-11-4-1,0 0-1,9 1-6,-9-1-20,-10-11-1,0-5-2,0-7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09:28.2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 8 19,'0'0'11,"0"0"0,0 0-1,0 0-3,0 0-2,0 0 0,0 0-2,0 0 1,0 0-1,0 0 0,0 0 1,0 0-1,-10-4-1,10 4 0,0 0-1,0 0 0,0 0 1,0 0-1,0 0 0,0 0 1,0 0-1,0 0 0,0 0-1,0 0 2,0 0-1,0 0 0,0 0 0,-9-4 0,9 4-1,0 0 0,0 0 0,0 0-1,0 0-1,0 0 0,0 0 1,2 11-1,-2-11 1,1 16 0,-1-6 0,1 4 1,0 4 0,0-5 0,1 7 0,0 2 0,1 0 0,-1 0 0,2 3 0,-1 1 0,-1-2 1,0 4-1,-1-4 1,0-1 0,0-3-1,1-1 1,-1-3-1,0-5 2,-1-11 0,0 16 0,0-16 1,0 0 0,0 0 0,0 0 1,0 0 0,0 0-1,0 0-2,0 0-4,0 0-9,0 0-8,3-13-2,2 0 1,0-7-2</inkml:trace>
  <inkml:trace contextRef="#ctx0" brushRef="#br0" timeOffset="862">218 50 11,'0'0'14,"0"0"-1,0 0-1,0 0-2,0 0-3,0 0-1,0 0-2,0 0-1,6 14 0,-6-14 2,4 13-1,-3-2 0,2-1 0,-1 3-1,1 6 0,0 0 0,0 4 0,0 4-1,2 0-1,-1-3 1,0 6-1,-1-7 0,1-3 1,-1-2-1,0-5 0,-2-4 1,-1-9 0,2 11 0,-2-11 0,0 0 0,0 0 1,0 0-2,0 0-3,0 0-13,0 0-6,0 0-2,0-16 0,-1-1-1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12:01.4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439 306 14,'-13'13'7,"-2"-1"0,1 3-1,-4 3-3,-2 6 0,-3 6 1,-4 3 3,-2 6 0,-4 4 1,0 3 2,-4 0 1,1 2-1,-1-8-1,7 0-2,3-9-2,6-6-2,4-6-4,7-9-2,10-10-11,9-7-8,10-16 2,3-10-1,4-11 0</inkml:trace>
  <inkml:trace contextRef="#ctx0" brushRef="#br0" timeOffset="340">201 254 46,'-10'3'19,"10"-3"2,-12-2-2,12 2-12,0 0-6,0 0-1,9-8 0,8 3-1,9-5 0,8-3 0,14-5 0,7-6 1,9-3 0,2-2 0,-1-1 2,-3 2 2,-11 1-1,-7 8 1,-13 3-1,-7 10 1,-12 7 0,-3 10-1,-7 8-1,-3 6-2,-1 4 1,-2 7-1,1 5 1,0 6 0,-1-2 0,0 1 1,0-2 0,2 2 0,-2 0 0,-1 0 1,1-9-2,1-2 1,-1-6-1,1-5 0,1-5 0,0-6 0,2-13 1,0 11 0,0-11 0,0 0 0,0 0 0,0 0-7,2-14-19,-8 0-2,-10 0-1,-16-8-1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11:16.2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 0 4,'0'0'5,"0"0"0,0 0 2,3 9 1,-3-9 0,0 0 2,2 15 0,-2-15 0,2 24-1,-3-7 0,1 7-2,-5 1 0,1 7-1,-4 3 0,2 4-2,-1-3-1,3-2 0,2-4 0,6-6 0,4-7 0,10-7-1,7-13 1,7-9-1,4-6 0,3-6 0,1-4-1,-1-1 1,-1-3-2,-6 3 1,-5 3-1,-6 5 0,-3 4 0,-2 3 0,-4 6 0,-1 2 0,-1 7-1,0 2 0,-10-3 1,16 21-1,-9-3 0,-2 2 2,-2 6-1,-1 4 1,-3 2 1,-2 2 0,-4 1 0,2 0 0,-1-3 0,1-2 0,1-5-1,0-7 0,3-3 0,0-5-3,3-1-5,-2-9-17,0 0-1,5-17-1,-3-1 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11:18.6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56 0 7,'0'0'8,"0"0"1,0 0 1,0 0 1,0 0-1,0 0 0,0 0-1,-2 10-2,2-10 0,-2 12-3,1-1-1,-2 6-1,2 5 1,-2 8-1,1 7 0,-4 4 0,2 7 0,-2 0 1,3 4 0,-4-7 0,3 0-1,-2-10 1,4-7 0,-1-7-1,2-6 1,0-6 0,1-9-1,1 10 0,-1-10-4,0 0-15,3-17-5,0 2 0,0-6-1</inkml:trace>
  <inkml:trace contextRef="#ctx0" brushRef="#br0" timeOffset="761">418 59 25,'0'0'15,"0"0"1,10 3 1,-10-3-8,0 0-4,0 0-1,0 0 0,0 0 0,-9 8 0,9-8-1,-13 13-1,4-4-1,-1 4-1,-3 2 1,0 5-1,1 1 1,-3 4 0,2 5 0,-3 2 0,4 4 1,0 0 0,2 0 0,2-1-1,3 0 1,4-2 0,4-2-1,4-4 1,5-2-1,6-5 1,6-2 0,2-3-1,1-4 0,2-5 1,0-3 0,-1-4 0,-2-1 0,-5-5 0,-3-2 2,-4-6-2,-3 1 1,-6-4-1,1 0 1,-5-2-2,-1 1 0,-5 1 0,-1 3-2,-3 3 2,-1 2-2,-4 3 1,-3 6 0,-5 4-1,-6 6 1,-3 2-1,-3 1 1,0 6-1,-2 1 0,3 2-5,2-1-18,6-1-1,1-7-1,4-4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07:24.6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21,'0'0'13,"16"13"-1,-4-7 0,2-1-12,11 1 0,4-2 1,12 0 3,8-3 1,14-3 1,3-1 0,14-4 2,7 1 0,9-1 0,9 5 0,-2 3-2,-4 8 0,-7 4-3,-2 10 0,-13 2 0,-7 6-1,-8 2 0,-5 3 1,1-4 0,7-2 0,5-5 1,7-4 1,10-7-1,15-1 0,7-9 1,14 2-1,7-3-1,9 2 0,8 0-2,9 2 0,0 1 0,-1 3 0,-1 1-1,1 1 0,-2 0 0,2-2 0,1-1 1,7-1 0,7-6 0,9 0 1,10-5 0,2 0 0,6 0 0,3 0 0,-8 1-1,-8 3 1,-16 2-2,-17 4-2,-15 7-7,-23-11-21,-18-3 0,-33-17 0,-26-15-2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49:21.32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179 0 18,'0'0'8,"0"0"-1,0 0 0,0 0-1,0 0-2,0 0-2,0 0-1,0 0-1,-41 9 0,41-9 0,0 0 1,-42 27-1,42-27 1,0 0 0,0 0 0,-48 36-1,48-36-1,0 0 0,0 0 1,0 0-1,0 0 0,0 0 1,0 0 0,0 0 0,0 0 0,0 0 1,49 31-1,-49-31 0,0 0 0,49 6 0,-49-6 0,0 0 0,52 22-1,-52-22 1,0 0 0,0 0 0,0 0 0,44 43 1,-44-43 0,0 0 2,0 0 0,0 0 1,0 0 1,-19 43 1,19-43 1,0 0 0,-51 34 0,51-34 0,0 0-1,-73 32-2,73-32 0,-49 19-2,49-19-1,0 0-4,-50 19-7,50-19-8,0 0-3,0 0 0,0 0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19:07.5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93 40 1,'0'0'5,"-11"-7"0,11 7-2,0 0-1,-11 2-1,11-2 0,-11 2 1,11-2 0,0 0 1,-11 3 1,11-3 1,0 0 0,-11 2-1,11-2 1,0 0-1,-14 5-1,14-5-1,-12 2-1,12-2 0,0 0 1,-12 2 0,12-2 0,0 0 0,0 0 0,0 0 0,0 0 0,0 0-1,0 0 0,11 3 0,-1-1 0,5-2 1,0 3 0,1 2 3,5-1-2,3 1 2,2 1-1,4-1 1,6-2 0,1 3-1,6-5 0,8 0-2,3-1 0,4 1 0,4-1 0,7 1 0,2-2 0,4-6 1,6 7 0,2-7 0,4 4 1,-1-9 0,4 8-1,-6-7 1,6 6-2,-4-1 1,-1-1-2,-2 1 1,-3 1-1,-2 2-1,-1 1 1,-3 2 0,-4 0-1,-2 2 0,-4 0 1,-4 0-1,-2 0 1,-2 1 0,-5-3 0,-8 0 0,4 0 1,-7-3-1,0 2 0,-4-1-1,-2 0 1,-6-1 0,-2-1-1,-1 3 1,-8-1 0,-4 0 0,0 0 0,-13 2-1,16-1 1,-16 1-1,11 0 1,-11 0-1,0 0 1,0 0-1,0 0 1,0 0 0,0 0-1,0 0 1,0 0-1,0 0 0,0 0 0,0 0 0,0 0 0,0 0 0,0 0-1,0 0 1,0 0 1,0 0-1,0 0 0,0 0 0,0 0 0,0 0 0,0 0-1,11-4 1,-11 4-1,0 0 1,0 0-1,10-1 0,-10 1 0,14 1-1,-14-1 1,18 4-1,-18-4 1,19 5-1,-19-5 1,16 6-2,-16-6 0,9 4-5,-9-4-9,0 0-7,0 0-2,0 0 0,-11-4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37:10.7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21 86,'0'0'27,"16"11"1,-16-11-2,0 0-18,0 0-7,0 0 0,9 5-1,-9-5-1,0 0-2,0 0-5,14 11-12,-14-11-7,18 2 1,-7-5-2,7 2 1</inkml:trace>
  <inkml:trace contextRef="#ctx0" brushRef="#br0" timeOffset="181">315-1 51,'16'2'23,"2"3"1,-4 0-1,1 3-7,-3 1-13,4-2-7,3 4-17,0-1-2,2-1-2,-2-4 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19:19.7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12517 179 6,'0'0'5,"0"0"0,1-9-2,-1 9-1,16 0-1,-3 0 0,7-1-1,3 1 2,9-2 0,4 0 1,8-2 2,6 0-1,7-4 2,5 2-1,6-1 0,7 1-1,6 0 0,5 4-1,8 0-1,4 3-1,4 2 0,7 2 0,0 0-1,5 2 1,-3 0 0,-1-2 1,-4 0 0,0 0 1,-3-2 2,3 0-2,-3 0 1,2 0-1,1-1 0,3 2-1,1-1-1,2-1 0,0 0 0,-4-1 0,2-1-1,-1 1 1,-2-2-1,2 2 1,1 1-1,0 2 0,3 2 1,7 2-1,-5 1 0,2 0 0,-9-1 1,0 0 1,-6-2 1,-11 0-1,-11-5 1,-9 1 1,-10-2-1,-6 2 0,-9-1-1,-46-1 0,61 3-1,-61-3 2,41 4-1,-41-4 0,0 0 1,0 0 0,0 0 0,0 0-3,0 0-3,0 0-7,0 0-12,0 0-2,0 0-1,-40-57-1</inkml:trace>
  <inkml:trace contextRef="#ctx0" brushRef="#br0" timeOffset="1422">3880 36 14,'0'0'8,"0"0"1,0 0-2,0 0-1,0 0-2,0 0-1,0 0-1,0 0 1,0 0 0,13 6 1,2-5-1,7 1 1,6-1-1,12 2 1,6-2 0,10 0 0,4-1-1,5-1 0,1 0 0,5 0 0,-6-4 1,-1 2 0,-5-3 0,-2 2 0,-7-3 0,-4 3 0,-10-1-1,-2 1 0,-10 1 0,-3 2 0,-9-1-1,-2 2 1,-10 0 0,0 0-1,0 0 1,0 0-1,0 0 1,0 0-1,0 0-1,0 0 1,0 0-1,0 0 0,0 0 0,0 0 0,0 0-1,0 0 1,0 0-1,0 0 0,0 0-1,0 0-1,0 0-3,0 0-7,-10 11-12,10-11-1,-17 3-2,-2-22 1</inkml:trace>
  <inkml:trace contextRef="#ctx0" brushRef="#br0" timeOffset="19468">6 1889 2,'0'0'6,"0"0"-1,0 0 0,-11 3 0,11-3 0,0 0 0,0 0-1,0 0 0,0 0-1,0 0 1,0 0 0,0 0 1,0 0 0,0 0 1,0 0 0,0 0-1,0 0 1,0 0-2,0 0-2,0 0-1,0 0-1,14-3-1,-14 3 1,14 0-1,-3-1 1,0 1 0,4 0 0,1 0 0,4 1 0,1-1-1,1 0 1,3 0 0,4 0 1,1 0-1,0-1 0,0 0 0,-3-1 0,-1 1 2,-8 0 0,0 0 1,-8-1 1,-10 2-2,10-1-3,-10 1-6,-10-3-10,10 3 0,-9-9-1,6-4-2</inkml:trace>
  <inkml:trace contextRef="#ctx0" brushRef="#br0" timeOffset="20359">852 1214 2,'0'0'10,"-6"-12"0,6 12-1,-4-10-2,4 10-1,0 0 0,0 0-1,-12-6 0,12 6-1,-11-1 0,11 1-2,-16-2 0,16 2-2,-16-2 0,7 1 1,-1 0-1,0 0 1,1 2-1,-1 0 0,0 2-1,-1 2 1,-1 3-1,1 0 1,-1 2-1,1 4 0,1 0 0,-1 5 1,1-1-1,2 4 1,-1 2-1,1 2 1,1 2-1,1 3 1,1 0-1,1 1 1,4 0 0,4-3 0,1 0 0,3-2 1,2-2 0,1-5 0,1-1 1,-1-2 0,1-2-1,-1-3 1,1 1 0,1-5 0,4-2 0,3-4 0,4-2 1,2-7-1,3-3 0,1-7 0,3-3-1,-1-5 1,-1-4-1,-4-2 0,-2-1 0,-2 0 1,-2-2-1,-2 1 0,-3 1-1,-1 2 1,-1 3 0,-2 1-1,-2 2 1,-5 1 1,-1 4 1,-5 2 0,-4 2 0,-6 1 1,-3 3-2,-4 2 1,-4 3-1,-3 1-2,-3 4 0,-4 1 0,-1 3 0,-2 3-1,-3 2 1,-2 2 0,-1 3 0,2 2-1,-2 2-2,6 7-9,0 0-8,2 3-1,3-3 0,0-2 0</inkml:trace>
  <inkml:trace contextRef="#ctx0" brushRef="#br0" timeOffset="115806">7006 1453 4,'0'0'3,"0"0"1,0 0 0,0 0 1,0 0 2,0 0 1,-10-14 2,2 2 1,1-5 0,-4-4-1,-2-3 0,-1-6-2,0 0-2,-2-11-1,2 3-2,-1-3-1,1-2-1,2-3-1,0 0 1,-1-2-1,3-1 0,0 2 1,1-1-1,2 1 0,2 4 0,2 3 1,3 4-2,1 5 1,3 3 0,0 5 0,2 4-1,0 5 1,4 2 0,-3 1-1,-7 11 1,16-16 0,-16 16 0,22-14-1,-6 4 1,3 5 0,4-4-1,4 3 0,6 0 1,5 5 0,8 0 0,4 3 0,4 4 0,8 0 0,10 3 0,9-1 0,4 2 0,9-1 0,9-1 0,9 0 0,7 0 0,9 2 0,2-1 0,6-2 0,4 2 1,0-4-2,-1-1 2,-8-3-1,-6-2 0,-6-3 0,-9-2 0,-8-2 0,-11 1 0,-9-1 1,-8 1-1,-8 1-1,-11 3 1,-7 1 0,-10 2 0,-9 1 0,-8 0 0,-4 1-1,-8-1 1,-9-1 0,9 2 0,-9-2 1,0 0-1,0 0 0,0 0 1,0 0-1,0 0 1,0 0-1,0 0 0,0 0 1,0 0-1,0 0 1,0 0-1,0 0 0,0 0 0,0 0-1,0 0 1,0 0 0,-5 11-1,5-11 1,-5 13-1,5-13 1,-12 19 0,5-8 0,0 2 0,-2 3 0,-2 2 0,-1 7 0,-1 6 0,1 10 0,-1 6 0,-2 6-1,1 5 2,-1 5-1,3 1 0,-1-3 0,3-6 0,0-4 1,1-8-1,3-4 0,1-6 0,2-6 0,0-3 0,3-4 0,0-2 0,2 1 0,1-2 0,0-2 0,0 0 0,0-4 0,-1 0 0,-3 1 1,-2-3-1,-4 0 0,-3 0 1,-7 1-1,-5 0 0,-6 0 1,-6 3-1,-7 0 0,-6 2 0,-4-1-1,-6 1 0,-2 0-5,-1-3-10,-1-1-3,-1-7 0,1-11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20:26.6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14,'0'0'6,"0"0"1,0 0-1,0 0-1,0 0-2,10 1 0,-10-1-1,13 2 0,-3-1 0,3 0 1,1 0-1,5 0 0,1 1 1,2-2 0,4 1 1,2-1 0,4 2 1,0-1-1,5 1 3,0-1-3,6 2 1,3-1-1,5 2 0,3-2-2,6 2 1,2 2-1,3 0 1,3-2 0,5 1 0,0 1 0,5-3 0,1 3 0,3-4-1,1-1 1,5-1-1,-1 0 0,1 1 0,-1-7 0,0 6 1,-4 0-1,2 0 1,-6-1 0,-2 5-1,-4-4 1,-3 4-1,-5 1 0,-3-5-1,-6 1 1,-2 3-2,-5-3 1,-2-1-1,-2 1 0,-1 0 0,-2 0 0,-2 4 0,-3-5 0,-3-1 1,-2 0-1,-4-5 3,-7 4-3,-3-4 2,-7 4-2,-11 2 2,11-7-2,-11 7 1,4-9-1,-4 9 0,0 0-1,0 0 1,0 0 0,0 0 0,0 0 1,0 0-1,0 0 1,0 0-1,0 0 1,0 0-1,0 0 0,0 0 1,0 0-1,0 0 0,-1-9 0,1 9 0,0 0 0,0 0 0,0 13 0,0-13-1,0 0 2,0 0-1,0 0 0,0 0 0,0 0 0,0 0 1,0 0-1,0-13 0,0 13 0,0 0 1,0 0-1,0 0 0,0 0 0,0 0-1,0 0 1,0 0 0,0 0 0,0 12 0,0-12 0,0 0 0,0 0 0,0 0 0,0 0 0,0 0 0,0 0 0,-2-12 0,2 12-1,0 0 1,0 0 0,0 0 0,0 0 0,0 0-1,0 0 1,0 0 0,0 0 0,0 0-1,0 0 1,0 0-1,0 13 1,0-13 0,0 0-1,0 0 1,0 0-1,0 0 0,0 0 1,0 0 0,0 0 0,0 0 0,0 0 0,0 0 0,0 0 1,0 0-1,0 0 0,0 0 0,-1-9 0,1 9 0,0 0-1,0 0 1,0 0 0,0 0 0,0 0 0,0 0 0,1 9 0,-1-9 0,0 0 0,0 0 0,0 0-1,0 0 0,0 0-1,0 0 1,0 0 1,0 0-1,2-9 0,-2 9 0,0 0 1,0 0 0,0 0 0,0 0 0,0 0-1,0 0 1,0 0-1,0 0 0,0 0 0,0 0 1,0 0-1,0 0 1,0 0-1,0 0 1,0 0 0,0 0-1,0 0 0,0 0-1,0 0-2,0 0-4,-3 11-2,3-11-4,0 0-7,0 0-3,0 0 0,0 0 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20:29.7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70 2,'0'0'3,"0"0"1,0 0 1,0 0 1,0 0 0,0 0 0,0 0-3,0 0 0,0 0 0,0 0 1,0 0 0,0 0 1,0 0 0,0 0 0,14-2 0,-2 2 0,2-1-1,4 2 0,5-2 1,6 2-1,4-2 0,10 1 0,5-2 1,12 1-1,9-3 1,9 0-1,8-3 0,11 1 0,9-1-1,9-1 0,4 1 0,5 3 0,2-2 1,3 4 0,-5-2 0,-1 4 0,-11-4 0,-5 4 0,-11-1 0,-7 2-1,-13 0 0,-10 1-1,-14-2-1,-11 2 0,-9-1-1,-10 0 1,-9 0 0,-13-1-1,10 1 1,-10-1 0,0 0 0,0 0 0,0 0 0,0 0-1,0 0 1,0 0-1,0 0 1,-9-4-1,9 4 0,0 0 0,0 0 0,0 0-1,0 0 1,0 0-1,0 0 1,0 0-1,0 0-1,0 0-2,0 0-8,0 0-13,-3 10-2,-6-14-1,-2-7 0</inkml:trace>
  <inkml:trace contextRef="#ctx0" brushRef="#br0" timeOffset="8512">2231 577 13,'0'0'13,"-2"-11"0,2 11 0,0 0-2,-10-8-2,10 8-1,-10-4-1,10 4-3,-9-6 1,9 6-2,-9-3 0,9 3-1,-10-3 0,10 3-1,0 0 1,-9-2 0,9 2 1,0 0-1,0 0 0,0 0-1,-11-2 1,11 2 0,-10 0-1,10 0 0,-9-1 0,9 1 0,-9 0-1,9 0 1,0 0 0,0 0-1,0 0 0,0 0-1,0 0-1,0 0-3,0 0-3,0 0-6,0 0-8,0 0 2,0 0 0,0 0 0</inkml:trace>
  <inkml:trace contextRef="#ctx0" brushRef="#br0" timeOffset="9633">2261 518 13,'7'-10'11,"-7"10"0,0 0 1,0 0-1,0 0-1,0 0-1,-2-9-1,2 9-1,0 0-1,-11 1-2,11-1 0,-16 1-2,6 0-1,-1 2-1,-3 0 0,-2 1 0,-5 4 0,1 2 0,-3 2 0,1 3 1,-2 4-1,0 1 2,1 3-1,4 2 1,4-1 0,3 2 0,5-1-1,4 0 1,8-4 0,6 3-1,10-3 1,11-6 0,10-7-1,11-2 0,10-9 0,5-8 0,3-4 0,-1-10-1,-4-8 1,-8 0-1,-12-2 1,-8-3 1,-16 0 0,-8 1-1,-12 4 0,-8 4 0,-10 4 0,-6 4-2,-8 9 1,-8 7-1,-4 10 0,-4 9 0,-1 8-1,-1 5 0,5 6-2,5 0-3,12-1-4,8-10-4,18-6-4,14-12-1,16-13 0,13-13 2,12-8 4,5-8 7</inkml:trace>
  <inkml:trace contextRef="#ctx0" brushRef="#br0" timeOffset="10134">2568 464 1,'63'-44'6,"-9"0"3,-9 6 1,-12 6 1,-8 7 0,-10 2-1,-8 7-1,-3 2 1,-8 4 0,4 10 1,-12-13-2,12 13-1,-11-8-2,11 8-1,0 0-1,0 0-1,0 0 0,0 0-2,0 0 0,-6 13-2,7 2 1,-1 9 0,-1 8 0,-1 15 1,-5 11 0,-3 14 0,-4 3 0,-1 5 0,-4-2 0,3-3 1,0-10-1,6-10 0,6-16-1,8-16-3,14-12-11,7-19-9,6-12-1,3-14 1,3-8 0</inkml:trace>
  <inkml:trace contextRef="#ctx0" brushRef="#br0" timeOffset="10535">3077 477 48,'2'16'19,"0"4"2,-1 2-1,1 6-14,-1 4-2,2 8 1,-3-3 0,3 4 0,-1-8-2,5-3-2,8-9-10,7-12-12,7-14-1,5-12-1,7-13 1</inkml:trace>
  <inkml:trace contextRef="#ctx0" brushRef="#br0" timeOffset="10785">3732 509 53,'6'12'21,"-1"-1"1,-5-11-1,-13 4-15,-4-1-2,-4 3 0,-7 3 0,-3 2-1,-4 2-1,2 1 0,1-1 0,6 2-1,7-3-1,7 0 0,10 0 0,7-3-1,10 0 1,7 3-1,5 0 1,3 3 0,2 2-1,-2 1 1,-3 0-1,-6 2 2,-7 4-1,-8-1 2,-7-1 1,-4 1 1,-9-4 0,-2 0 0,-6-5 1,1-2-2,-4-10 0,0-5-7,5-1-8,0-9-14,5-2 1,3-9-2,7-1 0</inkml:trace>
  <inkml:trace contextRef="#ctx0" brushRef="#br0" timeOffset="11306">4029 162 11,'0'0'11,"10"-1"-1,-10 1 0,0 0-6,0 0-2,0 0 1,0 0 1,0 0 1,0 0 2,-1 18 0,2 0 2,-3 7 1,1 11-1,-5 14-1,0 17 0,-9 6-1,-1 10 0,-4 2-1,3 2 0,-2-6-2,8-7 0,3-14-1,16-18-1,13-18-2,12-15-5,14-16-4,1-16-10,9-9-4,-2-13-3,0-7 2,-9-5-1</inkml:trace>
  <inkml:trace contextRef="#ctx0" brushRef="#br0" timeOffset="11606">4035 456 12,'-60'0'11,"3"0"2,10 0 0,11 5-2,6-4 1,12 5 2,8-7 0,10 1 0,21-2-1,12 3-2,8-3-4,14 4-1,8-3-1,11 3-3,12 5-9,-1-4-16,0 0-1,-9-8-2,-7-5 0</inkml:trace>
  <inkml:trace contextRef="#ctx0" brushRef="#br0" timeOffset="11977">5008 173 70,'0'0'22,"6"9"-3,-6-9 1,0 0-21,-16 14-2,3-6 3,-4 4-1,-4 1 2,-4 5 1,-6 3 2,-4 9-1,-5 4 1,2 9 0,-5 8 0,2 7 0,-2 4 0,5 5 0,4 0-2,9-2 0,7-4 0,8-1-1,11-7 0,12-3-1,9-6 2,7-2-2,9-9 0,3-4 1,3-4-1,-1-6-1,-1-5-3,-7-10-7,0 1-15,-11-9 0,-4-4-2,-10-9 1</inkml:trace>
  <inkml:trace contextRef="#ctx0" brushRef="#br0" timeOffset="12558">5059 556 9,'10'-5'15,"-10"5"2,0 0 1,0 0-4,0 0 0,0 0-2,0 0-1,0 0-2,0 0-1,0 0-2,0 0-1,0 0-1,0 0-1,4 9-1,-3 5 1,0 5-2,0 6 1,-2 4 0,0 6 0,0-1 0,-1 0 0,1 2-1,2-4 0,1-7 0,8-4 0,4-9 1,10-9-1,5-7 1,7-7-1,2-13 0,5-5 0,-2-6 0,-3-3-1,-4-1 0,-6 3 0,-6 5 0,-3 5 0,-6 5 0,-4 5 0,-9 16-1,14-13 1,-14 13-1,10 7 1,-6 3-1,-1 8 1,1 4-1,-1 5 2,0 3-1,-1 6 1,-1-4 0,0 5 0,0 1 0,0-5-1,1-2 1,0-6-2,2-2-3,-3-12-8,6 1-14,-7-12-1,12-27 0,-10-8-1</inkml:trace>
  <inkml:trace contextRef="#ctx0" brushRef="#br0" timeOffset="13309">5623 154 29,'0'0'17,"-9"8"1,9-8 0,0 0-6,0 0-4,9 6-1,4 3-1,-2 1 0,7 4-2,0 2 1,5 6-1,2 3 0,4 7-1,0 2 0,2 8-2,0 7 1,0 6 0,-1 4-1,-1 3 0,-5 3 0,-4-1-1,-4-2 1,-5-3 0,-7-5 0,-2-2 0,-7-4 1,-3-1-1,-6-5 2,-1 0-1,-4-4 0,-1-3 2,-2-4-3,1-4 1,0-4-3,-3-8-7,6 4-17,-6-9-2,4-5 0,-6-8-2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20:48.7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328 88 14,'3'-12'10,"-3"12"-1,3-9 1,-3 9-1,0 0 0,-4-9-2,4 9-2,0 0-2,0 0-1,-13-6 0,13 6 0,0 0 2,-12-2-2,12 2 1,-14 1-1,4 1 0,-3 2 1,-3-1-2,-2 4 1,-2 2-2,-3 4 1,0 4-1,-1 3 1,0 2 0,2 4 0,0 4 0,2 3 0,2 0 1,4 2 1,1-3 0,5 2 0,4-4-1,9 1 1,4-2 0,10-1-1,9-5 1,10 0-1,9-4 0,8-3 0,6-5 0,3-3-1,0-7 1,-2-7-1,-1-6 0,-5-5 1,-9-6-1,-4-6 1,-8-6 0,-4-6-1,-8-4 1,-6-2-1,-9-2 0,-6 2 0,-6 1-1,-5 3 0,-6 6 1,-6 7-1,-4 3 0,-1 7 1,-4 4-1,-2 5 0,-3 5 1,-2 3-1,-1 4 0,-2 2-1,2 5 0,-5-1-5,4 8-10,-5 0-8,2 1-1,-1-5-1,3 0-1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21:03.5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4018 714 5,'0'0'11,"0"0"2,0 0 1,0 0-4,0 0-1,0 0 0,0 0 0,0 0 1,0 0-2,0 0-1,0 0-2,0 0-2,0 0-1,0 0-2,-6 15 0,5 0 1,-1 5 1,2 9-1,-3 5 3,2 9-1,-1 1 1,2 1 1,-1 0-2,3-4 1,1-6-2,2-6 0,4-12 0,7-9 0,3-14-1,6-8-1,1-11 2,1-6-2,-1-4 2,-1-4-2,-1 0 1,-4 3-1,-4 5 1,-3 4-1,-1 5 0,0 5 0,-1 4 0,-1 3-1,1 4 0,-2 3 1,1 5-1,1 6 0,-3 3 0,-1 6 1,-1 3 0,0 5 1,-2 3-1,0 1 2,-3-1-2,1-3 2,0-2-1,3-6 0,3-5 1,7-8-1,4-10 0,8-9 0,4-7 0,2-2 0,1-7 0,1-2-1,-4 1 1,-5 3 1,-6 6-1,-4 6 0,-7 5 0,-9 12-2,9-10 1,-9 10 0,7 12-1,-1 1 1,1 6-1,1 7-1,1 6 1,2 4 1,-2 4 0,0 1-1,3 0-7,-4-8-16,2-6-2,-10-27-1,19 6 1</inkml:trace>
  <inkml:trace contextRef="#ctx0" brushRef="#br0" timeOffset="761">5065 788 52,'8'11'19,"2"1"1,-6 0-1,-3 0-13,1 8-3,-3 3 1,2 8 1,-4 0 0,2 3 0,-2-4 1,5 0 0,-1-5-4,4-8-5,7-5-17,-1-13-3,1-7-2,-3-12 0</inkml:trace>
  <inkml:trace contextRef="#ctx0" brushRef="#br0" timeOffset="1042">5295 610 11,'13'4'16,"-1"0"1,-2-1 2,-10-3-4,14 10 0,-14-10-1,10 21-2,-9-5-1,6 8-2,-8 1-1,3 8-2,-3-1-1,1 2-2,-1-1 0,3-5-1,1-6 0,5-5 0,6-11-1,10-9 0,7-8-1,3-6 1,5-5-1,-1-3 0,0-2 0,-3 1 0,-7 4 0,-6 5 0,-8 6 0,-3 3 0,-11 8 0,11-2-1,-11 2 0,8 21 1,-2-2-1,1 6 1,1 8-2,1 4 2,-1 4 2,2 3-2,-2 0 0,-1-4-3,6 4-13,-5-12-9,4-10-1,-1-14-2,2-15 1</inkml:trace>
  <inkml:trace contextRef="#ctx0" brushRef="#br0" timeOffset="1823">6695 10 23,'0'0'19,"0"0"1,-9-2 1,9 2-4,0 0-4,0 0-2,-10 3-2,10-3-1,-9 2-2,0 0-2,-4 2-1,1 4-1,-5 2 0,-2 6-1,-3 4 0,-3 8 0,-5 8 0,2 10 0,-7 8 0,-2 9 1,-4 6-1,-3 9 0,2 5 2,0 7-1,4 4 0,4 4 0,7-1-1,10 0 1,6-2-1,12-3 1,9 1-2,8-4 1,8-8-1,7-2 1,9-5-1,2-8 1,7-6-1,-1-6 1,4-10-1,-3-9 0,-2-7 1,-4-8-1,-7-5 1,-5-6-1,-8-3 1,-6-2 0,-6-3-1,-13-1 1,12 1 0,-12-1 0,0 0-1,0 0 0,0 0-1,0 0-6,0 0-23,-16-14 1,3-5-1,-12-17-1</inkml:trace>
  <inkml:trace contextRef="#ctx0" brushRef="#br0" timeOffset="9293">7071 591 20,'0'0'11,"-9"-6"0,9 6 1,0 0-1,0 0-2,0 0 0,0 0 0,0 0-2,0 0 1,0 0-2,0 0-1,0 0-2,0 0 0,0 0-1,0 0-1,0 0 0,0 0 1,0 0 0,0 0-1,0 0 1,0 0 0,0 0-1,17-12 0,-2 7 0,1 1-1,4 0 0,1 1 0,0 2-1,1 2 1,-1 3-1,-5 3 1,-2 5-1,-4 2 1,-3 6 1,-4 2-1,-5 4 0,-5 1 1,-6 2 0,-4 2 0,-8 0 1,-3 3-1,-5-4 1,-1 0-1,-1-2 0,1-3 0,3-1-1,5-4 1,5-5-1,7-4-1,14-11 2,-10 12-1,10-12 1,24 3 0,3-4 0,8 0 0,10-2 0,7 0 0,4 0 0,6-1 0,-2 1-1,-5 0 0,-7 0-1,-9 1-1,-6 6-3,-12-6-12,-1 7-7,-9-8 0,-11 3-3,12-19 2</inkml:trace>
  <inkml:trace contextRef="#ctx0" brushRef="#br0" timeOffset="16434">6258 43 10,'9'-2'7,"0"2"1,-9 0-3,0 0-6,0 0 1,-3-14 1,-8 9 1,-6-1 3,-3 2 3,-5-1 0,-2 2 1,-3-1 0,0 4-2,0 0 0,0 2-1,6-2-2,3 3-1,5 0-1,2 0 0,14-3-1,-16 3 0,16-3-1,0 0 1,-1 12-1,1-12 0,7 16 0,-1 0 0,1 3-1,2 6 1,-2 7 0,5 6 0,-3 5 0,0 8 0,0 6 0,-1 5 1,-2 5-1,-3 5 1,-2 2 0,-3 4 0,-3 1 0,-1 3 0,-2 0 0,-2 3-1,0-1 1,-3-2-1,5 0 1,-1 1-1,4-3 1,-3-4-1,5-4 1,3-3-1,0-5 1,4-3 1,-2-9 0,5-5 0,-4-10 1,4-4 0,-3-7 1,4-6 1,0-6-1,5-3 0,0-7 0,4 0-1,1-3 0,-1 0-1,0-1 0,-2 0-1,-2-1 0,-4 1-1,-9 0 0,14 7-1,-3 0 0,-1-6-5,11 0-18,5-8-1,9-6-1,2-9 0</inkml:trace>
  <inkml:trace contextRef="#ctx0" brushRef="#br0" timeOffset="26358">228 864 2,'-17'10'6,"-1"2"-1,0-1 1,2 8-4,-2 4 2,-2 6 3,-3 5 3,-2 3 3,2 5 1,3-1 0,2 1 0,7-6-6,12-3-5,12-11-4,15-11-7,18-10-3,9-13 0,12-10 1,2-11 5,1-8 4,-5-1 5,-10-5 3,-7 6 8,-22-1-1,-7 10 1,-17 0-2,-6 11-6,-12 5-5,-8 8-4,-5 12-3,-12 4-3,1 17-1,-10 4-1,4 13-5,-3 2-5,5 0 1,6-4 0,7-10 2</inkml:trace>
  <inkml:trace contextRef="#ctx0" brushRef="#br0" timeOffset="26739">461 595 33,'20'-27'19,"-6"9"0,-6 6 1,-8 12-7,4-11-6,-4 11-3,0 0-3,1 9 1,-1 2-1,1 7 1,-1 7 0,4 8-1,1 8 2,0 10 0,0 6 0,3 6 0,-1 0 0,2 0 0,-2-7 0,1-4-1,2-8-4,-1-13-9,4-12-11,2-15-2,0-15-1,1-14 1</inkml:trace>
  <inkml:trace contextRef="#ctx0" brushRef="#br0" timeOffset="27069">782 560 33,'3'12'15,"-1"-1"-1,3-1-3,2-1-17,-2 2-9,3 5-1,-2 1 1,4 5 0</inkml:trace>
  <inkml:trace contextRef="#ctx0" brushRef="#br0" timeOffset="27219">1049 775 27,'11'0'15,"-11"0"-1,0 0-1,-13 11-6,-9-2 2,-4 6 0,-10 2 0,1 6 0,-6-3-1,5 5 1,1-5-2,10 0-2,8-2-4,12-1-1,11-4 0,10 0 0,10 1 0,6 1 0,6 1 0,0 4 0,-1 0 0,-3 2 0,-5 5 0,-5 0 1,-11 0 0,-3 1 1,-10-2 0,-5 0 2,-4-5 0,-3-1 0,-6-6 0,-2-2 0,-3-7 1,0-5-3,0-5-4,-1-12-7,11-3-11,1-13-7,10-7 1,4-10-3,11-5 1</inkml:trace>
  <inkml:trace contextRef="#ctx0" brushRef="#br0" timeOffset="28050">710 812 31,'0'0'17,"0"0"-1,0 0 0,0 0-7,0 0-6,0 0 0,0 0-1,0 0 1,0 0 1,-3 18 0,2-2 2,2 9 0,-3 7 0,1 8 0,-1 2-1,2 6 0,-3-2-1,4-1-1,4-5-3,0-7-2,5-5-5,-1-15-11,5-7-6,-2-12-1,4-10 1,-6-13 0</inkml:trace>
  <inkml:trace contextRef="#ctx0" brushRef="#br0" timeOffset="28371">826 427 67,'0'0'21,"0"0"-4,0 0-5,0 0-24,0 0-11,11 9 1,2-5-1,3-1 1</inkml:trace>
  <inkml:trace contextRef="#ctx0" brushRef="#br0" timeOffset="28631">1207 420 64,'0'0'19,"0"0"-1,2 16 0,3 3-20,-1 7-1,0 11 3,1 12 2,-6 8 2,-1 17 2,-6 3 1,2 7-1,-3-3 0,4 2-1,-1-9-1,7-4-2,4-9 0,3-14 0,7-13-1,9-7 0,7-10-1,6-11 0,9-8-4,1-13-3,10-6-5,-4-13-11,4-3-2,-12-8-1,-6 0 1</inkml:trace>
  <inkml:trace contextRef="#ctx0" brushRef="#br0" timeOffset="29012">1234 707 7,'0'0'10,"1"-17"3,-1 17 1,1-13-6,-1 13-1,0-9 1,0 9-1,0 0 1,-8-11 2,8 11-3,0 0-1,0 0-3,0 0-1,0 0 0,0 0-2,0 0-1,0 0-2,0 0-1,0 0 0,0 0 0,-10-4 0,10 4 1,0 0-1,0 0 0,0 0 1,-10-3-1,10 3 1,0 0 0,0 0 2,0 0 1,-5-9 2,5 9 1,0 0 0,0 0 0,0 0 0,-10-7-2,10 7-1,0 0-1,0 0 0,0 0 0,-9-1 1,9 1 1,0 0 1,0 0 3,-13-8-2,13 8 2,-13-5-2,13 5 1,-15-4-2,15 4-1,-16-3-1,16 3 0,-14 0-1,14 0 1,-13 0 0,13 0 0,0 0 1,-11 0 1,11 0 0,0 0 0,0 0 0,0 0 0,0 0 0,0 0-1,0 0-1,-9-3 0,9 3 0,0 0 0,0 0 0,0 0 0,0 0 0,0 0 1,0 0 1,0 0-1,0 0 1,0 0 0,0 0 0,0 0 0,0 0-1,0 0 0,0 0 0,0 0-1,0 0 0,0 0 0,0 0 1,0 0 0,0 0 0,0 0 0,0 0 0,0 0 1,0 0 0,0 0 0,0 0 0,0 0-1,0 0 0,0 0 0,0 0-1,0 0 1,0 0-1,0 0 0,0 0 0,0 0 1,0 0-1,16 3 1,0-5-1,8-2 1,7 0-1,8-2 0,8-1 0,8-1 0,5-2 0,2 1 0,-1 0 0,-5 0 0,-8 3 1,-6 1 0,-10 1 0,-8 2 0,-11 1-1,-13 1 0,10 4-4,-10-4-7,-15 6-13,0-6-1,-1-2 0,-6-7-1</inkml:trace>
  <inkml:trace contextRef="#ctx0" brushRef="#br0" timeOffset="30304">2407 465 72,'0'0'26,"0"0"-1,-7 11 0,-5 4-16,-10 3-8,-6 8-1,-8 9 0,-7 9 0,-7 7 1,-4 12 0,1 5 0,1 7 0,6 2 0,9 1-1,8-6 1,11 0 0,14-4-1,15-6 1,13-6 0,13-4 0,16-6 1,11-3-4,15 0-3,2-8-5,13-2-15,0-10-1,6-3-2,-5-16 2</inkml:trace>
  <inkml:trace contextRef="#ctx0" brushRef="#br0" timeOffset="30744">3148 345 51,'0'0'20,"-13"2"0,13-2-1,0 0-12,0 0-6,-1 9-1,1-9 1,12 20 2,-1-3 0,0 5 1,6 8 1,3 5-1,3 6-1,3 8 0,2 11-1,0 8 0,1 6 0,-1 9-1,-3 6 0,-8 5 0,-4 7 0,-8 1 0,-5 7 0,-8 2-1,-10-3-3,-4 2-11,-7-5-9,-6-8-2,-8-12-1,-9-14 0</inkml:trace>
  <inkml:trace contextRef="#ctx0" brushRef="#br0" timeOffset="73906">3592 1218 22,'-16'13'9,"16"-13"-1,-10 7-1,10-7-8,0 0-6,2 9 3,-2-9 3,0 0 5,10 9 2,-10-9 2,10 3 1,-10-3-1,16 0-7,-3-3-12,7-2-3,-3-4-1,5-2 0</inkml:trace>
  <inkml:trace contextRef="#ctx0" brushRef="#br0" timeOffset="74177">3463 966 74,'-1'9'24,"12"-7"-3,9-4-7,4-1-25,11 4-9,4-2-4,8 1 2,1-3-1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21:13.8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162 836 23,'0'0'15,"0"0"0,0 0-1,0 0-7,0 0-1,0 9 0,0-9-1,2 17 0,1-1 1,-3 4 0,3 5 0,-3 6 0,2 6-1,-2 2 0,3 3-1,-5-3 0,6 1-1,-4-7-1,1-2 0,-1-9-1,2-5-1,-2-4-1,0-13-4,0 0-6,0 0-9,-2-12-3,-4-3-1,-1-2 1</inkml:trace>
  <inkml:trace contextRef="#ctx0" brushRef="#br0" timeOffset="290">0 1074 27,'0'0'15,"0"0"0,21 5 1,-4-4-9,5-2 0,7 3-1,3-3 2,9 4-1,-1-4 1,5 5 0,-5-3-1,0 2-1,-5-2 0,-1 4-2,-11-5 0,-3 4-1,-8-3-1,-2 2 0,-10-3 0,0 0-1,0 0 0,0 0 0,0 0 0,0 0-1,0 0-3,0 0-12,-6 12-10,-8-12-1,-7-3-2,-13-8 2</inkml:trace>
  <inkml:trace contextRef="#ctx0" brushRef="#br0" timeOffset="4256">891 1085 12,'-19'-6'17,"2"-2"-2,4-3-1,1-4 1,3-1-1,2-6-2,7 0-3,3-6-2,5 1-2,6-4-3,5-1 0,5-1 0,3 3 1,1 1-1,2 5 0,-3 4 0,1 5-1,-4 7 0,-3 6-1,-2 9 0,-2 6-1,-3 8 0,-2 5 0,-4 6 0,-1 1 0,-1 5 1,-2 1-1,-1-2 1,-3-1 0,-4-3 1,1-1 1,-3-3 0,-1-3 1,-4-3 0,-3-3 1,-3-4 0,0-3 0,-7-5 0,2 0-1,-4-6 1,0-2-2,0-6-1,1-1-1,1 0-6,-6-8-10,7 2-9,-2-6-2,5-3 0,-2-8 0</inkml:trace>
  <inkml:trace contextRef="#ctx0" brushRef="#br0" timeOffset="5247">1254 93 7,'-3'10'9,"3"-10"-1,0 0 0,0 0-7,0 0 0,0 0 1,10-3 2,-10 3 2,0 0 1,0 0 0,0 0 0,0 0-1,0 0-1,0 0-1,0 0-1,0 0-1,0 0-1,0 0 0,0 0 0,0 0 1,0 0 1,0 0 0,0 0 1,0 0 1,0 0-2,0 0 0,0 0 0,0 0-1,16 10-2,1 3 0,5 5 0,11 7-1,9 7 1,8 10 0,7 6 0,5 9 0,1 8 0,-4 4 0,-3 5 0,-9 5 0,-11 1 1,-10 6-1,-13 6 1,-6 0-1,-8 2 1,-7-1 0,-3 0 0,-4-7 2,0-4-1,-5-12 3,4-7-1,-8-11 1,2-5 0,-5-12-1,-1-6 0,-5-4-3,-5-7-4,2 0-9,-6-9-12,0-6-1,-3-11-1,3-6 0</inkml:trace>
  <inkml:trace contextRef="#ctx0" brushRef="#br0" timeOffset="8542">1960 0 8,'0'0'7,"0"0"-1,0 0 0,0 0-2,0 0-1,0 0-1,0 0 0,17 1 1,-7 4 0,4 0 0,5 1 0,5 0 1,1 2-1,6-2 1,1 0 0,1-1 0,0 0 1,-5-2 0,-1 1 1,-7 0-1,-4 0-1,-4 0-1,-3 2 0,-3 3-1,-2 1-1,-1 2-1,-2 3 0,-1 3 1,-1 3-1,0 3 0,0 7 1,-1 6-1,2 10 1,-1 6 0,2 7 0,1 8 0,1 7 0,1 8 0,0 5 0,3 4-1,-2 3 1,0 2 0,0-1-1,-1 3 1,1-3 0,-1-3 1,-1-5-1,-3-7 1,0-4 0,-1-5 0,-1-4-1,-1-10 1,0-1-1,-1-5 0,1-4 0,-1-7-1,1-6 2,0-8 0,1-3 1,-2-7 2,4-2 0,0-15 0,-10 13 0,0-13 1,-1 1 0,-9-3-3,0 1 0,-9-2-2,-5 1 0,-5 0-1,-1-1 0,0 2 0,4-1 0,1 0 0,4 1 1,4 0-1,7-1 0,5 1 0,3-1 0,12 2-1,-15-5-2,15 5-17,0 0-7,-2-12 0,3-6-2,6-7 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21:23.5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4 626 35,'0'0'17,"0"0"1,0 0-1,0 0-8,0 0-3,0 0 1,17 3-2,2-2 1,1-1-2,5 3 0,1-2-1,3 3 0,-2-2-1,0 3 0,-6-2-1,-2 2 0,-5-1-1,-3 0 0,-2 1-3,-9-5-2,9 6-4,-9-6-10,0 0-4,0-16 1,0-2-1</inkml:trace>
  <inkml:trace contextRef="#ctx0" brushRef="#br0" timeOffset="300">7 375 27,'-7'9'15,"7"-9"1,0 0 3,10 5-8,5-10-4,8 3 2,2-5 0,9 4 1,-1-7 0,7 6-3,-3-2-2,2 2-2,-5 1-1,-2 0-3,1 6-9,-4-2-12,-2-1-2,-6-5-1,0-7 0</inkml:trace>
  <inkml:trace contextRef="#ctx0" brushRef="#br0" timeOffset="961">993 76 52,'0'0'21,"0"0"1,0 0-1,0 0-11,-1-15-4,1 15-2,14-14-1,-4 6-1,3-1 0,2 0 0,2 1 0,2 2-1,0 1 0,3 3 0,-1 3-1,1 2 1,-1 4-2,-2 1 1,-2 4 0,-2 1 0,-2 4 0,-2 1 0,-2 4 0,-3 3 0,-3-1 0,-1 6 0,-3 4 1,-3 1-1,-5 1 1,-5 2 0,-2 2-1,-7 2 1,-4 0 0,-2-1 0,-3 0 0,-1 0 1,0-2 0,2 0-1,1-5 1,6-1 0,4-5-1,8-2 2,6-5-2,11-1 1,9-3-1,14-4 0,11-3 0,9-2 1,10-3 0,4-1 0,2-4 0,-1 0 0,-6-3 0,-7 2-1,-10-1 1,-9 2 0,-9-1-1,-9 1 0,-3 0-1,-10 0 0,9 2 0,-9-2 0,0 0-1,0 0-1,0 0-2,0 0-11,0 12-14,-9-16 0,-4-7 0,-9-16-2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21:53.6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83 437 8,'0'0'8,"0"0"1,0 0-2,0 0 0,0 0 0,0 0-1,0 0-1,0 0-1,0 0 0,0 0-1,0 0 0,-9 0-1,9 0 1,-9 4-1,9-4 0,-14 10 0,14-10-1,-15 21 1,6-6 0,2 2-1,1 3-1,3 2 1,3 0-1,4 0 1,5-4-1,6-4 0,5-7 0,4-3 1,3-8 0,-2-3 1,1-6 2,-3-2 0,-7-6 0,-3 0 0,-7-3 0,-4-1-1,-4-2 0,-2 2-2,-2 1-1,0 0-1,0 7 0,0 1-2,-1 6 1,-3 5-1,-2 8 1,-5 4-1,-2 8 0,-5-1-2,1 7-3,-4-2-4,4-1-2,7-2-3,3-9 0,13-7 1</inkml:trace>
  <inkml:trace contextRef="#ctx0" brushRef="#br0" timeOffset="501">266 120 17,'3'-10'11,"-3"10"-2,0-12-1,0 12-6,-4-9-3,4 9 2,0 0 1,-6-13 2,6 13 1,0 0 3,0 0 1,-7-9 2,7 9-3,0 0-2,0 0-1,0 0-2,0 0 0,0 0-1,0 0-2,0 0 0,0 13 0,3-3-1,0 4 0,0 6 1,1 11 0,-2 6 1,1 11 0,-4 9 1,1 8 0,-5 3 0,3 0 1,0-4-1,1-4 2,0-10-2,3-7 1,0-14-2,0-8 0,3-8-1,-5-13-2,9 14-2,-9-14-7,4-12-10,-4 0-2,4-6 2,1-5-1</inkml:trace>
  <inkml:trace contextRef="#ctx0" brushRef="#br0" timeOffset="962">538 393 42,'13'17'18,"-4"0"0,2 4 1,-4 4-13,2 5-5,0 6 1,-1 1 1,-1 3 1,-4-6-1,3 1 0,-2-10-1,3-10-8,-7-15-13,17-10-2,-7-19 0,-2-15-1</inkml:trace>
  <inkml:trace contextRef="#ctx0" brushRef="#br0" timeOffset="1192">654 121 66,'1'17'21,"1"-5"-10,2-2-11,6-6-17,0-1-6,3-4-1</inkml:trace>
  <inkml:trace contextRef="#ctx0" brushRef="#br0" timeOffset="1432">1056 295 28,'-17'10'19,"-3"-1"0,-1 0 0,1 3-7,0-2-4,3 1-3,2-2-2,4 0-2,4 1-1,7-10 0,7 15 0,7-9 0,4 2-1,6 1-1,4 4 0,0 1 0,1 6 0,-4 1-1,-3 6 1,-6 2 1,-7-1 2,-3 2 3,-7-5 2,0 0 0,-9-7 1,0-1 0,-7-9 0,-1-1-2,-5-6-6,-4-4-15,2-4-6,0-5-2,6-6 0,2-7-1</inkml:trace>
  <inkml:trace contextRef="#ctx0" brushRef="#br0" timeOffset="1923">1263 1 30,'0'0'13,"15"-4"0,-15 4-2,10-3-10,-10 3-3,0 0 1,11 17 0,-5-2 2,-1 4 2,1 7 2,0 4 2,2 8 2,-1 2 0,2 7 0,-4 0 1,2 6-1,-5-3-1,3 4-1,-2-10-1,1 0-2,1-6-1,4-6-1,5-9-1,7-7-1,9-7 0,9-10-3,10-2-8,3-13-11,7-4-3,-2-8-1,1-4 1</inkml:trace>
  <inkml:trace contextRef="#ctx0" brushRef="#br0" timeOffset="2333">1200 295 63,'10'-2'23,"10"-6"-1,9-2 0,8-2-19,15 0 0,9-1 0,10 5 0,6 1-4,3 2-8,1 5-13,-2 1-1,-5 0-1,-10-3-1</inkml:trace>
  <inkml:trace contextRef="#ctx0" brushRef="#br0" timeOffset="2824">2503 161 2,'-10'5'6,"-4"-5"4,0 1-3,0 2 1,-2-1 2,-2 2 3,-1 1 2,0 4 0,-3-1-1,3 8-4,-3 0-4,1 6-3,-2 5 1,2 6-1,-1 3 0,3 8 1,-1 3 0,4 3 0,1 1-1,7 2 1,2-3-2,9-1 0,6-3 0,9-6-2,11-4 1,10-6-3,16 0-6,5-7-15,12-1-2,6-5 0,6-6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21:57.0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0 337 19,'0'0'13,"10"4"0,-10-4 0,0 0-6,0 0-2,9 12 1,1-4 3,-10-8 0,23 23 1,-9-8-1,5 6 0,0 1-2,4 7-2,-2 4-1,-1 7-2,-3 8 0,-1 8-2,-5 6 1,-1 5 0,-6 6-1,-4 5 1,-4-1-1,-2-3 2,-1-4-1,-2-4 2,-3-10-1,-1-5 1,-1-11-2,-4-9-2,2-5-16,-8-10-7,-1-9-1,-4-12-2,2-10 1</inkml:trace>
  <inkml:trace contextRef="#ctx0" brushRef="#br0" timeOffset="2924">912 444 9,'-5'-10'11,"5"10"0,0 0 0,0 0-1,0 0 0,0 0-2,0 0-3,0 0-2,0 0-1,0 0-1,0 0-1,2 12 4,0 1 0,-2 5 0,2 6 1,-2 3 1,2 9 0,-2 0 0,5 7 0,1-6-1,4-2-2,3-5 0,5-7-1,6-12 0,5-7 0,3-11 0,1-6 0,-1-9 1,0-3-1,-4-7 1,-1 1 0,-6-2 0,-4 3-1,-4 2 1,-1 5-1,-4 2 0,-1 4-1,-1 6-1,-3 1 0,-3 10 0,0 0-1,0 0 0,10 21 0,-7-2 0,0 8 0,0 2 1,1 4 0,1-2 0,3-3 1,3-5 0,6-8 0,5-12 0,7-13 0,6-7-1,6-8 1,1-4-1,-4-2 0,0 1 2,-6 3-2,-9 6 1,-4 7-1,-8 7 1,-11 7-1,0 0 1,6 19-1,-10-1 0,2 5 0,0 6-1,-1 1 1,4 5-2,1-6-5,10 1-12,-2-13-6,11-5-2,-4-14 0,8-9 1</inkml:trace>
  <inkml:trace contextRef="#ctx0" brushRef="#br0" timeOffset="3695">2024 490 44,'0'0'21,"2"18"2,-4-7-1,2 10-10,-3 0-5,3 7-1,-2 5-1,5 2-2,-1 2-5,2-7-12,5-3-8,3-11-3,-1-12 2,3-17-1</inkml:trace>
  <inkml:trace contextRef="#ctx0" brushRef="#br0" timeOffset="3966">2288 350 17,'6'21'16,"-1"4"1,0 3 0,-1-1-2,3 4-1,-4-4-3,7 2-3,-5-4 0,5-1-1,-1-10-1,8-3-1,2-9-2,4-7-1,4-4-1,1-2 0,0-5 0,-1 3 0,-4-1 0,-5 3 0,-4 3 0,-14 8 0,10 1 1,-10-1 0,-2 19-1,1-4 0,0 7-1,1 2 0,-1 5 1,2 3 0,2 3-1,1-1 0,3 4-5,-4-7-19,6-6-1,-4-15-2,-5-10 1</inkml:trace>
  <inkml:trace contextRef="#ctx0" brushRef="#br0" timeOffset="4577">3229 21 29,'0'0'17,"-9"-1"-1,-1-1 2,-6 0-3,-2-3-9,-3 2-1,-7-2 2,0 5 0,-5-4 0,3 5 1,-4-2-2,5 3-2,0-1-1,5 2-2,5-1-1,3 1-1,5-1 1,11-2-1,-11 4 1,11-4-1,0 0 1,0 0-1,1 17 1,0-5 0,1 5-1,-3 6 1,-1 7 0,-1 8 0,-4 8 0,-2 4 1,-3 9-1,-2 6 0,0 3 0,-2 4 0,2 2 1,0 0-1,3-2 0,2-2 0,2-7 0,2-3 1,2-4-1,1-3 1,0-6 1,-1 0 0,-1-4 0,-1 1 0,-1-4 1,-1-1-1,2-5 0,2-3-1,3-5 0,3-4 0,3-4 0,9-5 0,0-3-1,9-2 2,4-4-1,9-1-1,8-2 0,7-2 0,6-2 0,2 0 0,5-2-1,0 1-1,-6 0 2,-5 2 0,-9 1 0,-9 1 0,-8 2 0,-7 1 2,-8 2-5,-13-5-6,6 13-17,-6-13 0,-24-6-2,0-14 1</inkml:trace>
  <inkml:trace contextRef="#ctx0" brushRef="#br0" timeOffset="6049">3483 421 66,'-11'16'25,"11"-16"-3,11 3-1,8-10-12,8 0-12,13 5-1,4-2 0,7 4 0,1 0 2,0 6 1,-6 1 1,-5 5 1,-8 3-1,-7 2 0,-6 3 1,-4-1-1,-4 3 0,-4-2 1,-4 4 1,-8-4 1,-3 2 1,-10-3 0,-1 0 1,-7-3-1,3-1 0,-2-2-3,7-6-2,6-3-1,11-4-1,0 0-2,22-2 1,4 3 0,4-1 1,4 3 1,2 3 2,-3 3 0,-2 3 1,-8 3 1,-3 6 2,-13 1-1,-6 6 2,-10 0-1,-6 4 0,-4-1-1,0 1-1,-1-4-3,-1-9-10,7-1-14,14-18 0,0 0-2,1-18 1</inkml:trace>
  <inkml:trace contextRef="#ctx0" brushRef="#br0" timeOffset="6539">4599 564 55,'25'14'9,"-8"2"-2,-3 2 0,-5-4-12,0 9-1,-2 0 3,-3 5 2,-2 5 5,-7 1 8,0 4 4,-2-2-1,2 6-4,-4-8-4,4 0-3,-1-7 0,3-4-1,1-7-1,3-5-3,-1-11-3,0 0-5,10-2-4,-14-9 0,4 11 0,-16-24 0,4 11 3,-7-5 4,-1 4 4,0 0 6,0 1 5,7 1 0,3-1 2,10 3-1,4-5-1,13 5 0,5-4-1,10 4-2,4-4-2,10 6 0,4-2 0,5 4-4,3 4-14,-3-2-9,-2-1-2,-7-7 1,-1-3-1</inkml:trace>
  <inkml:trace contextRef="#ctx0" brushRef="#br0" timeOffset="7220">5400 657 39,'-16'40'18,"-2"1"0,4 1 2,2 3-11,3-2-4,8-1 1,6-8 0,14-4 0,6-15 0,13-6-1,4-12-3,7-9 0,-2-10 0,1-8 0,-8-8 0,-5-4 1,-14-3 2,-7 4 0,-14-1 1,-4 9 0,-11 3-1,-5 8-2,-6 7-1,-4 9-2,-3 9-1,-5 7-1,-2 13-5,-12 4-19,3 10-1,-6-4-1,1 2-2</inkml:trace>
  <inkml:trace contextRef="#ctx0" brushRef="#br0" timeOffset="7871">3708 14 49,'-18'4'18,"-3"7"2,-4 3-3,-6 3-10,-4 9-8,-3 9 0,-6 9 0,-3 5 0,-1 10 2,-1 5 0,4 9 2,4 0 0,9 7 1,7 1 0,19 2 1,14 2 1,24 1 0,22-4-1,24-1-1,24-2-2,18-3-3,24-3-5,11-9-16,10-8-2,1-16-2,0-12 1</inkml:trace>
  <inkml:trace contextRef="#ctx0" brushRef="#br0" timeOffset="8302">5859 277 75,'0'0'28,"-9"5"-3,9-5 0,0 0-10,17 13-15,2 3-3,3 2 0,4 12 1,5 5 0,6 11 2,-1 8 0,-3 8 0,-2 7 0,-7 3 0,-7 5 1,-10-1 1,-10 4-1,-12-2 1,-12-3 0,-10-4 0,-6-6 0,-3-6-4,-6-13-16,7-8-8,2-22 0,11-16-2,9-21 1</inkml:trace>
  <inkml:trace contextRef="#ctx0" brushRef="#br0" timeOffset="8793">6380 138 38,'0'0'19,"9"7"-3,0-4-1,7 1-7,3 1-10,7 5-4,3-1-2,8 6 2,3-1 1,0 3 3,-2 2 3,-3-1 2,-2 2 3,-7-4 2,1 3-1,-9-5 0,0 5 0,-6-4 0,1 6-1,-6 5-3,2 7-1,-2 7 0,-2 11 0,-5 10 0,-2 10 1,-8 9 0,-1 7 1,-4-1 1,-1 4-1,-3-2 0,5 1-1,2-9 0,4-5-1,4-9 0,4-7-1,2-8 0,3-7 0,0-8-1,-2-6 1,-3-5 0,-2-2-1,-4-5 2,-1 2-1,-4-1 0,-1-2 1,-1-2-1,-2-3 2,-4-8-1,-1-2 1,-2-7 0,0-3 0,-2-6-1,4 1 0,-3-3 0,3 2-2,2 1 0,2 1 0,6 5-2,-1-1-2,11 8-11,-5-14-15,14 2 1,3-11 0,18-4-2</inkml:trace>
  <inkml:trace contextRef="#ctx0" brushRef="#br0" timeOffset="19638">489 799 18,'0'0'20,"0"0"1,0 0 0,0 0-4,0 0-4,0 0-3,0 0-2,0 0-5,0 0-1,0 0-1,0 0 0,13 0-1,-13 0 1,18-2-3,-5-2-4,4 2-8,0-4-7,0 1-2,-2-3 1,-6-4 0</inkml:trace>
  <inkml:trace contextRef="#ctx0" brushRef="#br0" timeOffset="19949">387 603 71,'11'14'24,"4"-9"-14,2-6-9,5-7-14,2-1-13,-2-4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22:06.5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37 662 94,'-19'11'27,"19"-11"1,0 0-1,17-2-24,5-3-4,4 0-1,10 1 1,2-1-2,9 1-1,-1-2 0,2 4-4,-11-6-11,-2 2-7,-11-6-2,-7-1 3,-12-6-1</inkml:trace>
  <inkml:trace contextRef="#ctx0" brushRef="#br0" timeOffset="210">37 360 64,'-25'0'21,"11"3"0,14-3-1,0 0-15,0 0-4,17 9-1,6-5 1,8-2-1,6-3-5,10 0-14,9-5-2,5-3-2,5-6 0</inkml:trace>
  <inkml:trace contextRef="#ctx0" brushRef="#br0" timeOffset="681">980 25 45,'6'-11'24,"8"5"0,6-1-1,7 7-4,5-3-10,7 7-4,3 2-3,1 4 0,-1 2-1,-4 0 0,-7 2 1,-5 1-1,-11 2 0,-6 3 0,-11 0 1,-10 3-2,-7 1 2,-5 2-1,-4 0 1,1-3-1,-1-3 2,4-3-2,7-4 0,12-3-1,14 0 0,12-2-1,12-1 0,7 2-2,5 1 2,2 2 0,0 3 1,-5-1 0,-8 3 0,-6 0 1,-11 4 2,-6 2-1,-7 0-1,-4 3 1,-3-2-1,-4 3 0,-2-1 0,-5 2 0,-1-2 0,-2 0 1,-2-5 0,-2-1 0,-2-2 0,-3-3 0,-4-1-2,-8-10-13,-4 0-16,-12-13 0,-2-9-1,-7-14-2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37:11.2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94,'24'5'27,"-3"0"-9,-3-4-18,-2 0-23,-3-3-5,5 4-1</inkml:trace>
  <inkml:trace contextRef="#ctx0" brushRef="#br0" timeOffset="130">280 105 73,'26'13'25,"-3"-5"-1,2-1 0,-3-4-19,5 2-1,-6-4-1,0 2 1,-6-3-1,-3 1 0,-12-1 1,15 3-1,-15-3-1,0 0-6,16 12-23,-16-12 0,12 7-1,-12-7-1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22:10.5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46 508 28,'-10'16'15,"4"-7"2,0 6-3,1 3-5,-2 1-1,3 5-2,-3-2 0,6 3 0,1-4-1,9-1-1,5-8-1,9-5-2,8-5-3,4-6-1,5-4-1,2-6 2,-2-2 2,-2-2 2,-9-2 2,-3 3 2,-14-4 2,-4 6 1,-11-6-1,-1 7 0,-9-4-3,0 3-2,-5 1-2,-1 2-2,-3 5 1,-1 3-2,-1 6 1,-2 5-1,1 8 0,-2 2-2,4 5-3,-2-2-7,9 2-9,3-2-3,8-5 2,5-15 0</inkml:trace>
  <inkml:trace contextRef="#ctx0" brushRef="#br0" timeOffset="421">375 175 63,'-1'-11'20,"-3"-2"1,0 1-3,-1 1-15,2 1-4,3 10 0,-5-13 0,5 13 0,0 0 0,0 0 2,-3 11 1,6 5 0,0 4-1,1 8 0,1 7 2,0 11 0,-3 4 2,1 10-1,-5-1 1,1 5 1,-5-5-2,1-1 0,0-9-3,1-6-2,3-6-6,-4-16-8,9-8-7,-4-13-2,11-2-3,-4-11 1</inkml:trace>
  <inkml:trace contextRef="#ctx0" brushRef="#br0" timeOffset="742">560 499 15,'0'0'17,"17"-2"4,-17 2-2,5 11-1,-3 6-3,-6-2-3,3 11-2,-6-2-3,4 8 0,-3-2-4,2 2 0,3-5-2,1-4-3,7-6-6,3-11-15,4-14-1,2-15-1,1-12 1</inkml:trace>
  <inkml:trace contextRef="#ctx0" brushRef="#br0" timeOffset="982">701 128 70,'0'0'25,"0"0"0,10 12-3,-10-12-13,13 11-14,-13-11-9,9 8-9,-9-8-4,14 7 3,-14-7 0</inkml:trace>
  <inkml:trace contextRef="#ctx0" brushRef="#br0" timeOffset="1402">1199 332 62,'-20'10'26,"-1"3"-1,-4-3-1,3 3-10,-2-2-12,4-1-3,4 1 0,1-3 0,5 3 0,4-2 0,5 1 1,6 0-1,5-1 1,4 1 0,6 2 0,4 1 0,3 2 0,2 0 0,3 2-1,-3 1 0,-2 2 0,-3 2 1,-9-2 0,-2 1 2,-10-2 1,-4 0 0,-10-5 0,-1 0 0,-9-6 0,-2-3-3,2-4-4,-5-7-3,8-2-6,-2-10-2,9 0-5,0-10-5,12-2 1,4-10 0,10-6 4</inkml:trace>
  <inkml:trace contextRef="#ctx0" brushRef="#br0" timeOffset="1793">1590 0 69,'0'0'27,"12"14"-2,-13-1-1,0 9-10,-2 6-15,-6 5-1,-2 10 0,-2 8 1,-2 7 0,0 5 2,-4 1 0,4 2 2,-1-7 0,8-1 0,3-9 0,5-7-1,5-8 0,6-12-5,10-6-5,0-15-10,9-5-9,-1-12 1,3-3-2,-5-13 2</inkml:trace>
  <inkml:trace contextRef="#ctx0" brushRef="#br0" timeOffset="2083">1426 308 47,'-20'-3'22,"6"6"0,14-3 0,0 0-7,0 0-11,27 4-2,0-3-1,7 2 1,5-1 1,11 2 1,4-2-3,4-1-13,6 2-11,2-4 1,-2-4-4,-1-6 1</inkml:trace>
  <inkml:trace contextRef="#ctx0" brushRef="#br0" timeOffset="2664">2524 106 63,'0'0'17,"0"0"0,0 0-5,6 10-13,-6-10-1,-10 10 2,1-1 2,-5 3 1,-4 0 4,0 4 2,-8-1-1,4 6-1,-6 1-2,3 6-2,-2 1 0,2 6 0,2 1 0,3 8-1,0 2 1,9 3 0,4 0 0,9 0 0,5 4-1,8-5-1,8-4 0,12-2-1,12-5-1,8-4-2,13 1-10,4-6-14,14-5-2,0-8 1,8-1-1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22:13.8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-7 0 72,'0'0'26,"-2"15"-2,2-15 0,19 21-14,-3-7-10,2 4-3,4 5 2,1 6 0,4 6 1,0 9 1,-6 2 0,0 6 1,-5 4 0,-4 2 1,-5 0 0,-5 5 0,-7-6 1,-5-3-1,-4-6-1,-5-6-2,0 0-16,-8-11-10,-1-10-3,-2-16-2,2-9 3</inkml:trace>
  <inkml:trace contextRef="#ctx0" brushRef="#br0" timeOffset="2023">618 444 45,'14'5'21,"6"0"2,5 3-5,2-3-5,6 2-7,1-2-4,-1-1-2,0-1-4,-8-3-4,-2-1-10,-7-3-5,-7-3 1,-7-3 1</inkml:trace>
  <inkml:trace contextRef="#ctx0" brushRef="#br0" timeOffset="2263">565 225 78,'0'0'26,"14"4"-2,7-12 0,9-1-21,8 0-5,2-1 0,3-1 1,0 2 1,-4 1 0,-6 2-2,-2 0-22,-9-2 1,-8-6-2,-9-10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22:18.5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0 683 20,'0'0'3,"10"-11"0,-10 11-6,12-17-5,-12 17 3,9-15 5,-9 15 5,0 0 5,8-10 6,-8 10 2,0 0 0,0 0-2,0 0-5,0 0-5,0 0-3,0 0-2,0 16 0,0-16-1,0 24-1,1-6 2,-1 6 0,1 4 1,1 8 1,-1 1 0,2 4 1,-2 0 0,5 1 0,-4-7-1,3-1 0,-1-9 0,3-5-1,0-6-1,4-8 0,3-7-1,1-10-1,3-6-1,2-8 0,2-4-1,-2-5 1,3-1 0,-4-1 2,-3 0 1,2 7 1,-6 1 1,2 8 0,-4 3 0,3 8-1,-1 6-1,1 6-2,1 10 0,-1 3 0,2 9 0,-2 4 0,0 4 1,-2 1 1,-3-3 1,-1-2 0,1-7 0,3-7 1,6-14-3,5-13-2,11-9-5,3-13-2,10-1 2,0-6 3,1 2 2,-5 1 1,-6 8 2,-6 12 3,-14 6 4,-2 17 1,-13 4-1,2 9-4,-5 5-1,2 4-3,3 4-1,-1-2-3,9 5-8,0-11-13,3-3 0,0-11-1,2-5 0</inkml:trace>
  <inkml:trace contextRef="#ctx0" brushRef="#br0" timeOffset="781">1210 750 46,'7'15'14,"-3"-5"0,1 3 6,1 1-15,-3 4 0,3 4 2,-6-3 2,5 8 3,-5-7 1,4 3-4,2-4-13,-6-19-18,20 2-3,-11-19-2,5-10 0</inkml:trace>
  <inkml:trace contextRef="#ctx0" brushRef="#br0" timeOffset="1051">1486 564 8,'9'13'18,"-5"-1"3,-2 1-1,3 4-1,-8 0-1,6 7 0,-10-3-2,9 8-4,-5-4-3,5 4-4,-1-6-1,7 0-2,0-6 0,6-6 0,4-6-1,4-10-1,3-5 0,1-5 0,1-3 1,0-2-1,-4 2 1,-2 0 0,-5 5-1,-3 5 1,-13 8 0,13-5-1,-13 5 1,16 13-3,-8-1 2,1 4-2,3 4 1,-1 3-1,1 6 2,2 3 1,-6 0 0,1 4 2,-4-2-1,2 1 1,-4-2 0,0-2 0,-2-8-2,-2-1-1,1-3-5,-7-9-25,7-10 1,-28-5-1,5-17-2</inkml:trace>
  <inkml:trace contextRef="#ctx0" brushRef="#br0" timeOffset="13049">2433 66 34,'0'0'18,"-9"1"-1,9-1 2,-14-4-7,14 4-11,-17-9 0,4 6 0,0 1 1,-4 0 1,1 2 0,-2 0 0,2 3 1,-1-2-1,3 3 1,-1-3-1,4 2 0,2-1-1,9-2 0,-11 2-1,11-2 1,0 0-2,0 0 0,0 0 0,0 0-1,-6 9 1,6-9-1,-4 12 1,1-1 0,0 2 0,1 3 0,0 4 0,1 3 0,2 6 0,2 3 0,1 5 0,1 4 1,0 3-1,0 4 1,-2 4 0,-3 3 0,-7 2 2,-3 5-1,-9 4 0,-4 5 0,-4 3 1,-1 4-2,-3-3 1,3 4-1,3-8-1,3-3 0,6-9-1,3-5 1,5-8 0,2-5 1,1-9-1,2-7 1,1-3-1,3-2 3,-1-6-1,3-4 0,-3-10-1,8 12 1,-8-12 1,20 5-1,-3-4 0,6-1 0,5-2 0,5 1-1,5 0 0,2-2 0,3-1 0,-1 1-1,-1-1 0,-4 2 1,-2-2-1,-2 2 0,-6 0 0,-3 0 1,-6 1 0,-2 1-1,-5 0 1,-2-2 0,-9 2 0,0 0 0,0 0 0,0 0-1,0 0 1,0 0-1,0 0 1,0 0-2,0 0-2,0 0-12,0 0-16,0 0 2,-5-12-3,-10-12 0</inkml:trace>
  <inkml:trace contextRef="#ctx0" brushRef="#br0" timeOffset="16884">2821 301 2,'0'0'9,"-10"4"-1,10-4-2,-14 7-3,14-7-1,-13 4-1,13-4-1,-14 3 2,14-3 3,0 0 1,-11 4 3,11-4 0,0 0 0,0 0 0,0 0 0,0 0-2,0 0-4,0 0-2,0 0-1,0 0-1,0 0 0,0 0 1,0 0 0,-11 6 1,11-6 0,0 0 1,-10 4 0,10-4 0,0 0-1,-11 10 1,11-10 0,-11 12 0,0-2 1,1 8 0,-7 3 1,1 8-1,-9 5 1,1 11 1,-6 5-1,-1 6-1,-1 4 0,2 5-1,3-2 0,5-1-1,6-3 0,7-6 0,9-5-1,8-6 1,6-7 0,7-5 0,5-6-1,3-4 1,0-2 0,3-4 0,-3-3 0,-2-3 0,-2-3-1,-5-2 1,-2-1-2,-7-2-1,1 2-9,-12-2-14,0-13 0,-7-3-2,1-3 2</inkml:trace>
  <inkml:trace contextRef="#ctx0" brushRef="#br0" timeOffset="17585">2853 639 87,'0'0'26,"0"0"-1,0 0 0,15-16-21,5 8-5,9 1 0,3-1-1,8 2 0,1-1 1,-1 3 1,-2 4 0,-6 3 1,-8 5-1,-6 3 1,-6 4-1,-9 3 1,-4 2 0,-3 0 0,-2 1-1,-3-2 1,-1-2 0,0-3 0,-1-2 1,11-12-1,-16 13 0,16-13 0,-10 5-2,10-5 1,0 0-1,0 0 0,11 3-1,0-1 1,1-1 0,0 3 0,4 0 0,-2 3 1,-1 3 0,-3 1 0,-2 2 0,-2 5 0,-4 3 0,-3 4 0,-5 3 1,-2 0 0,-2 2 1,-4-3 1,0-1-1,-4-6 0,1-2 1,-2-9 0,3-3-1,0-5-1,2-5-1,2-3-2,1-6-3,10 3-7,-4-12-9,12 5-8,-2-8 1,12 2-1,-2-7 2</inkml:trace>
  <inkml:trace contextRef="#ctx0" brushRef="#br0" timeOffset="18156">3415 727 39,'0'0'16,"1"13"1,-1-13 2,0 0-5,0 0-12,0 0 1,0 0 2,0 0 2,9 11 1,-9-11 0,3 10-1,-3-10-3,6 22-1,-2-7-1,4 5 0,0 3-1,1 4 1,3 1 0,-2 2 0,-1-1-1,1 0 0,-3-4-2,-2-2 0,-1-5-2,-3-7-2,1-1-5,-2-10-12,-9-5-3,0-11-2,1-1 2</inkml:trace>
  <inkml:trace contextRef="#ctx0" brushRef="#br0" timeOffset="18456">3386 846 44,'0'0'21,"-15"-4"0,15 4-1,0 0-8,0 0-9,4 9-1,6-5 0,5 1 0,7-1 0,7 4 2,3-6 0,6 3 0,-3-4 0,3 3 0,-6-5 0,-3 2 0,-10-2-1,-3 1 1,-16 0-1,12 0 0,-12 0-3,0 0-4,0 0-2,-9 4-14,9-4-7,-18 6 0,7-6-1,-7-6 2</inkml:trace>
  <inkml:trace contextRef="#ctx0" brushRef="#br0" timeOffset="30013">3798 553 50,'0'0'19,"0"0"1,0 0-3,0 0-8,0 0-9,0 0-1,0 0 1,0 0 1,0 0 1,14-9 2,-14 9-1,11-2 0,-11 2 0,18 0-2,-5 1-1,3 1 0,2 1 1,2 2-1,2 2 0,-2 0-1,3 1 1,-2 1-1,-1 4 0,-1-1 1,-2 4-1,-5-1 1,-2 2-1,-3 1 1,-6 0 1,-6 0 1,-2-2 0,-3 0 0,-5-3 2,6-3-2,-3-3 1,2-1-2,10-6-1,-12 4-1,12-4 0,0 0-2,0 0 0,9-4 0,-9 4 1,15 3 0,-4 1 1,-2 2 0,4 3 1,-1 1 0,2 3 0,-1 0 0,2 2 0,-3 2 0,-1 2 0,-2 3 1,-6-1 1,-2 4 0,-9-3 2,-1 3 1,-6-7 1,0 4-1,-4-10 1,4 2 0,-2-9-2,2-1-1,6-3-6,-2-11-7,11 10-16,-6-27-1,8 5-1,-1-14 1</inkml:trace>
  <inkml:trace contextRef="#ctx0" brushRef="#br0" timeOffset="31305">4192 388 75,'3'9'21,"-3"-9"-2,15 12 0,-6-10-22,4 4-1,-2-1 1,1 3 2,3 3 2,-5-1 2,3 4 1,-2 0-1,1 5 0,2 0-1,1 5-1,1 4 0,-1 4-1,3 4 1,0 4-1,-2 5 0,0 3 0,-5 3 1,-1 3-1,-5-4 1,-2 1 1,-10-5 0,-1-1 0,-4-6 0,-3-3 0,-2-5 0,-2-4 0,-1-1-1,3-2-1,-1-7 0,1 0 0,1-5 0,3-1 0,1-3 0,3-1 0,9-7 1,-10 1-2,10-1 1,0 0-4,0 0-18,12-12-4,-1-5-1,0-13 2</inkml:trace>
  <inkml:trace contextRef="#ctx0" brushRef="#br0" timeOffset="32667">4786 896 50,'0'0'21,"0"0"-1,0 0-3,0 10-9,0-10-4,0 13-2,-1-4 0,3 7 1,-4 0 0,0 9 1,-4 3 1,-2 10 0,-8 7 0,0 8 0,-8 2-1,0 9-1,-4 4 0,2 3-3,2 0-7,4-4-18,9-11-2,3-13 0,6-17-1</inkml:trace>
  <inkml:trace contextRef="#ctx0" brushRef="#br0" timeOffset="33899">5313 348 38,'0'0'18,"0"0"1,0 0-2,0 0-6,0 0-6,0 0-2,-10 2-2,10-2 1,-18 10 0,9-1 2,-4-1 0,0 4 0,-3-2 0,2 5 1,-1-2-1,1 5-1,0-2 0,-1 5-1,3 0-1,1 2 1,1 3 0,1 4 0,0 1-1,1 5 1,0 2 0,5 5-1,-4 1 1,3 4-1,-2-2 0,4 3 0,1-4 0,2 1 2,4-5-2,2-2 1,2-4-1,7-2 1,2-5-1,5 3 0,6-7 0,4-2 0,2-5 0,3-2-1,1-5 1,-3 0-1,-2-4 1,-2-5-1,-7 0 1,-5-1 0,-7 0 1,-3 1-1,-10-1 0,10 1-1,-10-1 1,0 0 0,0 0-1,0 0 0,0 0-2,0 0-3,0 0-24,-14 2 0,3-7-1,-13-13 0</inkml:trace>
  <inkml:trace contextRef="#ctx0" brushRef="#br0" timeOffset="42831">5382 740 6,'-10'9'12,"10"-9"0,-12 1 4,12-1-5,-12-1 1,12 1 0,0 0 1,0 0-2,0 0 0,0 0-2,6-13-3,7 3-3,4-5-4,3-4-1,5-4 0,1-2-1,1-1 1,-1 1 1,-6 2 1,-2 3 2,-6 4 2,-1 4 0,-8 3 1,-3 9-1,0 0-1,6-10-2,-6 10 0,0 0-2,4 10 0,-4-10 0,8 17 0,-3-5 0,0 2 0,-1 3 2,-2 5-1,-2 2 1,-2 4 0,-3 5 0,-3 5 0,1 2 0,-1 4 0,3 1 0,0-4 0,3-2-1,1-5 1,2-6 0,1-7 0,1-5 0,-2-6 1,-1-10 0,1 9-1,-1-9 1,0 0-1,0 0-2,0 0-1,0-10-7,0 10-14,0-18-2,1 9-2,-4-9 2</inkml:trace>
  <inkml:trace contextRef="#ctx0" brushRef="#br0" timeOffset="43372">5430 952 51,'-8'12'18,"8"-12"-1,1 15-2,-1-15-7,24 3-14,-8-7-1,6 4 3,2-2 3,1-2 3,1 0 3,-4-3 1,2 5 1,-6-3-1,1 2 0,-6-1-1,0 3 0,-13 1-2,16-4 0,-16 4 0,10-1-2,-10 1 1,9 1-2,-9-1 1,14 5-1,-3-2-1,-2 1 0,3 2-2,-12-6-4,18 9-14,-18-9-2,0 0-1,2-12 1</inkml:trace>
  <inkml:trace contextRef="#ctx0" brushRef="#br0" timeOffset="44294">6161 682 32,'10'3'18,"-10"-3"1,0 0 0,1 15-5,-1-15-5,4 14-3,-4-14-1,8 21 0,-6-8 0,3 6 0,-5 3-1,0 6 0,-4 3 0,-1 5-1,-3 0 0,0 2 0,-1-3-1,2 1-1,3-8 0,1-4-2,4-4-4,-1-8-2,6 1-1,-6-13-1,7 10 0,-7-10 0,0 0 0,-11-12 2,-1 4 2,-3-4 2,-1 0-1,-3-7-2,1-1 1,1-3-1,4 2 0,1-3 3,7 5 4,1 1 2,1 1 4,5 8 2,-2 9 3,0 0-1,12-11 1,1 15-3,1-3-2,9 4-3,6-2-1,8 2-1,0 0-1,4 1 1,-4-1 0,-1 0 0,-8-2 1,-4 3 1,-9-3-1,-4 3 0,-11-6-1,11 8 0,-11-8-1,0 9-3,2 3-8,-2-12-15,-6 13-1,6-13-1,-21-17 0</inkml:trace>
  <inkml:trace contextRef="#ctx0" brushRef="#br0" timeOffset="48249">6631 500 56,'0'0'21,"0"0"-1,0 0-5,0 0-8,12 1-5,6 0-3,4-2-1,4 4-1,1-1 1,2 2 0,-3 2 2,-7 3-1,-9 5 1,-11 3 1,-9 6 0,-11 3 0,-4 3 0,-6 3 1,-3 2-1,0 2 0,4 0 0,2-2 0,5-1 0,4-2 1,4-2 1,4-6-1,3-1 2,4-7-1,5 0 0,5-5 1,7-3-2,6-3 1,4 2-1,5-3 0,3 1-1,0 0 0,0 0 0,-1 1 0,1 3-1,-5 0 1,1 1 0,0-2-1,-2 1-1,4-1-3,-3-7-5,3 3-9,-9-7-7,0-3-1,-10-10 1,-5-6 0</inkml:trace>
  <inkml:trace contextRef="#ctx0" brushRef="#br0" timeOffset="49080">6856 284 37,'1'11'16,"8"-2"-1,0-7 0,3-4-1,2 2-13,-2-1 1,3 3 2,-15-2 2,17 10 3,-17-10 0,11 22 0,-5-7-1,6 7-3,1 3-2,3 4-2,7 4 0,4 5 0,1 2-1,1 2 0,0 3 1,-3 2-1,-1 5 1,-4 3-1,-9 4 0,-3 3 0,-6 0 1,-3 1-1,-5 2 0,-5-5 0,0-7 0,-2-4 1,-2-9 0,2-4 1,-3-9 0,0-4 0,-1-10 2,4 0-1,-1-5 0,3-1 0,1-3-2,9-4 0,-11 3-1,11-3-1,0 0-3,0 0-15,0 0-8,-4-14-2,4 0-1,-6-16 1</inkml:trace>
  <inkml:trace contextRef="#ctx0" brushRef="#br0" timeOffset="50302">7108 0 52,'0'0'21,"0"0"0,0 0-3,0 0-8,13 2-4,-4-2-4,7 0-2,7 0 0,6 1 0,7-1-1,4 0 2,6 1-1,-3 0 1,0-1 0,-3 1 2,-6-1-1,-4 3 0,-6-3 0,-4 4 0,-5-4 0,-3 3-1,-12-3 0,16 3-1,-16-3 1,0 0 0,0 0 0,0 0 0,0 0 0,6 11-1,-6-11 2,-3 13-2,5-3 0,0 5 0,1 5 0,1 6 0,1 9 0,-1 7 0,2 9 0,-3 7 1,-1 7-1,1 6 2,-1 5-2,1 5 1,-1 1 0,1 5 1,0-3-2,2-2 1,-1-4 0,-1-6 0,0-4-1,-1-7 0,-1-8 0,0-9 0,0-8 0,0-4-1,0-9 1,0-3-1,-2-7 1,1-13 1,2 14-1,-2-14 1,0 0-1,0 0 1,0 0-1,0 0 1,0 0-1,0 0 0,0 0 1,-11 8-1,11-8 0,-20 7 1,7-2-1,-2 0 2,-3-1-1,-3 1 0,-4-1 1,-2 1-1,-4-1 1,-1 0 0,-3 1-1,-4 1 1,-1 0-2,-2-2-3,6 3-21,-11-7-4,4-5-1,-6-10-2</inkml:trace>
  <inkml:trace contextRef="#ctx0" brushRef="#br0" timeOffset="52475">8029 808 26,'0'0'15,"-15"7"-1,15-7 0,0 0-8,0 0-5,0 0-1,0 0 2,0 0 1,13 3 3,-13-3 0,11 1 1,0 1-1,1-2 1,5 3-2,0-3 0,7 3-1,-1-3-1,5 2-1,-2-1 1,4 0-1,-3-2 0,2 1 0,-4-1-1,-2 1 0,-1-1 1,-6 2-1,-1-1 1,-4 1 0,-11-1 0,9 1-1,-9-1-2,-10 1-4,0 2-13,-3-3-6,-2-2-3,-3-6 3,-3-4-2</inkml:trace>
  <inkml:trace contextRef="#ctx0" brushRef="#br0" timeOffset="52936">8122 588 71,'-7'11'25,"7"-11"0,0 0-1,0 0-14,0 0-9,0 0-2,0 0 0,0 0 0,0 0 1,0 0 0,0 0 1,19 5-1,-3-7 1,5 0-1,3-2 1,7 1-1,4-3 0,3 2 1,-2-1 1,-2 3 0,-6-2 1,-4 2 0,-9 1 1,-1 1-1,-14 0 0,11 0 0,-11 0-2,0 0 0,0 0-1,0 0 0,-8 9 0,8-9-4,-8 10-9,-2-6-14,10-4 0,0 0-3,-7-25 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23:12.4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 50,'0'0'21,"0"0"-1,0 0-1,0 0-4,0 0-16,0 0-1,10 0 0,-10 0 0,19-5 2,-3 6 1,1-1 1,5 3 0,6 1-1,2 3-1,5 2 1,2 2-1,-3 1 1,0 1 1,-7 0 0,-3 5 0,-11-1 1,-4 4 0,-12-2 0,-8 4 0,-9-2 0,-6 3-1,-3-2 0,-1-1 0,-4-5-1,2-1 0,2-5 0,5-2 1,8-3-2,6-1 1,11-4-1,0 0-1,15 6 1,6-5-1,8 3 0,4 0 0,3 4 0,0 1 1,-1 4 0,-3 1 0,-8 2 1,-5 0-1,-6 3 2,-4 3-1,-4-1 0,-5 2 0,-4 3 0,-3 0 0,-1 1-1,-4 0 1,0-2 0,-3 0 0,-2-3 1,-1-1 1,-1-7 0,-1 2 1,-3-7 0,2 1 0,-3-6 0,5 3-1,0-4 0,6 0-1,1-2-1,12-1 0,-14 4-3,14-4-4,-9 6-24,-7-10-1,1-5 0,-17-21-1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21:00.3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4114-1 13,'0'0'15,"11"3"-2,-11-3 0,6 14-1,-6-14-1,12 19 0,-1-10-3,2 3-3,3 1-1,1-2-1,2 3 0,0-3-1,3 4 0,-3-3 0,1 5 0,-1-3 0,0 1-1,-1-1 0,1 0 0,-5-1-1,-1-3 1,-2 0-1,-2-3 1,-9-7 0,9 8 0,-9-8 1,0 0 0,0 0 0,0 0 0,0 0 0,-9 9 0,9-9 0,-20 8-1,5-1 0,-6 1 0,-3 3 0,-3 1 0,-3 1 0,0 2 0,-4 0 0,3 0-1,1 0 1,4-1-1,4-2 1,2-2 0,5-1-1,3-4 1,3 1-1,9-6-2,0 0-14,0 0-8,0 0 0,-14-19-2,2-10 0</inkml:trace>
  <inkml:trace contextRef="#ctx0" brushRef="#br0" timeOffset="85694">245 1062 9,'-17'-2'8,"17"2"-2,-14 5-4,14-5-2,-15 5-2,15-5 1,-14 4 2,14-4 5,-13 4 2,13-4 2,-11 0 3,11 0 1,0 0 0,-9-2-3,9 2-3,0 0-3,11-15-2,2-2-2,7-5 0,9-8-1,8-6 1,5-4 0,6-6 0,3-1-1,2 3 1,-4 2 1,-2 6 2,-6-1-1,-2 7 2,-6 1-1,1 6-1,-5 0 1,1 4-1,-3 2-1,-1 3-1,-3 4-1,-6 2 1,-3 3-1,-14 5 1,0 0 0,0 0-1,-9 13 1,-6-6-2,-1 2-3,0-3-10,2 5-9,2-6-2,12-5 0,-10-2 0</inkml:trace>
  <inkml:trace contextRef="#ctx0" brushRef="#br0" timeOffset="86275">624 360 38,'-15'4'17,"15"-4"0,0 0 0,15-7-10,6-1-7,13-3-2,3-2-1,8-3 1,4 0 1,0-1 0,-5 4 1,-6 0 1,-7 7 1,-9 2 1,-3 5 1,-8 3 0,1 5 0,-5 1-1,2 2 0,-1 3-1,2 2-2,-4 4 1,-4 3 0,-6 4 1,-8 7 2,-7 1 0,-5 10 1,-7 0 1,0 5-1,-5-4 2,6 0-3,1-7-1,9-6-4,11-3-4,5-13-18,4-18-1,14 3-2,-3-19 1</inkml:trace>
  <inkml:trace contextRef="#ctx0" brushRef="#br0" timeOffset="118831">0 1225 5,'0'0'7,"10"-13"1,-10 13-4,13-17-3,-13 17 0,15-17 0,-15 17 2,15-12 1,-15 12 1,14-10 1,-4 3 1,3-3 0,5-8-1,10-7 0,9-9-2,9-6-1,10-10-1,7-6 0,8-7-2,4 1 1,0-3 3,-4 8 0,-7 3 1,-4 9 1,-11 5-1,-7 12 0,-13 6 1,-6 9 0,-11 2-2,-1 7-1,-11 4-2,0 0-2,0 0-2,-11 5-3,11-5-4,-23 13-6,7-7-6,-3-2 1,1 0 0,-2-5 1</inkml:trace>
  <inkml:trace contextRef="#ctx0" brushRef="#br0" timeOffset="119272">582 292 5,'0'0'9,"8"15"0,3-11 0,8 1-5,6-1-4,9-1 1,6-2 0,4-3 2,5-3 1,2-3 2,0-1 0,-2-1 0,-2 0 1,-9 2-1,-4 4 1,-8 3-1,-3 8-2,-11 6-1,-7 9 0,-7 7-1,-5 4 1,-6 4-1,-3 3 1,-3-1 0,-2 2 0,-3-6-1,0 0 1,1-3 0,3-1 2,-1-4-1,3 0-1,2-5 0,3-4-1,3-3 1,3-3-2,7-12 1,-7 10-2,7-10 0,0 0-1,0 0 0,0 0-1,0 0-6,0 0-14,0 0-1,7-14 0,-9-2-1</inkml:trace>
  <inkml:trace contextRef="#ctx0" brushRef="#br0" timeOffset="136276">40 1209 40,'0'0'15,"0"0"-1,0 0-1,12 1-9,-12-1-10,12-7 0,-12 7 0,19-11 1,-8 4 3,0-1 4,0 0 2,-3-3 2,1 0 1,1-4 1,0-1-2,1-6 0,6-1-2,4-5-2,5-2-2,8-4 0,2-2-1,5-2 0,3-3 1,4-1-1,1 0 0,-1-1 1,0 0 0,1-1 0,0-2 1,5 1-1,1-1 0,2 2 0,0-1-1,2 2 1,-1 2-1,0 4 0,-1 4 0,-5 4 1,-1 4 0,-4 3 1,-1 4-1,2 1 1,-3-2 0,-1 6 0,-1 0 0,1 1-1,-4 0 1,0 3-1,-1 1 1,-5 3-1,1 4 0,0-1 0,-2 1 0,4 2 0,1-1 0,3 1 1,5-1-1,3 0 1,4 0-1,1 0 1,5 1 1,0-1 0,0 5 0,2-1 1,1 6-1,-1-2 1,3 3-1,5 0 1,2 0-2,5-1 1,4 0-1,4-3 0,3 0 0,2 0 0,2 2 1,-2 0-2,-1 3 2,-2 3-2,0 3 2,-4 2-1,0 1 0,-1 2 0,-2-2 0,-2-2 1,-1 0-1,-4-6 1,-5 0-1,-6-4 1,-7-2 0,-8-3-1,-9 0 0,-10 0 1,-6-2-1,-10 0 0,-2-1 0,-9-1 0,0 0 0,0 0 0,0 0 0,0 0 0,0 0 2,0 0-2,0 0 1,0 0 0,0 0 0,0 0 0,0 0-1,0 0 1,0 0-1,0 0-1,0 0 0,0 0-1,0 0-1,0 0-1,0 0-1,0 0-7,0 0-15,3 13-1,-3-13-1,-17-9 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48:51.90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235 226 5,'0'0'6,"0"0"0,0 0 0,0 0 0,0 0 1,0 0 0,0 0-1,0 0 0,-10-6 0,10 6-1,-10 0 0,10 0-2,-14 2-1,4 0-1,1 1 0,-1 0-1,-5 1 0,1 0 0,0 0 1,-1 0-1,0-2-1,1 2 2,-2 2-2,4-1 1,-1 2-1,3-2 1,-2 1 0,3-1-1,9-5 2,-14 10-2,14-10 1,0 0 0,0 0 0,0 0-1,0 0 1,0 0 0,0 0 0,0 0 0,0 0 0,14 7 0,-14-7 0,14 3 0,-14-3 1,15 9-1,-15-9 0,17 12 0,-8-6 0,-9-6 0,19 14 0,-6-3 1,1-4-1,1 0 0,1 1 0,-2 1 0,0-1 0,-1-1 0,-13-7 1,13 16 0,-13-16 0,5 16 0,-5-16 1,-8 16 1,8-16-1,-16 14-1,7-6 1,-1-2-1,-1-1 1,-1 0 0,-2-2 0,2 2 0,-2-4 1,1 2-1,-3-2 0,4 1 0,-2-2 0,3 1 0,0-2-1,11 1 0,-13 0-1,13 0 1,0 0-2,0 0-2,0 0-2,-9-6-2,9 6-7,0 0-6,14-14 2,-14 14-1,17-22 1</inkml:trace>
  <inkml:trace contextRef="#ctx0" brushRef="#br0" timeOffset="921">337 86 7,'3'-10'8,"-3"10"0,0 0-2,0 0-2,0 0 0,0 0 0,0 0 0,0 0-1,0 0 1,-1 10-1,1-10 0,0 0-1,1 13-1,-1-13 0,3 15-1,-2-3 1,0 2 0,-1 4 0,-1 3 0,1 4 0,-1 3 1,-1 2-1,-1 3 0,-1-2 0,-1 1 0,2-3 0,-1-1 0,0-7 0,2-2 0,-2-2 0,2-6 1,-1-2-1,3-9 0,-5 11-2,5-11-3,0 0-4,-10-7-6,5-4-1,1-2 1,-1-8-2</inkml:trace>
  <inkml:trace contextRef="#ctx0" brushRef="#br0" timeOffset="1412">181 175 9,'0'0'7,"0"0"0,9-7-2,-9 7 0,0 0 0,0 0-1,16 2 0,-6-1-1,5 0 1,4-1 0,2 0 0,6-2 0,1 0-1,3-1 0,-3-1-1,0 1-1,-3-1 0,-5 2 0,-7-2 0,-3 3 1,-10 1 0,0 0-1,0 0 0,0 0-3,0 0-4,0 0-6,0 0-1,10 5-2,-10-5 0</inkml:trace>
  <inkml:trace contextRef="#ctx0" brushRef="#br0" timeOffset="2013">446 259 4,'9'-2'5,"0"2"1,-9 0 0,20-2-1,-11 1 0,5 1 0,-1 0-1,1 0-1,-1 3-1,-1 2 0,-1 1-1,-2 2-1,4-2 0,-6 5 1,-1 2-1,1 1 1,-2 1 0,-1-3 0,0 3 0,-2-3 0,0 5-1,-2-6 1,1 1 0,-1-2 0,-1-1 0,1-9 1,-3 17 0,3-17 0,-7 14 1,7-14-1,-13 15 1,4-8-1,-2 0 0,-2 1 0,-2-4 0,-2-1 0,-1-2 1,0-1-2,1-1 1,1-3-1,1 1-1,2-3 2,2 1-2,11 5 1,-8-13-1,8 3 1,3 0-1,8-3 0,2-1 0,4 0-1,4-2 0,1 3 0,0-5 0,-1 8 1,-3-3-1,-2 9 1,-3 1-1,-2 4 0,-2 1 0,-9-2-2,13 14-1,-13-14-5,14 18-4,-14-18-2,12 10 0,-12-10 0</inkml:trace>
  <inkml:trace contextRef="#ctx0" brushRef="#br0" timeOffset="2744">692 311 0,'0'0'8,"0"0"0,0 0-2,0 0-3,11 3 0,-11-3-1,0 0-1,9 11 0,-9-11 1,6 14 0,-6-14 0,8 18 0,-4-9 0,0 4 0,1-2-1,0 1 1,1 3-2,-1 0 1,2 3-1,-2-3 1,1 2-1,-1-3 1,-1 0-1,-1-3 0,-3-11 1,3 13 1,-3-13 3,0 0 1,0 0-1,0 0 1,0 0-1,-9-15 1,2 3-1,2-1-1,-3-1-3,1-1-1,-1 0 1,3 0-1,0 2 0,3 0-1,3 3 1,3 0 0,4-1 0,2-3 0,5 4 0,3-3 0,3-2 0,0 2 1,2 1 0,0 1-1,-3 1 0,0 6 1,-5-3-1,-2 4-3,-2 7-5,-11-4-10,13 1 3,-13-1-2,0 0 1</inkml:trace>
  <inkml:trace contextRef="#ctx0" brushRef="#br0" timeOffset="3355">1095 0 20,'0'0'12,"0"0"0,0 0-2,0 0-6,1 13-1,-1-13 0,-3 16 1,0-1-1,-1 0 0,-1 6 1,1 3-1,0 4 1,0 4-3,0 4 0,0 1 0,3 1-1,0 1-1,2 0 1,2-4 0,1-4-1,3-5 1,4-8 0,4-4 0,6-8-1,4-8-3,4-5-5,1-9-6,3-1 0,-3-9 0,0-2-1</inkml:trace>
  <inkml:trace contextRef="#ctx0" brushRef="#br0" timeOffset="3805">1015 185 14,'12'-6'10,"2"1"1,1 1-2,5 1-2,5 2-1,4 1 0,4 3-1,4 0 0,3 2-1,7 2-6,4 0-10,2-3-1,2-1-2,-3-7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49:37.7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37 7,'0'0'6,"0"0"0,0 0-1,0 0 0,0 0-2,0 0 0,0 0-2,0 0 0,0 0 0,0 0 1,0 0-1,0 0 1,11 5 0,-11-5 1,11 4 0,-11-4 0,11 4 0,-11-4-1,13 5 1,-13-5-1,14 4 1,-14-4 0,11 2 0,-11-2 0,10 2 0,-10-2 1,0 0 0,10 1-1,-10-1 0,0 0-1,9 1-1,-9-1 1,0 0-2,9 1 1,-9-1-1,0 0 1,12 3 0,-12-3 0,11 0 0,-11 0 1,16 0-1,-16 0 2,18 0-1,-9-2 0,3 1-1,0-2 1,0 1-1,1 0 0,1 0 0,0-1-1,1 1 1,-1-1-1,2 0 1,-1 0 0,1 0-1,-2 0 1,2 0 0,-2 0-1,2 1 1,0 0 0,1 1-1,-1 0 0,2 1 0,0-2 1,0 1-1,1 0 0,1-1 1,0 0-1,0 1 1,-1-1-1,0 1 0,-2 0 1,-1 1-1,3-1 0,-3 2 1,0-1-1,0 0 1,-1 0-1,2 1 1,0-1 0,0 1 0,-2-2 0,2 2 0,-2-1-1,2 1 1,-1 0 0,2 0-1,0-1 1,-1 1-1,2 0 1,3 0 0,-3 0 0,3-1 0,-1 0 0,1 0 0,2 0 0,0 1 0,-2-1 0,0 0 0,-1 0-1,1 1 1,-1 0-1,-1 0 0,0 0 1,0-1-1,-1 2 1,0-1-1,1-1 1,0 1 0,0 0-1,-1 1 1,-2-1 0,2 1-1,0 1 1,-1 0 0,-2-1-1,-2 2 0,2-1 0,-1 0 1,2 0-1,-2 0 1,1-2-1,1 1 0,2-1 1,2 1-1,-2 0 1,3 1-1,2-2 1,0 1-1,2-1 0,0 0 1,-1 0 0,2-1-1,-1-2 1,1 2-1,-2-1 1,0 0-1,-2 1 0,1 0 2,0-1-2,1 1 0,0-1 0,0 0 0,0 0 1,0-1-1,2 0 0,-1 0 0,0 1 0,2-1 0,0 1 0,0-1 0,1 2 0,0 0 0,0-1 0,0 0 0,-1 1 0,0 0 0,-2-1 0,0 1 1,0-1-1,-2 1 0,-1 0 0,0-2 0,-4 1 0,4 1 0,0-2 0,-1 1 1,-1 0-1,3-1 0,0 0 0,1 2 1,2-1-1,-2 0 0,-1 0 0,2 1 1,0-2-1,-1 2 0,-2 0 0,-1 0 0,0 0 0,1 1 0,-1 1 1,-2-1-1,1 1 0,0-1 0,2 0 0,-2-1 1,-1 1-1,1-1 0,-2 0 0,2-1 1,-2 0-1,-1 2 0,0-1 0,-2-1 1,-3 0-1,6 1 0,-3-1 0,1 0 0,-3 1 0,-1 0 0,-1-1 0,0 1 0,2 1 0,-14-1 0,0 0 0,11-1 0,-11 1 0,0 0 1,0 0-1,0 0 0,0 0 1,0 0 0,0 0-1,0 0 1,0 0-1,0 0 1,0 0-1,0 0 0,0 0 0,0 0 0,0 0 0,0 0 0,0 0 0,0 0 0,0 0 1,0 0-1,0 0 0,0 0 0,0 0 0,0 0 0,0 0 1,0 0-1,0 0-1,0 0-4,0 0-12,-9 3-10,-8-7-2,-16-12-1,-12-8 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26:17.6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442 0 1,'0'0'5,"0"0"-1,-13-2-2,13 2-2,-10 4 0,10-4 0,-13 5 0,13-5 0,-18 9 0,9-5 0,-1 0 1,-1 2-1,-1 1 0,1 0 1,-2 0 0,1 0 0,-1 2 1,2 0-1,-1 5 0,-4-3 1,5 5 0,-3 1 0,-2 6 0,1 2 0,0 8 2,-2 2 1,0 5 0,3 7 0,-2 1 0,1 3 0,8 2-1,-1-2-1,4-5 0,4 0-1,6-4-1,3-5 2,7-4-1,5-4 1,5-5 0,5-2 1,5-5 0,5-2-2,2-8 1,6-1-1,-2-9 0,-1-4-1,-1-6 0,-4-3 1,-7-7 0,-5-1 2,-9-5-1,-8-1 0,-11-3 1,-6 3 0,-12 1-1,-5 2 1,-9 5-2,-5 5-1,-8 11 1,-2 7-2,-6 11 0,-2 8-2,-2 9-3,-3 5-7,2 11-9,-2 3-2,5 0 1,4-6 0</inkml:trace>
  <inkml:trace contextRef="#ctx0" brushRef="#br0" timeOffset="155714">1218 317 2,'7'36'5,"0"3"1,-2 5-1,-4 4 0,-2 4 0,-3-2 0,-2 0-1,0-4-1,0-6 0,0-9-1,3-6-1,-1-9 0,3-7 0,1-9 0,0 0 0,-5-11-1,-4-1 0,-3 0 1,-8-4-1,0 0-1,-7-1 1,-1 2 0,0 3 0,4 2 0,3 1 1,4 2-1,6 0 0,11 7 1,-10-6 0,10 6 0,0 0 1,0 0 0,0 0 1,6-9 0,-6 9 0,0 0 1,0 0 0,4 16-1,-4 0 0,2 6-1,2 6 2,2 5-2,4 4 0,3-1-1,5-2 0,6-3 1,3-8 2,5-8 0,1-12 1,4-7 1,-2-12-1,0-7 1,-6-11-1,-3-2 0,-6-7-2,-4 0 0,-8-1-1,-2 2-1,-4 5 0,-2 6-1,0 7 0,0 5-2,3 8-4,-2 2-11,-1 9-6,9 3-1,-9-3 0,0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25:46.5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1354 112 3,'0'0'5,"0"0"0,0 0-2,0 0-2,0 0 0,0 0 0,0 0 0,0 0 2,0 0 2,0 0 1,0 0 2,-9-5 1,9 5 0,0 0 0,0 0-1,0 0 0,0 0-3,0 0-2,0 0 0,0 0-1,0 0 0,-11-4 1,11 4 1,-13-4-1,3 0 1,0 1 0,-3-1-1,0 1 0,-4-1 0,1-4-1,-2 4 0,0-4 0,-2 4-1,-2-2 1,-2 3-1,1-2 1,-4 5-1,1 5-1,-3-4 1,-5 6 0,1-4-1,1 6 1,1-4 0,-3 5-1,0-5 1,0 3 0,0-2 0,4 2-1,-1 0 0,-4 2 1,-1 1-1,0 0 0,1 2-1,-1-1 1,-1 3 0,0-1 0,2 3 0,2 0 0,-1 1 0,0 0 1,1-1 0,3 1 0,2 0-1,4-1 1,1-1-1,3 0 1,2-1-1,6 1 0,1 0 0,1 2 0,3-1-1,-3 2 2,3 1-1,0 0 0,0 2 0,-2 2 0,2-2 0,-1 0 1,0 5-2,0 0 1,1 0 0,1 1 1,-3 0-1,5 0 0,1 2 0,2 2 0,-2-4 0,4-1 1,3 1-1,-1-1 0,4 0 1,0-1-1,1 0 0,3-3 1,2-2-1,-1 0 1,1-1-1,2-1 0,1-1 1,2-1-1,0 0 0,3 0-1,2 1 1,1 1 0,-1-1-1,3 0 1,1-2 0,1 0 0,2 3 0,2-3 0,3 0 1,-1-1-1,3-1 1,1-2-1,2 3 0,-2-1 0,-2-5 1,0 0-1,-3 1 0,2-2 1,0-1-1,2-1 0,0 1 0,2-2 1,0 0-1,1-2 0,-1 0 0,3-2 0,-5-1 1,1 0-1,1-2 1,-1-1-1,0-1 1,2 0-1,-1-1 1,0-1-1,-2-1 0,2 0 1,3-2-1,-1-1 0,2-1 0,-1-3 0,1-2 0,0 0 1,0 0-1,-5 0 1,-4 1-1,-2-2 2,-1 0-2,-4 1 1,-1-2-1,-2-3 1,-1-2-1,-1-1 0,-2-2 0,-1-1 1,-2 1-1,-3 0 0,-1 0 0,-4-1 0,0 1 1,-4-2-1,-2-2 0,-2-1 0,1-3 0,-4-2-1,0-2 2,-1 1-1,-1 0 0,-1 2 1,-2 0-1,1 2 1,-5 1-1,0 1 0,-2 2 0,-3-1 0,-2-2 0,-5 1-1,-1-2 1,-1 2 0,-3-1 0,-1 2 0,-1 1 0,-2 2 0,1 2 0,1 0 0,0 2 0,-1 0 0,-5 3 0,3-2 0,-2-2 0,-2 2 1,-1 3-1,0 1 0,-2 5 0,-3 0 0,2 4 0,-1 2 0,-1 6 0,-1-1-1,0 0 1,0 0 0,-2 0 0,-2 2 0,5 0-1,-4 4-2,5 7-5,-7 2-16,7 8-1,-8-3-1,1-1-2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5T23:26:01.5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127 263 9,'-11'40'9,"-6"6"0,-1 5 0,-1 8-1,0-2-1,2-1-1,4-4-3,6-7-1,7-7-1,5-8 0,8-8 0,0-9 0,7-4 0,2-5-1,1-2 1,0 0-1,0 1 1,-1 0-1,-3 1 0,4 5 0,-1-2 0,1 1 0,6-3 1,4-1-1,8-4 1,4-4 0,5-3-1,2-3 1,2-3 0,-4 0 0,1-1 1,-4 2 0,-8 1 0,-5 2 2,-6 2-1,-4 1 0,-7 0 0,1 0 0,-8-2-1,-10 8 0,12-18 0,-8 6 0,-5-2 0,-1-2 0,-4-2-1,-3-4 1,-5-3-2,1-4 1,-3-4-2,-1-4 1,0-3-1,2-6 1,-1 3-1,3-2 0,3 4 1,2 0-1,2 3 1,3 5-1,6 4 1,-1 5-1,7 3 0,0 2 1,3 4-1,2 2 0,1 3 0,-1 3 1,-4 1 0,1 2 0,-11 4 0,13-7 0,-13 7 1,0 0-1,0 0 1,0 0 0,0 0 0,-13-1 0,1 4-1,-6 0 1,-5 2 0,-8-1-1,-8 1 0,-10 0 1,-4-2 0,-2 1 0,-6-2 1,0 1 0,0 1-1,5 0 1,2 1-2,7 2-1,7 8-10,9 2-9,5-1-1,10 0 1,8-4-1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b="0"/>
            </a:lvl1pPr>
          </a:lstStyle>
          <a:p>
            <a:pPr>
              <a:defRPr/>
            </a:pPr>
            <a:fld id="{FCFA473B-7F42-4492-95B0-694CDC42D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502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F30511-3A25-45E0-A4DA-7C66483F98A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/>
              <a:t>Lecture 10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2D27D-A813-4524-8F7E-A76FBED8892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A15F53-657E-4806-965C-40FBCA5B4DAF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Dynamic programming is a general algorithm that will be used as a dual</a:t>
            </a:r>
          </a:p>
          <a:p>
            <a:r>
              <a:rPr lang="en-US" smtClean="0"/>
              <a:t>to search algorithms in other parts of the book. The specific algorithm presented</a:t>
            </a:r>
          </a:p>
          <a:p>
            <a:r>
              <a:rPr lang="en-US" smtClean="0"/>
              <a:t>here was invented by Dijkstra [1959]. See Cormen, Leiserson, Rivest,</a:t>
            </a:r>
          </a:p>
          <a:p>
            <a:r>
              <a:rPr lang="en-US" smtClean="0"/>
              <a:t>and Stein [2001] for more details on the general class of dynamic programming</a:t>
            </a:r>
          </a:p>
          <a:p>
            <a:r>
              <a:rPr lang="en-US" smtClean="0"/>
              <a:t>algorithms.</a:t>
            </a:r>
          </a:p>
          <a:p>
            <a:r>
              <a:rPr lang="en-US" smtClean="0"/>
              <a:t>The idea of using dynamic programming as a source of heuristics for A</a:t>
            </a:r>
          </a:p>
          <a:p>
            <a:r>
              <a:rPr lang="en-US" smtClean="0"/>
              <a:t>search was proposed by Culberson and Schaeffer [1998] and further developed</a:t>
            </a:r>
          </a:p>
          <a:p>
            <a:r>
              <a:rPr lang="en-US" smtClean="0"/>
              <a:t>by Felner, Korf, and Hanan [2004].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D71CCB-1155-4411-9B1B-570E75C140B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2EF9D8-2DE3-4D4A-B1C4-CA3DEA6461E1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A20B56-B908-4430-A30D-7071A7C34E78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Many of these are qualified</a:t>
            </a:r>
          </a:p>
          <a:p>
            <a:pPr eaLnBrk="1" hangingPunct="1"/>
            <a:r>
              <a:rPr lang="en-US" smtClean="0"/>
              <a:t>Eg. LCFS optimal if costs are &gt; 0</a:t>
            </a:r>
          </a:p>
          <a:p>
            <a:pPr eaLnBrk="1" hangingPunct="1"/>
            <a:r>
              <a:rPr lang="en-US" smtClean="0"/>
              <a:t>Eg. A* complete if h is admissible</a:t>
            </a:r>
          </a:p>
          <a:p>
            <a:pPr eaLnBrk="1" hangingPunct="1"/>
            <a:r>
              <a:rPr lang="en-US" smtClean="0"/>
              <a:t>E.G B&amp;B optimal if there are no infinite path</a:t>
            </a:r>
          </a:p>
          <a:p>
            <a:pPr eaLnBrk="1" hangingPunct="1"/>
            <a:r>
              <a:rPr lang="en-US" smtClean="0"/>
              <a:t>E.G BDS complete if both searches are BFS (or A*)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B03B77-AD2E-4361-9FF1-C35ADDA9FF30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Many of these are qualified</a:t>
            </a:r>
          </a:p>
          <a:p>
            <a:pPr eaLnBrk="1" hangingPunct="1"/>
            <a:r>
              <a:rPr lang="en-US" smtClean="0"/>
              <a:t>Eg. LCFS optimal if costs are &gt; 0</a:t>
            </a:r>
          </a:p>
          <a:p>
            <a:pPr eaLnBrk="1" hangingPunct="1"/>
            <a:r>
              <a:rPr lang="en-US" smtClean="0"/>
              <a:t>Eg. A* complete if h is admissible</a:t>
            </a:r>
          </a:p>
          <a:p>
            <a:pPr eaLnBrk="1" hangingPunct="1"/>
            <a:r>
              <a:rPr lang="en-US" smtClean="0"/>
              <a:t>E.G B&amp;B optimal if there are no infinite path</a:t>
            </a:r>
          </a:p>
          <a:p>
            <a:pPr eaLnBrk="1" hangingPunct="1"/>
            <a:r>
              <a:rPr lang="en-US" smtClean="0"/>
              <a:t>E.G BDS complete if both searches are BFS (or A*)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4ABB46-861F-4078-82E8-1660B036D09F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4BAF51-D25A-4097-9691-C24FA5AF26B2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Uninformed: IDS (many deep solutions – do not care about optimality)</a:t>
            </a:r>
          </a:p>
          <a:p>
            <a:pPr eaLnBrk="1" hangingPunct="1"/>
            <a:r>
              <a:rPr lang="en-US" dirty="0" smtClean="0"/>
              <a:t>Informed: </a:t>
            </a:r>
          </a:p>
          <a:p>
            <a:pPr eaLnBrk="1" hangingPunct="1"/>
            <a:r>
              <a:rPr lang="en-US" dirty="0" smtClean="0"/>
              <a:t>Infinite path (in practice paths so long that cannot be kept in memory)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F57CE3-929B-469F-A0B8-E14439C3AB75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r>
              <a:rPr lang="en-CA" smtClean="0"/>
              <a:t>Winning machine was a parallel computer (30 CPUs) + 480 VLSI chess processors</a:t>
            </a:r>
          </a:p>
          <a:p>
            <a:pPr eaLnBrk="1" hangingPunct="1"/>
            <a:r>
              <a:rPr lang="en-CA" smtClean="0"/>
              <a:t>Searched 126.000.000 nodes per sec</a:t>
            </a:r>
          </a:p>
          <a:p>
            <a:pPr eaLnBrk="1" hangingPunct="1"/>
            <a:r>
              <a:rPr lang="en-CA" smtClean="0"/>
              <a:t>Generated 30 billion positions per move, reaching depth 14 routinely</a:t>
            </a:r>
          </a:p>
          <a:p>
            <a:pPr eaLnBrk="1" hangingPunct="1"/>
            <a:r>
              <a:rPr lang="en-CA" smtClean="0"/>
              <a:t>Standard iterative deepening alpha beta search (with transposition table)</a:t>
            </a:r>
          </a:p>
          <a:p>
            <a:pPr eaLnBrk="1" hangingPunct="1"/>
            <a:r>
              <a:rPr lang="en-CA" smtClean="0"/>
              <a:t>But key to success seems to be its ability to go deeper for sufficiently interesting lines of forced/forcing moves</a:t>
            </a:r>
          </a:p>
          <a:p>
            <a:pPr eaLnBrk="1" hangingPunct="1"/>
            <a:r>
              <a:rPr lang="en-CA" smtClean="0"/>
              <a:t>Evaluation functions had over 8000 features</a:t>
            </a:r>
          </a:p>
          <a:p>
            <a:pPr eaLnBrk="1" hangingPunct="1"/>
            <a:r>
              <a:rPr lang="en-CA" smtClean="0"/>
              <a:t>+ opening book with 4000 positions</a:t>
            </a:r>
          </a:p>
          <a:p>
            <a:pPr eaLnBrk="1" hangingPunct="1"/>
            <a:r>
              <a:rPr lang="en-CA" smtClean="0"/>
              <a:t>+ solved positions with 5 pieces and many with 6 (to extend the effective depth of the search)</a:t>
            </a:r>
          </a:p>
          <a:p>
            <a:pPr eaLnBrk="1" hangingPunct="1"/>
            <a:endParaRPr lang="en-CA" smtClean="0"/>
          </a:p>
          <a:p>
            <a:pPr eaLnBrk="1" hangingPunct="1"/>
            <a:r>
              <a:rPr lang="en-US" smtClean="0"/>
              <a:t>Deep Blue's evaluation function looks at four basic chess values: material, position, King safety and tempo. Material is based on the "worth" of particular chess pieces. For example, if a pawn is valued at 1, then the rook is worth 5 and the Queen is valued at 9. The King, of course, is beyond value because his loss means the loss of the game.</a:t>
            </a:r>
          </a:p>
          <a:p>
            <a:pPr eaLnBrk="1" hangingPunct="1"/>
            <a:r>
              <a:rPr lang="en-US" smtClean="0"/>
              <a:t>The simplest way to understand position is by looking at your pieces and counting the number of safe squares they can attack. King safety is a defensive aspect of position. It is determined by assigning a value to the safety of the King's position in order to know how to make a purely defensive move. Tempo is related to position but focuses on the race to develop control of the board. A player is said to "lose a tempo" if he dillydallies while the opponent is making more productive advances.</a:t>
            </a:r>
            <a:endParaRPr lang="en-CA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8269ED-165B-4C3F-B421-404E76168B4D}" type="slidenum">
              <a:rPr lang="en-US"/>
              <a:pPr/>
              <a:t>20</a:t>
            </a:fld>
            <a:endParaRPr lang="en-US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 dirty="0" smtClean="0"/>
              <a:t>R&amp;R Sys  Representation and reasoning Systems</a:t>
            </a:r>
          </a:p>
          <a:p>
            <a:pPr marL="228600" indent="-228600"/>
            <a:r>
              <a:rPr lang="en-US" dirty="0" smtClean="0"/>
              <a:t>Each cell is a </a:t>
            </a:r>
            <a:r>
              <a:rPr lang="en-US" smtClean="0"/>
              <a:t>R&amp;R system</a:t>
            </a:r>
          </a:p>
          <a:p>
            <a:pPr marL="228600" indent="-228600"/>
            <a:r>
              <a:rPr lang="en-US" dirty="0" smtClean="0"/>
              <a:t>STRIPS</a:t>
            </a:r>
            <a:r>
              <a:rPr lang="en-US" baseline="0" dirty="0" smtClean="0"/>
              <a:t>  actions preconditions and effects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2EF9D8-2DE3-4D4A-B1C4-CA3DEA6461E1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31DDDB-284F-4FF7-932A-138392280F91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 Unicode MS" pitchFamily="34" charset="-128"/>
              </a:rPr>
              <a:t>Allows useful </a:t>
            </a:r>
            <a:r>
              <a:rPr lang="en-US" smtClean="0">
                <a:solidFill>
                  <a:schemeClr val="accent2"/>
                </a:solidFill>
                <a:latin typeface="Arial Unicode MS" pitchFamily="34" charset="-128"/>
              </a:rPr>
              <a:t>general-purpose</a:t>
            </a:r>
            <a:r>
              <a:rPr lang="en-US" smtClean="0">
                <a:latin typeface="Arial Unicode MS" pitchFamily="34" charset="-128"/>
              </a:rPr>
              <a:t> algorithms with more power than standard search algorithms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799D9C-0CAE-415D-B3BF-6E40E06CB6BC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0529FA-F4D8-400E-A6EB-1745B1095B9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oldest if they all have the same f-value</a:t>
            </a:r>
          </a:p>
          <a:p>
            <a:pPr eaLnBrk="1" hangingPunct="1"/>
            <a:r>
              <a:rPr lang="en-US" smtClean="0"/>
              <a:t>h(p)=min( (cost(pi) – cost(p)) + h(pi) )  underestimate!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0529FA-F4D8-400E-A6EB-1745B1095B9F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oldest if they all have the same f-value</a:t>
            </a:r>
          </a:p>
          <a:p>
            <a:pPr eaLnBrk="1" hangingPunct="1"/>
            <a:r>
              <a:rPr lang="en-US" smtClean="0"/>
              <a:t>h(p)=min( (cost(pi) – cost(p)) + h(pi) )  underestimate!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0529FA-F4D8-400E-A6EB-1745B1095B9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oldest if they all have the same f-value</a:t>
            </a:r>
          </a:p>
          <a:p>
            <a:pPr eaLnBrk="1" hangingPunct="1"/>
            <a:r>
              <a:rPr lang="en-US" smtClean="0"/>
              <a:t>h(p)=min( (cost(pi) – cost(p)) + h(pi) )  underestimate!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2EF9D8-2DE3-4D4A-B1C4-CA3DEA6461E1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2CADC-4057-477D-AC5D-30B8F4F5F04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You’ll have to regenerated them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849CE3-530B-48A9-9F76-C33E6CFABBD1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Can be computationally costly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2EF9D8-2DE3-4D4A-B1C4-CA3DEA6461E1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C102038-AE9C-43E3-83C4-C87A3DD66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0D7C2A-6C0A-4F1B-9A62-3454A103A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4B1C49C-B0CF-4F27-AD18-75BBC03DD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6A1EDB-99C0-4931-95D7-7476C8CB1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94F2D2B-093D-4E2E-8C10-00467EAD4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3838AE2-8D68-4D11-8546-FEC9AE746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AF02FF2-49BB-45E4-B2B2-C4A90984C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240B462-FBB0-46B1-BE4B-30A23DF8F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7ED3315-8256-41AE-9102-74A67A110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FD088F7-E840-4FC0-9AEA-982BEFFD7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024232C-EFD2-483B-AF61-16C936A704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3CDCED5-7608-4048-8B3C-82AC8ABCB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CPSC 322, Lecture 10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A79B2650-B83C-4782-8706-204910B9B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8.emf"/><Relationship Id="rId18" Type="http://schemas.openxmlformats.org/officeDocument/2006/relationships/customXml" Target="../ink/ink84.xml"/><Relationship Id="rId26" Type="http://schemas.openxmlformats.org/officeDocument/2006/relationships/customXml" Target="../ink/ink88.xml"/><Relationship Id="rId39" Type="http://schemas.openxmlformats.org/officeDocument/2006/relationships/image" Target="../media/image91.emf"/><Relationship Id="rId21" Type="http://schemas.openxmlformats.org/officeDocument/2006/relationships/image" Target="../media/image82.emf"/><Relationship Id="rId34" Type="http://schemas.openxmlformats.org/officeDocument/2006/relationships/customXml" Target="../ink/ink92.xml"/><Relationship Id="rId7" Type="http://schemas.openxmlformats.org/officeDocument/2006/relationships/image" Target="../media/image75.emf"/><Relationship Id="rId12" Type="http://schemas.openxmlformats.org/officeDocument/2006/relationships/customXml" Target="../ink/ink81.xml"/><Relationship Id="rId17" Type="http://schemas.openxmlformats.org/officeDocument/2006/relationships/image" Target="../media/image80.emf"/><Relationship Id="rId25" Type="http://schemas.openxmlformats.org/officeDocument/2006/relationships/image" Target="../media/image84.emf"/><Relationship Id="rId33" Type="http://schemas.openxmlformats.org/officeDocument/2006/relationships/image" Target="../media/image88.emf"/><Relationship Id="rId38" Type="http://schemas.openxmlformats.org/officeDocument/2006/relationships/customXml" Target="../ink/ink94.xml"/><Relationship Id="rId2" Type="http://schemas.openxmlformats.org/officeDocument/2006/relationships/slideLayout" Target="../slideLayouts/slideLayout12.xml"/><Relationship Id="rId16" Type="http://schemas.openxmlformats.org/officeDocument/2006/relationships/customXml" Target="../ink/ink83.xml"/><Relationship Id="rId20" Type="http://schemas.openxmlformats.org/officeDocument/2006/relationships/customXml" Target="../ink/ink85.xml"/><Relationship Id="rId29" Type="http://schemas.openxmlformats.org/officeDocument/2006/relationships/image" Target="../media/image86.emf"/><Relationship Id="rId1" Type="http://schemas.openxmlformats.org/officeDocument/2006/relationships/vmlDrawing" Target="../drawings/vmlDrawing2.vml"/><Relationship Id="rId6" Type="http://schemas.openxmlformats.org/officeDocument/2006/relationships/customXml" Target="../ink/ink78.xml"/><Relationship Id="rId11" Type="http://schemas.openxmlformats.org/officeDocument/2006/relationships/image" Target="../media/image77.emf"/><Relationship Id="rId24" Type="http://schemas.openxmlformats.org/officeDocument/2006/relationships/customXml" Target="../ink/ink87.xml"/><Relationship Id="rId32" Type="http://schemas.openxmlformats.org/officeDocument/2006/relationships/customXml" Target="../ink/ink91.xml"/><Relationship Id="rId37" Type="http://schemas.openxmlformats.org/officeDocument/2006/relationships/image" Target="../media/image90.emf"/><Relationship Id="rId5" Type="http://schemas.openxmlformats.org/officeDocument/2006/relationships/image" Target="../media/image5.wmf"/><Relationship Id="rId15" Type="http://schemas.openxmlformats.org/officeDocument/2006/relationships/image" Target="../media/image79.emf"/><Relationship Id="rId23" Type="http://schemas.openxmlformats.org/officeDocument/2006/relationships/image" Target="../media/image83.emf"/><Relationship Id="rId28" Type="http://schemas.openxmlformats.org/officeDocument/2006/relationships/customXml" Target="../ink/ink89.xml"/><Relationship Id="rId36" Type="http://schemas.openxmlformats.org/officeDocument/2006/relationships/customXml" Target="../ink/ink93.xml"/><Relationship Id="rId10" Type="http://schemas.openxmlformats.org/officeDocument/2006/relationships/customXml" Target="../ink/ink80.xml"/><Relationship Id="rId19" Type="http://schemas.openxmlformats.org/officeDocument/2006/relationships/image" Target="../media/image81.emf"/><Relationship Id="rId31" Type="http://schemas.openxmlformats.org/officeDocument/2006/relationships/image" Target="../media/image87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76.emf"/><Relationship Id="rId14" Type="http://schemas.openxmlformats.org/officeDocument/2006/relationships/customXml" Target="../ink/ink82.xml"/><Relationship Id="rId22" Type="http://schemas.openxmlformats.org/officeDocument/2006/relationships/customXml" Target="../ink/ink86.xml"/><Relationship Id="rId27" Type="http://schemas.openxmlformats.org/officeDocument/2006/relationships/image" Target="../media/image85.emf"/><Relationship Id="rId30" Type="http://schemas.openxmlformats.org/officeDocument/2006/relationships/customXml" Target="../ink/ink90.xml"/><Relationship Id="rId35" Type="http://schemas.openxmlformats.org/officeDocument/2006/relationships/image" Target="../media/image89.emf"/><Relationship Id="rId8" Type="http://schemas.openxmlformats.org/officeDocument/2006/relationships/customXml" Target="../ink/ink79.xml"/><Relationship Id="rId3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6.emf"/><Relationship Id="rId18" Type="http://schemas.openxmlformats.org/officeDocument/2006/relationships/customXml" Target="../ink/ink101.xml"/><Relationship Id="rId26" Type="http://schemas.openxmlformats.org/officeDocument/2006/relationships/customXml" Target="../ink/ink105.xml"/><Relationship Id="rId39" Type="http://schemas.openxmlformats.org/officeDocument/2006/relationships/image" Target="../media/image109.emf"/><Relationship Id="rId21" Type="http://schemas.openxmlformats.org/officeDocument/2006/relationships/image" Target="../media/image100.emf"/><Relationship Id="rId34" Type="http://schemas.openxmlformats.org/officeDocument/2006/relationships/customXml" Target="../ink/ink109.xml"/><Relationship Id="rId42" Type="http://schemas.openxmlformats.org/officeDocument/2006/relationships/customXml" Target="../ink/ink113.xml"/><Relationship Id="rId7" Type="http://schemas.openxmlformats.org/officeDocument/2006/relationships/image" Target="../media/image93.emf"/><Relationship Id="rId2" Type="http://schemas.openxmlformats.org/officeDocument/2006/relationships/slideLayout" Target="../slideLayouts/slideLayout12.xml"/><Relationship Id="rId16" Type="http://schemas.openxmlformats.org/officeDocument/2006/relationships/customXml" Target="../ink/ink100.xml"/><Relationship Id="rId20" Type="http://schemas.openxmlformats.org/officeDocument/2006/relationships/customXml" Target="../ink/ink102.xml"/><Relationship Id="rId29" Type="http://schemas.openxmlformats.org/officeDocument/2006/relationships/image" Target="../media/image104.emf"/><Relationship Id="rId41" Type="http://schemas.openxmlformats.org/officeDocument/2006/relationships/image" Target="../media/image110.emf"/><Relationship Id="rId1" Type="http://schemas.openxmlformats.org/officeDocument/2006/relationships/vmlDrawing" Target="../drawings/vmlDrawing3.vml"/><Relationship Id="rId6" Type="http://schemas.openxmlformats.org/officeDocument/2006/relationships/customXml" Target="../ink/ink95.xml"/><Relationship Id="rId11" Type="http://schemas.openxmlformats.org/officeDocument/2006/relationships/image" Target="../media/image95.emf"/><Relationship Id="rId24" Type="http://schemas.openxmlformats.org/officeDocument/2006/relationships/customXml" Target="../ink/ink104.xml"/><Relationship Id="rId32" Type="http://schemas.openxmlformats.org/officeDocument/2006/relationships/customXml" Target="../ink/ink108.xml"/><Relationship Id="rId37" Type="http://schemas.openxmlformats.org/officeDocument/2006/relationships/image" Target="../media/image108.emf"/><Relationship Id="rId40" Type="http://schemas.openxmlformats.org/officeDocument/2006/relationships/customXml" Target="../ink/ink112.xml"/><Relationship Id="rId5" Type="http://schemas.openxmlformats.org/officeDocument/2006/relationships/image" Target="../media/image6.wmf"/><Relationship Id="rId15" Type="http://schemas.openxmlformats.org/officeDocument/2006/relationships/image" Target="../media/image97.emf"/><Relationship Id="rId23" Type="http://schemas.openxmlformats.org/officeDocument/2006/relationships/image" Target="../media/image101.emf"/><Relationship Id="rId28" Type="http://schemas.openxmlformats.org/officeDocument/2006/relationships/customXml" Target="../ink/ink106.xml"/><Relationship Id="rId36" Type="http://schemas.openxmlformats.org/officeDocument/2006/relationships/customXml" Target="../ink/ink110.xml"/><Relationship Id="rId10" Type="http://schemas.openxmlformats.org/officeDocument/2006/relationships/customXml" Target="../ink/ink97.xml"/><Relationship Id="rId19" Type="http://schemas.openxmlformats.org/officeDocument/2006/relationships/image" Target="../media/image99.emf"/><Relationship Id="rId31" Type="http://schemas.openxmlformats.org/officeDocument/2006/relationships/image" Target="../media/image105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94.emf"/><Relationship Id="rId14" Type="http://schemas.openxmlformats.org/officeDocument/2006/relationships/customXml" Target="../ink/ink99.xml"/><Relationship Id="rId22" Type="http://schemas.openxmlformats.org/officeDocument/2006/relationships/customXml" Target="../ink/ink103.xml"/><Relationship Id="rId27" Type="http://schemas.openxmlformats.org/officeDocument/2006/relationships/image" Target="../media/image103.emf"/><Relationship Id="rId30" Type="http://schemas.openxmlformats.org/officeDocument/2006/relationships/customXml" Target="../ink/ink107.xml"/><Relationship Id="rId35" Type="http://schemas.openxmlformats.org/officeDocument/2006/relationships/image" Target="../media/image107.emf"/><Relationship Id="rId43" Type="http://schemas.openxmlformats.org/officeDocument/2006/relationships/image" Target="../media/image111.emf"/><Relationship Id="rId8" Type="http://schemas.openxmlformats.org/officeDocument/2006/relationships/customXml" Target="../ink/ink96.xml"/><Relationship Id="rId3" Type="http://schemas.openxmlformats.org/officeDocument/2006/relationships/notesSlide" Target="../notesSlides/notesSlide12.xml"/><Relationship Id="rId12" Type="http://schemas.openxmlformats.org/officeDocument/2006/relationships/customXml" Target="../ink/ink98.xml"/><Relationship Id="rId17" Type="http://schemas.openxmlformats.org/officeDocument/2006/relationships/image" Target="../media/image98.emf"/><Relationship Id="rId25" Type="http://schemas.openxmlformats.org/officeDocument/2006/relationships/image" Target="../media/image102.emf"/><Relationship Id="rId33" Type="http://schemas.openxmlformats.org/officeDocument/2006/relationships/image" Target="../media/image106.emf"/><Relationship Id="rId38" Type="http://schemas.openxmlformats.org/officeDocument/2006/relationships/customXml" Target="../ink/ink1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emf"/><Relationship Id="rId13" Type="http://schemas.openxmlformats.org/officeDocument/2006/relationships/customXml" Target="../ink/ink119.xml"/><Relationship Id="rId18" Type="http://schemas.openxmlformats.org/officeDocument/2006/relationships/image" Target="../media/image119.emf"/><Relationship Id="rId26" Type="http://schemas.openxmlformats.org/officeDocument/2006/relationships/image" Target="../media/image123.emf"/><Relationship Id="rId3" Type="http://schemas.openxmlformats.org/officeDocument/2006/relationships/customXml" Target="../ink/ink114.xml"/><Relationship Id="rId21" Type="http://schemas.openxmlformats.org/officeDocument/2006/relationships/customXml" Target="../ink/ink123.xml"/><Relationship Id="rId7" Type="http://schemas.openxmlformats.org/officeDocument/2006/relationships/customXml" Target="../ink/ink116.xml"/><Relationship Id="rId12" Type="http://schemas.openxmlformats.org/officeDocument/2006/relationships/image" Target="../media/image116.emf"/><Relationship Id="rId17" Type="http://schemas.openxmlformats.org/officeDocument/2006/relationships/customXml" Target="../ink/ink121.xml"/><Relationship Id="rId25" Type="http://schemas.openxmlformats.org/officeDocument/2006/relationships/customXml" Target="../ink/ink125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18.emf"/><Relationship Id="rId20" Type="http://schemas.openxmlformats.org/officeDocument/2006/relationships/image" Target="../media/image120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3.emf"/><Relationship Id="rId11" Type="http://schemas.openxmlformats.org/officeDocument/2006/relationships/customXml" Target="../ink/ink118.xml"/><Relationship Id="rId24" Type="http://schemas.openxmlformats.org/officeDocument/2006/relationships/image" Target="../media/image122.emf"/><Relationship Id="rId5" Type="http://schemas.openxmlformats.org/officeDocument/2006/relationships/customXml" Target="../ink/ink115.xml"/><Relationship Id="rId15" Type="http://schemas.openxmlformats.org/officeDocument/2006/relationships/customXml" Target="../ink/ink120.xml"/><Relationship Id="rId23" Type="http://schemas.openxmlformats.org/officeDocument/2006/relationships/customXml" Target="../ink/ink124.xml"/><Relationship Id="rId10" Type="http://schemas.openxmlformats.org/officeDocument/2006/relationships/image" Target="../media/image115.emf"/><Relationship Id="rId19" Type="http://schemas.openxmlformats.org/officeDocument/2006/relationships/customXml" Target="../ink/ink122.xml"/><Relationship Id="rId4" Type="http://schemas.openxmlformats.org/officeDocument/2006/relationships/image" Target="../media/image112.emf"/><Relationship Id="rId9" Type="http://schemas.openxmlformats.org/officeDocument/2006/relationships/customXml" Target="../ink/ink117.xml"/><Relationship Id="rId14" Type="http://schemas.openxmlformats.org/officeDocument/2006/relationships/image" Target="../media/image117.emf"/><Relationship Id="rId22" Type="http://schemas.openxmlformats.org/officeDocument/2006/relationships/image" Target="../media/image121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emf"/><Relationship Id="rId3" Type="http://schemas.openxmlformats.org/officeDocument/2006/relationships/customXml" Target="../ink/ink126.xml"/><Relationship Id="rId7" Type="http://schemas.openxmlformats.org/officeDocument/2006/relationships/customXml" Target="../ink/ink12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5.emf"/><Relationship Id="rId5" Type="http://schemas.openxmlformats.org/officeDocument/2006/relationships/customXml" Target="../ink/ink127.xml"/><Relationship Id="rId4" Type="http://schemas.openxmlformats.org/officeDocument/2006/relationships/image" Target="../media/image124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emf"/><Relationship Id="rId3" Type="http://schemas.openxmlformats.org/officeDocument/2006/relationships/customXml" Target="../ink/ink129.xml"/><Relationship Id="rId7" Type="http://schemas.openxmlformats.org/officeDocument/2006/relationships/customXml" Target="../ink/ink131.xml"/><Relationship Id="rId12" Type="http://schemas.openxmlformats.org/officeDocument/2006/relationships/image" Target="../media/image13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8.emf"/><Relationship Id="rId11" Type="http://schemas.openxmlformats.org/officeDocument/2006/relationships/customXml" Target="../ink/ink133.xml"/><Relationship Id="rId5" Type="http://schemas.openxmlformats.org/officeDocument/2006/relationships/customXml" Target="../ink/ink130.xml"/><Relationship Id="rId10" Type="http://schemas.openxmlformats.org/officeDocument/2006/relationships/image" Target="../media/image130.emf"/><Relationship Id="rId4" Type="http://schemas.openxmlformats.org/officeDocument/2006/relationships/image" Target="../media/image127.emf"/><Relationship Id="rId9" Type="http://schemas.openxmlformats.org/officeDocument/2006/relationships/customXml" Target="../ink/ink13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emf"/><Relationship Id="rId13" Type="http://schemas.openxmlformats.org/officeDocument/2006/relationships/customXml" Target="../ink/ink139.xml"/><Relationship Id="rId18" Type="http://schemas.openxmlformats.org/officeDocument/2006/relationships/image" Target="../media/image139.emf"/><Relationship Id="rId3" Type="http://schemas.openxmlformats.org/officeDocument/2006/relationships/customXml" Target="../ink/ink134.xml"/><Relationship Id="rId21" Type="http://schemas.openxmlformats.org/officeDocument/2006/relationships/customXml" Target="../ink/ink143.xml"/><Relationship Id="rId7" Type="http://schemas.openxmlformats.org/officeDocument/2006/relationships/customXml" Target="../ink/ink136.xml"/><Relationship Id="rId12" Type="http://schemas.openxmlformats.org/officeDocument/2006/relationships/image" Target="../media/image136.emf"/><Relationship Id="rId17" Type="http://schemas.openxmlformats.org/officeDocument/2006/relationships/customXml" Target="../ink/ink141.xml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38.emf"/><Relationship Id="rId20" Type="http://schemas.openxmlformats.org/officeDocument/2006/relationships/image" Target="../media/image14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emf"/><Relationship Id="rId11" Type="http://schemas.openxmlformats.org/officeDocument/2006/relationships/customXml" Target="../ink/ink138.xml"/><Relationship Id="rId5" Type="http://schemas.openxmlformats.org/officeDocument/2006/relationships/customXml" Target="../ink/ink135.xml"/><Relationship Id="rId15" Type="http://schemas.openxmlformats.org/officeDocument/2006/relationships/customXml" Target="../ink/ink140.xml"/><Relationship Id="rId10" Type="http://schemas.openxmlformats.org/officeDocument/2006/relationships/image" Target="../media/image135.emf"/><Relationship Id="rId19" Type="http://schemas.openxmlformats.org/officeDocument/2006/relationships/customXml" Target="../ink/ink142.xml"/><Relationship Id="rId4" Type="http://schemas.openxmlformats.org/officeDocument/2006/relationships/image" Target="../media/image132.emf"/><Relationship Id="rId9" Type="http://schemas.openxmlformats.org/officeDocument/2006/relationships/customXml" Target="../ink/ink137.xml"/><Relationship Id="rId14" Type="http://schemas.openxmlformats.org/officeDocument/2006/relationships/image" Target="../media/image137.emf"/><Relationship Id="rId22" Type="http://schemas.openxmlformats.org/officeDocument/2006/relationships/image" Target="../media/image141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6.xml"/><Relationship Id="rId3" Type="http://schemas.openxmlformats.org/officeDocument/2006/relationships/image" Target="../media/image7.png"/><Relationship Id="rId7" Type="http://schemas.openxmlformats.org/officeDocument/2006/relationships/image" Target="../media/image14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5.xml"/><Relationship Id="rId5" Type="http://schemas.openxmlformats.org/officeDocument/2006/relationships/image" Target="../media/image143.emf"/><Relationship Id="rId4" Type="http://schemas.openxmlformats.org/officeDocument/2006/relationships/customXml" Target="../ink/ink144.xml"/><Relationship Id="rId9" Type="http://schemas.openxmlformats.org/officeDocument/2006/relationships/image" Target="../media/image14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emf"/><Relationship Id="rId3" Type="http://schemas.openxmlformats.org/officeDocument/2006/relationships/customXml" Target="../ink/ink147.xml"/><Relationship Id="rId7" Type="http://schemas.openxmlformats.org/officeDocument/2006/relationships/customXml" Target="../ink/ink14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emf"/><Relationship Id="rId5" Type="http://schemas.openxmlformats.org/officeDocument/2006/relationships/customXml" Target="../ink/ink148.xml"/><Relationship Id="rId4" Type="http://schemas.openxmlformats.org/officeDocument/2006/relationships/image" Target="../media/image146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emf"/><Relationship Id="rId3" Type="http://schemas.openxmlformats.org/officeDocument/2006/relationships/customXml" Target="../ink/ink150.xml"/><Relationship Id="rId7" Type="http://schemas.openxmlformats.org/officeDocument/2006/relationships/customXml" Target="../ink/ink152.xml"/><Relationship Id="rId12" Type="http://schemas.openxmlformats.org/officeDocument/2006/relationships/image" Target="../media/image15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emf"/><Relationship Id="rId11" Type="http://schemas.openxmlformats.org/officeDocument/2006/relationships/customXml" Target="../ink/ink154.xml"/><Relationship Id="rId5" Type="http://schemas.openxmlformats.org/officeDocument/2006/relationships/customXml" Target="../ink/ink151.xml"/><Relationship Id="rId10" Type="http://schemas.openxmlformats.org/officeDocument/2006/relationships/image" Target="../media/image152.emf"/><Relationship Id="rId4" Type="http://schemas.openxmlformats.org/officeDocument/2006/relationships/image" Target="../media/image149.emf"/><Relationship Id="rId9" Type="http://schemas.openxmlformats.org/officeDocument/2006/relationships/customXml" Target="../ink/ink15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.xml"/><Relationship Id="rId3" Type="http://schemas.openxmlformats.org/officeDocument/2006/relationships/customXml" Target="../ink/ink2.xml"/><Relationship Id="rId12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11" Type="http://schemas.openxmlformats.org/officeDocument/2006/relationships/customXml" Target="../ink/ink3.xml"/><Relationship Id="rId15" Type="http://schemas.openxmlformats.org/officeDocument/2006/relationships/customXml" Target="../ink/ink5.xml"/><Relationship Id="rId10" Type="http://schemas.openxmlformats.org/officeDocument/2006/relationships/image" Target="../media/image1.jpeg"/><Relationship Id="rId9" Type="http://schemas.openxmlformats.org/officeDocument/2006/relationships/image" Target="../media/image16.emf"/><Relationship Id="rId1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customXml" Target="../ink/ink6.xml"/><Relationship Id="rId7" Type="http://schemas.openxmlformats.org/officeDocument/2006/relationships/customXml" Target="../ink/ink8.xml"/><Relationship Id="rId12" Type="http://schemas.openxmlformats.org/officeDocument/2006/relationships/image" Target="../media/image4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11" Type="http://schemas.openxmlformats.org/officeDocument/2006/relationships/customXml" Target="../ink/ink10.xml"/><Relationship Id="rId5" Type="http://schemas.openxmlformats.org/officeDocument/2006/relationships/customXml" Target="../ink/ink7.xml"/><Relationship Id="rId10" Type="http://schemas.openxmlformats.org/officeDocument/2006/relationships/image" Target="../media/image19.emf"/><Relationship Id="rId4" Type="http://schemas.openxmlformats.org/officeDocument/2006/relationships/image" Target="../media/image16.emf"/><Relationship Id="rId9" Type="http://schemas.openxmlformats.org/officeDocument/2006/relationships/customXml" Target="../ink/ink9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emf"/><Relationship Id="rId18" Type="http://schemas.openxmlformats.org/officeDocument/2006/relationships/customXml" Target="../ink/ink15.xml"/><Relationship Id="rId26" Type="http://schemas.openxmlformats.org/officeDocument/2006/relationships/image" Target="../media/image10.emf"/><Relationship Id="rId39" Type="http://schemas.openxmlformats.org/officeDocument/2006/relationships/customXml" Target="../ink/ink25.xml"/><Relationship Id="rId21" Type="http://schemas.openxmlformats.org/officeDocument/2006/relationships/customXml" Target="../ink/ink16.xml"/><Relationship Id="rId34" Type="http://schemas.openxmlformats.org/officeDocument/2006/relationships/image" Target="../media/image14.emf"/><Relationship Id="rId42" Type="http://schemas.openxmlformats.org/officeDocument/2006/relationships/image" Target="../media/image22.emf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.bin"/><Relationship Id="rId20" Type="http://schemas.openxmlformats.org/officeDocument/2006/relationships/image" Target="../media/image1.jpeg"/><Relationship Id="rId29" Type="http://schemas.openxmlformats.org/officeDocument/2006/relationships/customXml" Target="../ink/ink20.xml"/><Relationship Id="rId41" Type="http://schemas.openxmlformats.org/officeDocument/2006/relationships/customXml" Target="../ink/ink2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7.emf"/><Relationship Id="rId24" Type="http://schemas.openxmlformats.org/officeDocument/2006/relationships/image" Target="../media/image9.emf"/><Relationship Id="rId32" Type="http://schemas.openxmlformats.org/officeDocument/2006/relationships/image" Target="../media/image13.emf"/><Relationship Id="rId37" Type="http://schemas.openxmlformats.org/officeDocument/2006/relationships/customXml" Target="../ink/ink24.xml"/><Relationship Id="rId40" Type="http://schemas.openxmlformats.org/officeDocument/2006/relationships/image" Target="../media/image21.emf"/><Relationship Id="rId5" Type="http://schemas.openxmlformats.org/officeDocument/2006/relationships/image" Target="../media/image2.wmf"/><Relationship Id="rId15" Type="http://schemas.openxmlformats.org/officeDocument/2006/relationships/image" Target="../media/image24.emf"/><Relationship Id="rId23" Type="http://schemas.openxmlformats.org/officeDocument/2006/relationships/customXml" Target="../ink/ink17.xml"/><Relationship Id="rId28" Type="http://schemas.openxmlformats.org/officeDocument/2006/relationships/image" Target="../media/image11.emf"/><Relationship Id="rId36" Type="http://schemas.openxmlformats.org/officeDocument/2006/relationships/image" Target="../media/image15.emf"/><Relationship Id="rId10" Type="http://schemas.openxmlformats.org/officeDocument/2006/relationships/customXml" Target="../ink/ink12.xml"/><Relationship Id="rId19" Type="http://schemas.openxmlformats.org/officeDocument/2006/relationships/image" Target="../media/image6.emf"/><Relationship Id="rId31" Type="http://schemas.openxmlformats.org/officeDocument/2006/relationships/customXml" Target="../ink/ink21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16.emf"/><Relationship Id="rId14" Type="http://schemas.openxmlformats.org/officeDocument/2006/relationships/customXml" Target="../ink/ink14.xml"/><Relationship Id="rId22" Type="http://schemas.openxmlformats.org/officeDocument/2006/relationships/image" Target="../media/image8.emf"/><Relationship Id="rId27" Type="http://schemas.openxmlformats.org/officeDocument/2006/relationships/customXml" Target="../ink/ink19.xml"/><Relationship Id="rId30" Type="http://schemas.openxmlformats.org/officeDocument/2006/relationships/image" Target="../media/image12.emf"/><Relationship Id="rId35" Type="http://schemas.openxmlformats.org/officeDocument/2006/relationships/customXml" Target="../ink/ink23.xml"/><Relationship Id="rId8" Type="http://schemas.openxmlformats.org/officeDocument/2006/relationships/customXml" Target="../ink/ink11.xml"/><Relationship Id="rId3" Type="http://schemas.openxmlformats.org/officeDocument/2006/relationships/notesSlide" Target="../notesSlides/notesSlide5.xml"/><Relationship Id="rId12" Type="http://schemas.openxmlformats.org/officeDocument/2006/relationships/customXml" Target="../ink/ink13.xml"/><Relationship Id="rId17" Type="http://schemas.openxmlformats.org/officeDocument/2006/relationships/image" Target="../media/image4.wmf"/><Relationship Id="rId25" Type="http://schemas.openxmlformats.org/officeDocument/2006/relationships/customXml" Target="../ink/ink18.xml"/><Relationship Id="rId33" Type="http://schemas.openxmlformats.org/officeDocument/2006/relationships/customXml" Target="../ink/ink22.xml"/><Relationship Id="rId38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customXml" Target="../ink/ink32.xml"/><Relationship Id="rId18" Type="http://schemas.openxmlformats.org/officeDocument/2006/relationships/image" Target="../media/image30.emf"/><Relationship Id="rId3" Type="http://schemas.openxmlformats.org/officeDocument/2006/relationships/customXml" Target="../ink/ink27.xml"/><Relationship Id="rId7" Type="http://schemas.openxmlformats.org/officeDocument/2006/relationships/customXml" Target="../ink/ink29.xml"/><Relationship Id="rId12" Type="http://schemas.openxmlformats.org/officeDocument/2006/relationships/image" Target="../media/image27.emf"/><Relationship Id="rId17" Type="http://schemas.openxmlformats.org/officeDocument/2006/relationships/customXml" Target="../ink/ink34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customXml" Target="../ink/ink31.xml"/><Relationship Id="rId5" Type="http://schemas.openxmlformats.org/officeDocument/2006/relationships/customXml" Target="../ink/ink28.xml"/><Relationship Id="rId15" Type="http://schemas.openxmlformats.org/officeDocument/2006/relationships/customXml" Target="../ink/ink33.xml"/><Relationship Id="rId10" Type="http://schemas.openxmlformats.org/officeDocument/2006/relationships/image" Target="../media/image26.emf"/><Relationship Id="rId4" Type="http://schemas.openxmlformats.org/officeDocument/2006/relationships/image" Target="../media/image5.emf"/><Relationship Id="rId9" Type="http://schemas.openxmlformats.org/officeDocument/2006/relationships/customXml" Target="../ink/ink30.xml"/><Relationship Id="rId14" Type="http://schemas.openxmlformats.org/officeDocument/2006/relationships/image" Target="../media/image2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customXml" Target="../ink/ink40.xml"/><Relationship Id="rId18" Type="http://schemas.openxmlformats.org/officeDocument/2006/relationships/image" Target="../media/image38.emf"/><Relationship Id="rId3" Type="http://schemas.openxmlformats.org/officeDocument/2006/relationships/customXml" Target="../ink/ink35.xml"/><Relationship Id="rId7" Type="http://schemas.openxmlformats.org/officeDocument/2006/relationships/customXml" Target="../ink/ink37.xml"/><Relationship Id="rId12" Type="http://schemas.openxmlformats.org/officeDocument/2006/relationships/image" Target="../media/image35.emf"/><Relationship Id="rId17" Type="http://schemas.openxmlformats.org/officeDocument/2006/relationships/customXml" Target="../ink/ink42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11" Type="http://schemas.openxmlformats.org/officeDocument/2006/relationships/customXml" Target="../ink/ink39.xml"/><Relationship Id="rId5" Type="http://schemas.openxmlformats.org/officeDocument/2006/relationships/customXml" Target="../ink/ink36.xml"/><Relationship Id="rId15" Type="http://schemas.openxmlformats.org/officeDocument/2006/relationships/customXml" Target="../ink/ink41.xml"/><Relationship Id="rId10" Type="http://schemas.openxmlformats.org/officeDocument/2006/relationships/image" Target="../media/image34.emf"/><Relationship Id="rId4" Type="http://schemas.openxmlformats.org/officeDocument/2006/relationships/image" Target="../media/image31.emf"/><Relationship Id="rId9" Type="http://schemas.openxmlformats.org/officeDocument/2006/relationships/customXml" Target="../ink/ink38.xml"/><Relationship Id="rId14" Type="http://schemas.openxmlformats.org/officeDocument/2006/relationships/image" Target="../media/image36.emf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5.xml"/><Relationship Id="rId21" Type="http://schemas.openxmlformats.org/officeDocument/2006/relationships/image" Target="../media/image48.emf"/><Relationship Id="rId42" Type="http://schemas.openxmlformats.org/officeDocument/2006/relationships/customXml" Target="../ink/ink63.xml"/><Relationship Id="rId47" Type="http://schemas.openxmlformats.org/officeDocument/2006/relationships/image" Target="../media/image61.emf"/><Relationship Id="rId63" Type="http://schemas.openxmlformats.org/officeDocument/2006/relationships/image" Target="../media/image69.emf"/><Relationship Id="rId68" Type="http://schemas.openxmlformats.org/officeDocument/2006/relationships/customXml" Target="../ink/ink76.xml"/><Relationship Id="rId7" Type="http://schemas.openxmlformats.org/officeDocument/2006/relationships/image" Target="../media/image41.emf"/><Relationship Id="rId71" Type="http://schemas.openxmlformats.org/officeDocument/2006/relationships/image" Target="../media/image73.emf"/><Relationship Id="rId2" Type="http://schemas.openxmlformats.org/officeDocument/2006/relationships/customXml" Target="../ink/ink43.xml"/><Relationship Id="rId16" Type="http://schemas.openxmlformats.org/officeDocument/2006/relationships/customXml" Target="../ink/ink50.xml"/><Relationship Id="rId29" Type="http://schemas.openxmlformats.org/officeDocument/2006/relationships/image" Target="../media/image52.emf"/><Relationship Id="rId11" Type="http://schemas.openxmlformats.org/officeDocument/2006/relationships/image" Target="../media/image43.emf"/><Relationship Id="rId24" Type="http://schemas.openxmlformats.org/officeDocument/2006/relationships/customXml" Target="../ink/ink54.xml"/><Relationship Id="rId32" Type="http://schemas.openxmlformats.org/officeDocument/2006/relationships/customXml" Target="../ink/ink58.xml"/><Relationship Id="rId37" Type="http://schemas.openxmlformats.org/officeDocument/2006/relationships/image" Target="../media/image56.emf"/><Relationship Id="rId40" Type="http://schemas.openxmlformats.org/officeDocument/2006/relationships/customXml" Target="../ink/ink62.xml"/><Relationship Id="rId45" Type="http://schemas.openxmlformats.org/officeDocument/2006/relationships/image" Target="../media/image60.emf"/><Relationship Id="rId53" Type="http://schemas.openxmlformats.org/officeDocument/2006/relationships/image" Target="../media/image64.emf"/><Relationship Id="rId58" Type="http://schemas.openxmlformats.org/officeDocument/2006/relationships/customXml" Target="../ink/ink71.xml"/><Relationship Id="rId66" Type="http://schemas.openxmlformats.org/officeDocument/2006/relationships/customXml" Target="../ink/ink75.xml"/><Relationship Id="rId5" Type="http://schemas.openxmlformats.org/officeDocument/2006/relationships/image" Target="../media/image40.emf"/><Relationship Id="rId61" Type="http://schemas.openxmlformats.org/officeDocument/2006/relationships/image" Target="../media/image68.emf"/><Relationship Id="rId19" Type="http://schemas.openxmlformats.org/officeDocument/2006/relationships/image" Target="../media/image47.emf"/><Relationship Id="rId14" Type="http://schemas.openxmlformats.org/officeDocument/2006/relationships/customXml" Target="../ink/ink49.xml"/><Relationship Id="rId22" Type="http://schemas.openxmlformats.org/officeDocument/2006/relationships/customXml" Target="../ink/ink53.xml"/><Relationship Id="rId27" Type="http://schemas.openxmlformats.org/officeDocument/2006/relationships/image" Target="../media/image51.emf"/><Relationship Id="rId30" Type="http://schemas.openxmlformats.org/officeDocument/2006/relationships/customXml" Target="../ink/ink57.xml"/><Relationship Id="rId35" Type="http://schemas.openxmlformats.org/officeDocument/2006/relationships/image" Target="../media/image55.emf"/><Relationship Id="rId43" Type="http://schemas.openxmlformats.org/officeDocument/2006/relationships/image" Target="../media/image59.emf"/><Relationship Id="rId48" Type="http://schemas.openxmlformats.org/officeDocument/2006/relationships/customXml" Target="../ink/ink66.xml"/><Relationship Id="rId56" Type="http://schemas.openxmlformats.org/officeDocument/2006/relationships/customXml" Target="../ink/ink70.xml"/><Relationship Id="rId64" Type="http://schemas.openxmlformats.org/officeDocument/2006/relationships/customXml" Target="../ink/ink74.xml"/><Relationship Id="rId69" Type="http://schemas.openxmlformats.org/officeDocument/2006/relationships/image" Target="../media/image72.emf"/><Relationship Id="rId8" Type="http://schemas.openxmlformats.org/officeDocument/2006/relationships/customXml" Target="../ink/ink46.xml"/><Relationship Id="rId51" Type="http://schemas.openxmlformats.org/officeDocument/2006/relationships/image" Target="../media/image63.emf"/><Relationship Id="rId3" Type="http://schemas.openxmlformats.org/officeDocument/2006/relationships/image" Target="../media/image39.emf"/><Relationship Id="rId12" Type="http://schemas.openxmlformats.org/officeDocument/2006/relationships/customXml" Target="../ink/ink48.xml"/><Relationship Id="rId17" Type="http://schemas.openxmlformats.org/officeDocument/2006/relationships/image" Target="../media/image46.emf"/><Relationship Id="rId25" Type="http://schemas.openxmlformats.org/officeDocument/2006/relationships/image" Target="../media/image50.emf"/><Relationship Id="rId33" Type="http://schemas.openxmlformats.org/officeDocument/2006/relationships/image" Target="../media/image54.emf"/><Relationship Id="rId38" Type="http://schemas.openxmlformats.org/officeDocument/2006/relationships/customXml" Target="../ink/ink61.xml"/><Relationship Id="rId46" Type="http://schemas.openxmlformats.org/officeDocument/2006/relationships/customXml" Target="../ink/ink65.xml"/><Relationship Id="rId59" Type="http://schemas.openxmlformats.org/officeDocument/2006/relationships/image" Target="../media/image67.emf"/><Relationship Id="rId67" Type="http://schemas.openxmlformats.org/officeDocument/2006/relationships/image" Target="../media/image71.emf"/><Relationship Id="rId20" Type="http://schemas.openxmlformats.org/officeDocument/2006/relationships/customXml" Target="../ink/ink52.xml"/><Relationship Id="rId41" Type="http://schemas.openxmlformats.org/officeDocument/2006/relationships/image" Target="../media/image58.emf"/><Relationship Id="rId54" Type="http://schemas.openxmlformats.org/officeDocument/2006/relationships/customXml" Target="../ink/ink69.xml"/><Relationship Id="rId62" Type="http://schemas.openxmlformats.org/officeDocument/2006/relationships/customXml" Target="../ink/ink73.xml"/><Relationship Id="rId70" Type="http://schemas.openxmlformats.org/officeDocument/2006/relationships/customXml" Target="../ink/ink77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45.xml"/><Relationship Id="rId15" Type="http://schemas.openxmlformats.org/officeDocument/2006/relationships/image" Target="../media/image45.emf"/><Relationship Id="rId23" Type="http://schemas.openxmlformats.org/officeDocument/2006/relationships/image" Target="../media/image49.emf"/><Relationship Id="rId28" Type="http://schemas.openxmlformats.org/officeDocument/2006/relationships/customXml" Target="../ink/ink56.xml"/><Relationship Id="rId36" Type="http://schemas.openxmlformats.org/officeDocument/2006/relationships/customXml" Target="../ink/ink60.xml"/><Relationship Id="rId49" Type="http://schemas.openxmlformats.org/officeDocument/2006/relationships/image" Target="../media/image62.emf"/><Relationship Id="rId57" Type="http://schemas.openxmlformats.org/officeDocument/2006/relationships/image" Target="../media/image66.emf"/><Relationship Id="rId10" Type="http://schemas.openxmlformats.org/officeDocument/2006/relationships/customXml" Target="../ink/ink47.xml"/><Relationship Id="rId31" Type="http://schemas.openxmlformats.org/officeDocument/2006/relationships/image" Target="../media/image53.emf"/><Relationship Id="rId44" Type="http://schemas.openxmlformats.org/officeDocument/2006/relationships/customXml" Target="../ink/ink64.xml"/><Relationship Id="rId52" Type="http://schemas.openxmlformats.org/officeDocument/2006/relationships/customXml" Target="../ink/ink68.xml"/><Relationship Id="rId60" Type="http://schemas.openxmlformats.org/officeDocument/2006/relationships/customXml" Target="../ink/ink72.xml"/><Relationship Id="rId65" Type="http://schemas.openxmlformats.org/officeDocument/2006/relationships/image" Target="../media/image70.emf"/><Relationship Id="rId4" Type="http://schemas.openxmlformats.org/officeDocument/2006/relationships/customXml" Target="../ink/ink44.xml"/><Relationship Id="rId9" Type="http://schemas.openxmlformats.org/officeDocument/2006/relationships/image" Target="../media/image42.emf"/><Relationship Id="rId13" Type="http://schemas.openxmlformats.org/officeDocument/2006/relationships/image" Target="../media/image44.emf"/><Relationship Id="rId18" Type="http://schemas.openxmlformats.org/officeDocument/2006/relationships/customXml" Target="../ink/ink51.xml"/><Relationship Id="rId39" Type="http://schemas.openxmlformats.org/officeDocument/2006/relationships/image" Target="../media/image57.emf"/><Relationship Id="rId34" Type="http://schemas.openxmlformats.org/officeDocument/2006/relationships/customXml" Target="../ink/ink59.xml"/><Relationship Id="rId50" Type="http://schemas.openxmlformats.org/officeDocument/2006/relationships/customXml" Target="../ink/ink67.xml"/><Relationship Id="rId55" Type="http://schemas.openxmlformats.org/officeDocument/2006/relationships/image" Target="../media/image6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10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6AF9FEE-6B08-4FEB-9B44-18FF40FD7A4E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1557338"/>
            <a:ext cx="8763000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chemeClr val="accent2"/>
                </a:solidFill>
                <a:latin typeface="Arial Unicode MS" pitchFamily="34" charset="-128"/>
              </a:rPr>
              <a:t>Finish Search</a:t>
            </a:r>
          </a:p>
          <a:p>
            <a:pPr algn="ctr">
              <a:spcBef>
                <a:spcPct val="50000"/>
              </a:spcBef>
            </a:pPr>
            <a:r>
              <a:rPr lang="en-US" dirty="0">
                <a:latin typeface="Arial Unicode MS" pitchFamily="34" charset="-128"/>
              </a:rPr>
              <a:t>Computer Science cpsc322, Lecture 10</a:t>
            </a:r>
          </a:p>
          <a:p>
            <a:pPr algn="ctr">
              <a:spcBef>
                <a:spcPct val="50000"/>
              </a:spcBef>
            </a:pPr>
            <a:r>
              <a:rPr lang="en-US" i="1" dirty="0">
                <a:latin typeface="Arial Unicode MS" pitchFamily="34" charset="-128"/>
              </a:rPr>
              <a:t>(Textbook </a:t>
            </a:r>
            <a:r>
              <a:rPr lang="en-US" i="1" dirty="0" err="1">
                <a:latin typeface="Arial Unicode MS" pitchFamily="34" charset="-128"/>
              </a:rPr>
              <a:t>Chpt</a:t>
            </a:r>
            <a:r>
              <a:rPr lang="en-US" i="1" dirty="0">
                <a:latin typeface="Arial Unicode MS" pitchFamily="34" charset="-128"/>
              </a:rPr>
              <a:t> 3.6)</a:t>
            </a:r>
          </a:p>
          <a:p>
            <a:pPr algn="ctr">
              <a:spcBef>
                <a:spcPct val="50000"/>
              </a:spcBef>
            </a:pPr>
            <a:endParaRPr lang="en-US" sz="2400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Arial Unicode MS" pitchFamily="34" charset="-128"/>
              </a:rPr>
              <a:t>Sep, 27, 2013</a:t>
            </a:r>
            <a:endParaRPr lang="en-US" sz="2400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31720" y="4848480"/>
              <a:ext cx="692280" cy="470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1640" y="4836600"/>
                <a:ext cx="705960" cy="495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1E0FFF9-A0F2-434C-81EE-558CA0FBAAFE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928688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</a:rPr>
              <a:t>Finish MBA*</a:t>
            </a:r>
          </a:p>
          <a:p>
            <a:pPr eaLnBrk="1" hangingPunct="1">
              <a:buFontTx/>
              <a:buChar char="•"/>
            </a:pP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</a:rPr>
              <a:t>Pruning Cycles and Repeated states Examples</a:t>
            </a:r>
          </a:p>
          <a:p>
            <a:pPr eaLnBrk="1" hangingPunct="1">
              <a:buFontTx/>
              <a:buChar char="•"/>
            </a:pPr>
            <a:r>
              <a:rPr lang="en-US" sz="4000" b="1" dirty="0" smtClean="0"/>
              <a:t>Dynamic Programming</a:t>
            </a:r>
            <a:endParaRPr lang="en-US" sz="4000" dirty="0" smtClean="0"/>
          </a:p>
          <a:p>
            <a:pPr eaLnBrk="1" hangingPunct="1">
              <a:buFontTx/>
              <a:buChar char="•"/>
            </a:pPr>
            <a:r>
              <a:rPr lang="en-US" sz="4000" dirty="0" smtClean="0">
                <a:solidFill>
                  <a:schemeClr val="bg2"/>
                </a:solidFill>
              </a:rPr>
              <a:t>Search Recap</a:t>
            </a:r>
          </a:p>
          <a:p>
            <a:pPr eaLnBrk="1" hangingPunct="1">
              <a:buFontTx/>
              <a:buChar char="•"/>
            </a:pPr>
            <a:endParaRPr lang="en-US" sz="4000" dirty="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endParaRPr lang="en-US" sz="40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53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ea typeface="MS PGothic" pitchFamily="34" charset="-128"/>
              </a:rPr>
              <a:t>Dynamic Programming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4495800"/>
          </a:xfrm>
        </p:spPr>
        <p:txBody>
          <a:bodyPr/>
          <a:lstStyle/>
          <a:p>
            <a:pPr>
              <a:buSzTx/>
              <a:buFontTx/>
              <a:buChar char="•"/>
            </a:pPr>
            <a:r>
              <a:rPr lang="en-CA" sz="2400" dirty="0" smtClean="0"/>
              <a:t>Idea: for statically stored graphs, build a table of dist(n):</a:t>
            </a:r>
          </a:p>
          <a:p>
            <a:pPr lvl="1"/>
            <a:r>
              <a:rPr lang="en-CA" dirty="0" smtClean="0"/>
              <a:t>The </a:t>
            </a:r>
            <a:r>
              <a:rPr lang="en-CA" dirty="0" smtClean="0">
                <a:solidFill>
                  <a:srgbClr val="FF0000"/>
                </a:solidFill>
              </a:rPr>
              <a:t>actual distance </a:t>
            </a:r>
            <a:r>
              <a:rPr lang="en-CA" dirty="0" smtClean="0"/>
              <a:t>of the shortest path from node n to a goal g</a:t>
            </a:r>
          </a:p>
          <a:p>
            <a:pPr lvl="1"/>
            <a:r>
              <a:rPr lang="en-CA" dirty="0" smtClean="0"/>
              <a:t>This is the perfect</a:t>
            </a:r>
            <a:endParaRPr lang="en-CA" dirty="0" smtClean="0">
              <a:solidFill>
                <a:srgbClr val="FF0000"/>
              </a:solidFill>
            </a:endParaRPr>
          </a:p>
          <a:p>
            <a:pPr lvl="1"/>
            <a:endParaRPr lang="en-US" dirty="0" smtClean="0"/>
          </a:p>
          <a:p>
            <a:pPr lvl="1"/>
            <a:r>
              <a:rPr lang="en-US" sz="2000" dirty="0" smtClean="0"/>
              <a:t>dist(g) = 0</a:t>
            </a:r>
          </a:p>
          <a:p>
            <a:pPr lvl="1"/>
            <a:r>
              <a:rPr lang="en-US" sz="2000" dirty="0" smtClean="0"/>
              <a:t>dist(z) = 1</a:t>
            </a:r>
          </a:p>
          <a:p>
            <a:pPr lvl="1"/>
            <a:r>
              <a:rPr lang="en-US" sz="2000" dirty="0" smtClean="0"/>
              <a:t>dist(c) = 3</a:t>
            </a:r>
          </a:p>
          <a:p>
            <a:pPr lvl="1"/>
            <a:r>
              <a:rPr lang="en-US" sz="2000" dirty="0" smtClean="0"/>
              <a:t>dist(b) = 4</a:t>
            </a:r>
          </a:p>
          <a:p>
            <a:pPr lvl="1"/>
            <a:r>
              <a:rPr lang="en-US" sz="2000" dirty="0" smtClean="0"/>
              <a:t>dist(k) = ?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dist(h) = ?</a:t>
            </a:r>
          </a:p>
          <a:p>
            <a:pPr>
              <a:buSzTx/>
              <a:buFontTx/>
              <a:buChar char="•"/>
            </a:pPr>
            <a:endParaRPr lang="en-US" sz="1200" dirty="0" smtClean="0"/>
          </a:p>
          <a:p>
            <a:pPr>
              <a:buSzTx/>
              <a:buFontTx/>
              <a:buChar char="•"/>
            </a:pPr>
            <a:r>
              <a:rPr lang="en-US" dirty="0" smtClean="0"/>
              <a:t>How could we implement that?</a:t>
            </a:r>
          </a:p>
          <a:p>
            <a:pPr>
              <a:buSzTx/>
            </a:pPr>
            <a:endParaRPr lang="en-US" dirty="0" smtClean="0"/>
          </a:p>
          <a:p>
            <a:pPr>
              <a:buSzTx/>
              <a:buFontTx/>
              <a:buChar char="•"/>
            </a:pPr>
            <a:endParaRPr lang="en-US" dirty="0" smtClean="0"/>
          </a:p>
          <a:p>
            <a:pPr>
              <a:buSzTx/>
              <a:buFontTx/>
              <a:buChar char="•"/>
            </a:pPr>
            <a:endParaRPr lang="en-CA" dirty="0" smtClean="0"/>
          </a:p>
        </p:txBody>
      </p:sp>
      <p:grpSp>
        <p:nvGrpSpPr>
          <p:cNvPr id="2" name="Group 28"/>
          <p:cNvGrpSpPr/>
          <p:nvPr/>
        </p:nvGrpSpPr>
        <p:grpSpPr>
          <a:xfrm>
            <a:off x="5530862" y="2855909"/>
            <a:ext cx="2809875" cy="2016125"/>
            <a:chOff x="5530862" y="2855909"/>
            <a:chExt cx="2809875" cy="2016125"/>
          </a:xfrm>
        </p:grpSpPr>
        <p:sp>
          <p:nvSpPr>
            <p:cNvPr id="5" name="Oval 4"/>
            <p:cNvSpPr/>
            <p:nvPr/>
          </p:nvSpPr>
          <p:spPr>
            <a:xfrm>
              <a:off x="5530862" y="3652834"/>
              <a:ext cx="504825" cy="503238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k</a:t>
              </a:r>
              <a:endParaRPr lang="en-CA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6538924" y="3652834"/>
              <a:ext cx="504825" cy="503238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c</a:t>
              </a:r>
              <a:endParaRPr lang="en-CA" dirty="0"/>
            </a:p>
          </p:txBody>
        </p:sp>
        <p:cxnSp>
          <p:nvCxnSpPr>
            <p:cNvPr id="7" name="Straight Arrow Connector 6"/>
            <p:cNvCxnSpPr>
              <a:stCxn id="5" idx="6"/>
              <a:endCxn id="6" idx="2"/>
            </p:cNvCxnSpPr>
            <p:nvPr/>
          </p:nvCxnSpPr>
          <p:spPr>
            <a:xfrm>
              <a:off x="6035687" y="3903659"/>
              <a:ext cx="503237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6286512" y="3000372"/>
              <a:ext cx="504825" cy="503237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b</a:t>
              </a:r>
              <a:endParaRPr lang="en-CA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7548574" y="3005134"/>
              <a:ext cx="504825" cy="503238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h</a:t>
              </a:r>
              <a:endParaRPr lang="en-CA" dirty="0"/>
            </a:p>
          </p:txBody>
        </p:sp>
        <p:cxnSp>
          <p:nvCxnSpPr>
            <p:cNvPr id="10" name="Straight Arrow Connector 9"/>
            <p:cNvCxnSpPr>
              <a:stCxn id="5" idx="7"/>
              <a:endCxn id="8" idx="3"/>
            </p:cNvCxnSpPr>
            <p:nvPr/>
          </p:nvCxnSpPr>
          <p:spPr>
            <a:xfrm flipV="1">
              <a:off x="5961074" y="3428997"/>
              <a:ext cx="398463" cy="29845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8" idx="6"/>
              <a:endCxn id="9" idx="2"/>
            </p:cNvCxnSpPr>
            <p:nvPr/>
          </p:nvCxnSpPr>
          <p:spPr>
            <a:xfrm>
              <a:off x="6791337" y="3252784"/>
              <a:ext cx="757237" cy="476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7546987" y="3652834"/>
              <a:ext cx="504825" cy="503238"/>
            </a:xfrm>
            <a:prstGeom prst="ellipse">
              <a:avLst/>
            </a:prstGeom>
            <a:solidFill>
              <a:schemeClr val="bg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g</a:t>
              </a:r>
              <a:endParaRPr lang="en-CA" dirty="0"/>
            </a:p>
          </p:txBody>
        </p:sp>
        <p:cxnSp>
          <p:nvCxnSpPr>
            <p:cNvPr id="13" name="Straight Arrow Connector 12"/>
            <p:cNvCxnSpPr>
              <a:stCxn id="6" idx="6"/>
              <a:endCxn id="12" idx="2"/>
            </p:cNvCxnSpPr>
            <p:nvPr/>
          </p:nvCxnSpPr>
          <p:spPr>
            <a:xfrm flipV="1">
              <a:off x="7043749" y="3905247"/>
              <a:ext cx="50323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6970724" y="4368797"/>
              <a:ext cx="504825" cy="503237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z</a:t>
              </a:r>
              <a:endParaRPr lang="en-CA" dirty="0"/>
            </a:p>
          </p:txBody>
        </p:sp>
        <p:cxnSp>
          <p:nvCxnSpPr>
            <p:cNvPr id="19" name="Straight Arrow Connector 18"/>
            <p:cNvCxnSpPr>
              <a:stCxn id="18" idx="7"/>
              <a:endCxn id="12" idx="3"/>
            </p:cNvCxnSpPr>
            <p:nvPr/>
          </p:nvCxnSpPr>
          <p:spPr>
            <a:xfrm rot="5400000" flipH="1" flipV="1">
              <a:off x="7332674" y="4152897"/>
              <a:ext cx="358775" cy="21907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8" idx="5"/>
              <a:endCxn id="6" idx="0"/>
            </p:cNvCxnSpPr>
            <p:nvPr/>
          </p:nvCxnSpPr>
          <p:spPr>
            <a:xfrm rot="16200000" flipH="1">
              <a:off x="6643700" y="3505196"/>
              <a:ext cx="222250" cy="7302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144" name="TextBox 27"/>
            <p:cNvSpPr txBox="1">
              <a:spLocks noChangeArrowheads="1"/>
            </p:cNvSpPr>
            <p:nvPr/>
          </p:nvSpPr>
          <p:spPr bwMode="auto">
            <a:xfrm>
              <a:off x="7116774" y="2855909"/>
              <a:ext cx="287338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/>
                <a:t>2</a:t>
              </a:r>
              <a:endParaRPr lang="en-CA"/>
            </a:p>
          </p:txBody>
        </p:sp>
        <p:sp>
          <p:nvSpPr>
            <p:cNvPr id="48145" name="TextBox 28"/>
            <p:cNvSpPr txBox="1">
              <a:spLocks noChangeArrowheads="1"/>
            </p:cNvSpPr>
            <p:nvPr/>
          </p:nvSpPr>
          <p:spPr bwMode="auto">
            <a:xfrm>
              <a:off x="7043749" y="3475034"/>
              <a:ext cx="288925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/>
                <a:t>3</a:t>
              </a:r>
              <a:endParaRPr lang="en-CA"/>
            </a:p>
          </p:txBody>
        </p:sp>
        <p:sp>
          <p:nvSpPr>
            <p:cNvPr id="48146" name="TextBox 29"/>
            <p:cNvSpPr txBox="1">
              <a:spLocks noChangeArrowheads="1"/>
            </p:cNvSpPr>
            <p:nvPr/>
          </p:nvSpPr>
          <p:spPr bwMode="auto">
            <a:xfrm>
              <a:off x="7475549" y="4267197"/>
              <a:ext cx="865188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/>
                <a:t>1</a:t>
              </a:r>
              <a:endParaRPr lang="en-CA"/>
            </a:p>
          </p:txBody>
        </p:sp>
        <p:sp>
          <p:nvSpPr>
            <p:cNvPr id="48147" name="TextBox 30"/>
            <p:cNvSpPr txBox="1">
              <a:spLocks noChangeArrowheads="1"/>
            </p:cNvSpPr>
            <p:nvPr/>
          </p:nvSpPr>
          <p:spPr bwMode="auto">
            <a:xfrm>
              <a:off x="5892812" y="3114672"/>
              <a:ext cx="287337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/>
                <a:t>2</a:t>
              </a:r>
              <a:endParaRPr lang="en-CA"/>
            </a:p>
          </p:txBody>
        </p:sp>
        <p:sp>
          <p:nvSpPr>
            <p:cNvPr id="48148" name="TextBox 31"/>
            <p:cNvSpPr txBox="1">
              <a:spLocks noChangeArrowheads="1"/>
            </p:cNvSpPr>
            <p:nvPr/>
          </p:nvSpPr>
          <p:spPr bwMode="auto">
            <a:xfrm>
              <a:off x="6108712" y="3833809"/>
              <a:ext cx="28733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/>
                <a:t>4</a:t>
              </a:r>
              <a:endParaRPr lang="en-CA"/>
            </a:p>
          </p:txBody>
        </p:sp>
        <p:sp>
          <p:nvSpPr>
            <p:cNvPr id="48149" name="TextBox 32"/>
            <p:cNvSpPr txBox="1">
              <a:spLocks noChangeArrowheads="1"/>
            </p:cNvSpPr>
            <p:nvPr/>
          </p:nvSpPr>
          <p:spPr bwMode="auto">
            <a:xfrm>
              <a:off x="6756412" y="3259134"/>
              <a:ext cx="287337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/>
                <a:t>1</a:t>
              </a:r>
              <a:endParaRPr lang="en-CA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2862246" y="4143380"/>
            <a:ext cx="504825" cy="503237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500430" y="4143380"/>
            <a:ext cx="433388" cy="503237"/>
          </a:xfrm>
          <a:prstGeom prst="rect">
            <a:avLst/>
          </a:prstGeom>
          <a:solidFill>
            <a:srgbClr val="00B0F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  <a:sym typeface="Symbol"/>
              </a:rPr>
              <a:t>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285984" y="4143380"/>
            <a:ext cx="431800" cy="50323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862246" y="4786322"/>
            <a:ext cx="504825" cy="504825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509946" y="4787909"/>
            <a:ext cx="433388" cy="503238"/>
          </a:xfrm>
          <a:prstGeom prst="rect">
            <a:avLst/>
          </a:prstGeom>
          <a:solidFill>
            <a:srgbClr val="00B0F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  <a:sym typeface="Symbol"/>
              </a:rPr>
              <a:t>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285984" y="4786322"/>
            <a:ext cx="431800" cy="5048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652120" y="2348880"/>
            <a:ext cx="2088232" cy="431229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heuristic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372200" y="1916832"/>
            <a:ext cx="1296144" cy="359221"/>
          </a:xfrm>
          <a:prstGeom prst="rect">
            <a:avLst/>
          </a:prstGeom>
          <a:solidFill>
            <a:srgbClr val="00B0F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cost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61610" y="1988840"/>
            <a:ext cx="1934526" cy="50323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f  function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53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29" grpId="0" animBg="1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9</a:t>
            </a:r>
          </a:p>
        </p:txBody>
      </p:sp>
      <p:sp>
        <p:nvSpPr>
          <p:cNvPr id="3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F1CC57A4-4DDA-4788-B527-9699FAF36153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14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124744"/>
            <a:ext cx="6048672" cy="432048"/>
          </a:xfrm>
        </p:spPr>
        <p:txBody>
          <a:bodyPr/>
          <a:lstStyle/>
          <a:p>
            <a:pPr marL="0" indent="0" eaLnBrk="1" hangingPunct="1"/>
            <a:r>
              <a:rPr lang="en-US" sz="2400" dirty="0" smtClean="0"/>
              <a:t>This can be built </a:t>
            </a:r>
            <a:r>
              <a:rPr lang="en-US" sz="2400" dirty="0" smtClean="0">
                <a:solidFill>
                  <a:schemeClr val="accent2"/>
                </a:solidFill>
              </a:rPr>
              <a:t>backwards</a:t>
            </a:r>
            <a:r>
              <a:rPr lang="en-US" sz="2400" dirty="0" smtClean="0"/>
              <a:t> from the goal:</a:t>
            </a:r>
          </a:p>
          <a:p>
            <a:pPr marL="0" indent="0" eaLnBrk="1" hangingPunct="1"/>
            <a:endParaRPr lang="en-US" sz="2400" dirty="0" smtClean="0"/>
          </a:p>
          <a:p>
            <a:pPr marL="0" indent="0" eaLnBrk="1" hangingPunct="1"/>
            <a:endParaRPr lang="en-US" sz="2400" dirty="0" smtClean="0"/>
          </a:p>
          <a:p>
            <a:pPr marL="0" indent="0" eaLnBrk="1" hangingPunct="1"/>
            <a:endParaRPr lang="en-US" sz="2400" dirty="0" smtClean="0"/>
          </a:p>
          <a:p>
            <a:pPr marL="0" indent="0" eaLnBrk="1" hangingPunct="1"/>
            <a:endParaRPr lang="en-US" sz="2400" dirty="0" smtClean="0"/>
          </a:p>
        </p:txBody>
      </p:sp>
      <p:sp>
        <p:nvSpPr>
          <p:cNvPr id="5149" name="Rectangle 3"/>
          <p:cNvSpPr>
            <a:spLocks noGrp="1" noChangeArrowheads="1"/>
          </p:cNvSpPr>
          <p:nvPr>
            <p:ph type="title"/>
          </p:nvPr>
        </p:nvSpPr>
        <p:spPr>
          <a:xfrm>
            <a:off x="357158" y="0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Dynamic Programming</a:t>
            </a:r>
          </a:p>
        </p:txBody>
      </p:sp>
      <p:graphicFrame>
        <p:nvGraphicFramePr>
          <p:cNvPr id="512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00034" y="2285992"/>
          <a:ext cx="8341760" cy="1143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76" name="Equation" r:id="rId4" imgW="3708360" imgH="507960" progId="Equation.3">
                  <p:embed/>
                </p:oleObj>
              </mc:Choice>
              <mc:Fallback>
                <p:oleObj name="Equation" r:id="rId4" imgW="37083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2285992"/>
                        <a:ext cx="8341760" cy="11430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50" name="Oval 5"/>
          <p:cNvSpPr>
            <a:spLocks noChangeArrowheads="1"/>
          </p:cNvSpPr>
          <p:nvPr/>
        </p:nvSpPr>
        <p:spPr bwMode="auto">
          <a:xfrm>
            <a:off x="0" y="5238750"/>
            <a:ext cx="360363" cy="360363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51" name="Oval 6"/>
          <p:cNvSpPr>
            <a:spLocks noChangeArrowheads="1"/>
          </p:cNvSpPr>
          <p:nvPr/>
        </p:nvSpPr>
        <p:spPr bwMode="auto">
          <a:xfrm>
            <a:off x="2736850" y="5383213"/>
            <a:ext cx="360363" cy="360362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52" name="Oval 7"/>
          <p:cNvSpPr>
            <a:spLocks noChangeArrowheads="1"/>
          </p:cNvSpPr>
          <p:nvPr/>
        </p:nvSpPr>
        <p:spPr bwMode="auto">
          <a:xfrm>
            <a:off x="792163" y="4879975"/>
            <a:ext cx="360362" cy="360363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53" name="Oval 8"/>
          <p:cNvSpPr>
            <a:spLocks noChangeArrowheads="1"/>
          </p:cNvSpPr>
          <p:nvPr/>
        </p:nvSpPr>
        <p:spPr bwMode="auto">
          <a:xfrm>
            <a:off x="863600" y="5815013"/>
            <a:ext cx="360363" cy="360362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54" name="Oval 10"/>
          <p:cNvSpPr>
            <a:spLocks noChangeArrowheads="1"/>
          </p:cNvSpPr>
          <p:nvPr/>
        </p:nvSpPr>
        <p:spPr bwMode="auto">
          <a:xfrm>
            <a:off x="1655763" y="5815013"/>
            <a:ext cx="360362" cy="360362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55" name="Line 11"/>
          <p:cNvSpPr>
            <a:spLocks noChangeShapeType="1"/>
          </p:cNvSpPr>
          <p:nvPr/>
        </p:nvSpPr>
        <p:spPr bwMode="auto">
          <a:xfrm flipV="1">
            <a:off x="288925" y="509587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56" name="Line 12"/>
          <p:cNvSpPr>
            <a:spLocks noChangeShapeType="1"/>
          </p:cNvSpPr>
          <p:nvPr/>
        </p:nvSpPr>
        <p:spPr bwMode="auto">
          <a:xfrm>
            <a:off x="288925" y="5527675"/>
            <a:ext cx="57467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57" name="Line 14"/>
          <p:cNvSpPr>
            <a:spLocks noChangeShapeType="1"/>
          </p:cNvSpPr>
          <p:nvPr/>
        </p:nvSpPr>
        <p:spPr bwMode="auto">
          <a:xfrm flipV="1">
            <a:off x="2016125" y="5672138"/>
            <a:ext cx="72072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58" name="Line 15"/>
          <p:cNvSpPr>
            <a:spLocks noChangeShapeType="1"/>
          </p:cNvSpPr>
          <p:nvPr/>
        </p:nvSpPr>
        <p:spPr bwMode="auto">
          <a:xfrm>
            <a:off x="1152525" y="6030913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59" name="Oval 16"/>
          <p:cNvSpPr>
            <a:spLocks noChangeArrowheads="1"/>
          </p:cNvSpPr>
          <p:nvPr/>
        </p:nvSpPr>
        <p:spPr bwMode="auto">
          <a:xfrm>
            <a:off x="1439863" y="5238750"/>
            <a:ext cx="360362" cy="360363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60" name="Line 17"/>
          <p:cNvSpPr>
            <a:spLocks noChangeShapeType="1"/>
          </p:cNvSpPr>
          <p:nvPr/>
        </p:nvSpPr>
        <p:spPr bwMode="auto">
          <a:xfrm>
            <a:off x="1079500" y="5167313"/>
            <a:ext cx="3603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61" name="Line 18"/>
          <p:cNvSpPr>
            <a:spLocks noChangeShapeType="1"/>
          </p:cNvSpPr>
          <p:nvPr/>
        </p:nvSpPr>
        <p:spPr bwMode="auto">
          <a:xfrm flipV="1">
            <a:off x="1152525" y="5599113"/>
            <a:ext cx="3603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62" name="Line 19"/>
          <p:cNvSpPr>
            <a:spLocks noChangeShapeType="1"/>
          </p:cNvSpPr>
          <p:nvPr/>
        </p:nvSpPr>
        <p:spPr bwMode="auto">
          <a:xfrm>
            <a:off x="1800225" y="5456238"/>
            <a:ext cx="9366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63" name="Text Box 20"/>
          <p:cNvSpPr txBox="1">
            <a:spLocks noChangeArrowheads="1"/>
          </p:cNvSpPr>
          <p:nvPr/>
        </p:nvSpPr>
        <p:spPr bwMode="auto">
          <a:xfrm>
            <a:off x="863600" y="57435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 Unicode MS" pitchFamily="34" charset="-128"/>
              </a:rPr>
              <a:t>a</a:t>
            </a:r>
          </a:p>
        </p:txBody>
      </p:sp>
      <p:sp>
        <p:nvSpPr>
          <p:cNvPr id="5164" name="Text Box 21"/>
          <p:cNvSpPr txBox="1">
            <a:spLocks noChangeArrowheads="1"/>
          </p:cNvSpPr>
          <p:nvPr/>
        </p:nvSpPr>
        <p:spPr bwMode="auto">
          <a:xfrm>
            <a:off x="1439863" y="5167313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 Unicode MS" pitchFamily="34" charset="-128"/>
              </a:rPr>
              <a:t>b</a:t>
            </a:r>
          </a:p>
        </p:txBody>
      </p:sp>
      <p:sp>
        <p:nvSpPr>
          <p:cNvPr id="5165" name="Text Box 22"/>
          <p:cNvSpPr txBox="1">
            <a:spLocks noChangeArrowheads="1"/>
          </p:cNvSpPr>
          <p:nvPr/>
        </p:nvSpPr>
        <p:spPr bwMode="auto">
          <a:xfrm>
            <a:off x="1655763" y="5743575"/>
            <a:ext cx="336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 Unicode MS" pitchFamily="34" charset="-128"/>
              </a:rPr>
              <a:t>c</a:t>
            </a:r>
          </a:p>
        </p:txBody>
      </p:sp>
      <p:sp>
        <p:nvSpPr>
          <p:cNvPr id="5166" name="Text Box 23"/>
          <p:cNvSpPr txBox="1">
            <a:spLocks noChangeArrowheads="1"/>
          </p:cNvSpPr>
          <p:nvPr/>
        </p:nvSpPr>
        <p:spPr bwMode="auto">
          <a:xfrm>
            <a:off x="2735263" y="5311775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 Unicode MS" pitchFamily="34" charset="-128"/>
              </a:rPr>
              <a:t>g</a:t>
            </a:r>
          </a:p>
        </p:txBody>
      </p:sp>
      <p:sp>
        <p:nvSpPr>
          <p:cNvPr id="5167" name="Text Box 24"/>
          <p:cNvSpPr txBox="1">
            <a:spLocks noChangeArrowheads="1"/>
          </p:cNvSpPr>
          <p:nvPr/>
        </p:nvSpPr>
        <p:spPr bwMode="auto">
          <a:xfrm>
            <a:off x="2232025" y="5143500"/>
            <a:ext cx="3254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 Unicode MS" pitchFamily="34" charset="-128"/>
              </a:rPr>
              <a:t>2</a:t>
            </a:r>
          </a:p>
        </p:txBody>
      </p:sp>
      <p:sp>
        <p:nvSpPr>
          <p:cNvPr id="5168" name="Text Box 25"/>
          <p:cNvSpPr txBox="1">
            <a:spLocks noChangeArrowheads="1"/>
          </p:cNvSpPr>
          <p:nvPr/>
        </p:nvSpPr>
        <p:spPr bwMode="auto">
          <a:xfrm>
            <a:off x="2303463" y="5815013"/>
            <a:ext cx="3254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 Unicode MS" pitchFamily="34" charset="-128"/>
              </a:rPr>
              <a:t>3</a:t>
            </a:r>
          </a:p>
        </p:txBody>
      </p:sp>
      <p:sp>
        <p:nvSpPr>
          <p:cNvPr id="5169" name="Text Box 26"/>
          <p:cNvSpPr txBox="1">
            <a:spLocks noChangeArrowheads="1"/>
          </p:cNvSpPr>
          <p:nvPr/>
        </p:nvSpPr>
        <p:spPr bwMode="auto">
          <a:xfrm>
            <a:off x="1008063" y="5456238"/>
            <a:ext cx="3254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 Unicode MS" pitchFamily="34" charset="-128"/>
              </a:rPr>
              <a:t>1</a:t>
            </a:r>
          </a:p>
        </p:txBody>
      </p:sp>
      <p:sp>
        <p:nvSpPr>
          <p:cNvPr id="5170" name="Text Box 27"/>
          <p:cNvSpPr txBox="1">
            <a:spLocks noChangeArrowheads="1"/>
          </p:cNvSpPr>
          <p:nvPr/>
        </p:nvSpPr>
        <p:spPr bwMode="auto">
          <a:xfrm>
            <a:off x="1295400" y="6030913"/>
            <a:ext cx="3254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 Unicode MS" pitchFamily="34" charset="-128"/>
              </a:rPr>
              <a:t>3</a:t>
            </a:r>
          </a:p>
        </p:txBody>
      </p:sp>
      <p:sp>
        <p:nvSpPr>
          <p:cNvPr id="5171" name="Text Box 28"/>
          <p:cNvSpPr txBox="1">
            <a:spLocks noChangeArrowheads="1"/>
          </p:cNvSpPr>
          <p:nvPr/>
        </p:nvSpPr>
        <p:spPr bwMode="auto">
          <a:xfrm>
            <a:off x="4429125" y="3714750"/>
            <a:ext cx="503238" cy="264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Arial Unicode MS" pitchFamily="34" charset="-128"/>
              </a:rPr>
              <a:t>g</a:t>
            </a:r>
          </a:p>
          <a:p>
            <a:endParaRPr lang="en-US" sz="2400">
              <a:latin typeface="Arial Unicode MS" pitchFamily="34" charset="-128"/>
            </a:endParaRPr>
          </a:p>
          <a:p>
            <a:r>
              <a:rPr lang="en-US" sz="2400">
                <a:latin typeface="Arial Unicode MS" pitchFamily="34" charset="-128"/>
              </a:rPr>
              <a:t>b</a:t>
            </a:r>
          </a:p>
          <a:p>
            <a:endParaRPr lang="en-US" sz="2400">
              <a:latin typeface="Arial Unicode MS" pitchFamily="34" charset="-128"/>
            </a:endParaRPr>
          </a:p>
          <a:p>
            <a:r>
              <a:rPr lang="en-US" sz="2400">
                <a:latin typeface="Arial Unicode MS" pitchFamily="34" charset="-128"/>
              </a:rPr>
              <a:t>c</a:t>
            </a:r>
          </a:p>
          <a:p>
            <a:endParaRPr lang="en-US" sz="2400">
              <a:latin typeface="Arial Unicode MS" pitchFamily="34" charset="-128"/>
            </a:endParaRPr>
          </a:p>
          <a:p>
            <a:r>
              <a:rPr lang="en-US" sz="2400">
                <a:latin typeface="Arial Unicode MS" pitchFamily="34" charset="-128"/>
              </a:rPr>
              <a:t>a</a:t>
            </a:r>
          </a:p>
        </p:txBody>
      </p:sp>
      <p:sp>
        <p:nvSpPr>
          <p:cNvPr id="5172" name="Text Box 29"/>
          <p:cNvSpPr txBox="1">
            <a:spLocks noChangeArrowheads="1"/>
          </p:cNvSpPr>
          <p:nvPr/>
        </p:nvSpPr>
        <p:spPr bwMode="auto">
          <a:xfrm>
            <a:off x="1223963" y="4879975"/>
            <a:ext cx="3254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 Unicode MS" pitchFamily="34" charset="-128"/>
              </a:rPr>
              <a:t>2</a:t>
            </a:r>
          </a:p>
        </p:txBody>
      </p:sp>
      <p:sp>
        <p:nvSpPr>
          <p:cNvPr id="5173" name="Text Box 30"/>
          <p:cNvSpPr txBox="1">
            <a:spLocks noChangeArrowheads="1"/>
          </p:cNvSpPr>
          <p:nvPr/>
        </p:nvSpPr>
        <p:spPr bwMode="auto">
          <a:xfrm>
            <a:off x="792163" y="4806950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 Unicode MS" pitchFamily="34" charset="-128"/>
              </a:rPr>
              <a:t>d</a:t>
            </a:r>
          </a:p>
        </p:txBody>
      </p:sp>
      <p:sp>
        <p:nvSpPr>
          <p:cNvPr id="5174" name="Text Box 26"/>
          <p:cNvSpPr txBox="1">
            <a:spLocks noChangeArrowheads="1"/>
          </p:cNvSpPr>
          <p:nvPr/>
        </p:nvSpPr>
        <p:spPr bwMode="auto">
          <a:xfrm>
            <a:off x="214313" y="5643563"/>
            <a:ext cx="3254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 Unicode MS" pitchFamily="34" charset="-128"/>
              </a:rPr>
              <a:t>1</a:t>
            </a:r>
          </a:p>
        </p:txBody>
      </p:sp>
      <p:sp>
        <p:nvSpPr>
          <p:cNvPr id="5175" name="Text Box 29"/>
          <p:cNvSpPr txBox="1">
            <a:spLocks noChangeArrowheads="1"/>
          </p:cNvSpPr>
          <p:nvPr/>
        </p:nvSpPr>
        <p:spPr bwMode="auto">
          <a:xfrm>
            <a:off x="285750" y="4786313"/>
            <a:ext cx="3254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 Unicode MS" pitchFamily="34" charset="-128"/>
              </a:rPr>
              <a:t>2</a:t>
            </a: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 bwMode="auto">
          <a:xfrm>
            <a:off x="323528" y="1772816"/>
            <a:ext cx="60486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can be built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backwards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from the goal: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kern="0" dirty="0" smtClean="0">
                <a:latin typeface="+mn-lt"/>
              </a:rPr>
              <a:t>a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ll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neighbors 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800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350" y="5353050"/>
              <a:ext cx="87313" cy="115888"/>
            </p14:xfrm>
          </p:contentPart>
        </mc:Choice>
        <mc:Fallback xmlns="">
          <p:pic>
            <p:nvPicPr>
              <p:cNvPr id="12800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5086" y="5347651"/>
                <a:ext cx="102045" cy="1295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800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4025" y="3067050"/>
              <a:ext cx="1000125" cy="33338"/>
            </p14:xfrm>
          </p:contentPart>
        </mc:Choice>
        <mc:Fallback xmlns="">
          <p:pic>
            <p:nvPicPr>
              <p:cNvPr id="12800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7549" y="3054228"/>
                <a:ext cx="1017753" cy="556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800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1750" y="2687638"/>
              <a:ext cx="6210300" cy="681037"/>
            </p14:xfrm>
          </p:contentPart>
        </mc:Choice>
        <mc:Fallback xmlns="">
          <p:pic>
            <p:nvPicPr>
              <p:cNvPr id="12800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64189" y="2677914"/>
                <a:ext cx="6228663" cy="6983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800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24263" y="3311525"/>
              <a:ext cx="1020762" cy="33338"/>
            </p14:xfrm>
          </p:contentPart>
        </mc:Choice>
        <mc:Fallback xmlns="">
          <p:pic>
            <p:nvPicPr>
              <p:cNvPr id="12800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19582" y="3306865"/>
                <a:ext cx="1037685" cy="498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800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8575" y="3267075"/>
              <a:ext cx="2166938" cy="479425"/>
            </p14:xfrm>
          </p:contentPart>
        </mc:Choice>
        <mc:Fallback xmlns="">
          <p:pic>
            <p:nvPicPr>
              <p:cNvPr id="12800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02455" y="3255557"/>
                <a:ext cx="2184219" cy="4981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800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02350" y="3851275"/>
              <a:ext cx="279400" cy="212725"/>
            </p14:xfrm>
          </p:contentPart>
        </mc:Choice>
        <mc:Fallback xmlns="">
          <p:pic>
            <p:nvPicPr>
              <p:cNvPr id="12800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93349" y="3839757"/>
                <a:ext cx="299563" cy="2346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800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0913" y="4275138"/>
              <a:ext cx="2713037" cy="733425"/>
            </p14:xfrm>
          </p:contentPart>
        </mc:Choice>
        <mc:Fallback xmlns="">
          <p:pic>
            <p:nvPicPr>
              <p:cNvPr id="12800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82633" y="4267937"/>
                <a:ext cx="2725637" cy="7456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801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91275" y="4241800"/>
              <a:ext cx="860425" cy="784225"/>
            </p14:xfrm>
          </p:contentPart>
        </mc:Choice>
        <mc:Fallback xmlns="">
          <p:pic>
            <p:nvPicPr>
              <p:cNvPr id="12801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385900" y="4237126"/>
                <a:ext cx="875118" cy="8007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801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16813" y="4427538"/>
              <a:ext cx="557212" cy="314325"/>
            </p14:xfrm>
          </p:contentPart>
        </mc:Choice>
        <mc:Fallback xmlns="">
          <p:pic>
            <p:nvPicPr>
              <p:cNvPr id="12801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09614" y="4416749"/>
                <a:ext cx="577729" cy="3355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801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6788" y="5173663"/>
              <a:ext cx="933450" cy="341312"/>
            </p14:xfrm>
          </p:contentPart>
        </mc:Choice>
        <mc:Fallback xmlns="">
          <p:pic>
            <p:nvPicPr>
              <p:cNvPr id="12801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502828" y="5167542"/>
                <a:ext cx="942450" cy="352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801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67250" y="5073650"/>
              <a:ext cx="2468563" cy="641350"/>
            </p14:xfrm>
          </p:contentPart>
        </mc:Choice>
        <mc:Fallback xmlns="">
          <p:pic>
            <p:nvPicPr>
              <p:cNvPr id="12801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662930" y="5063207"/>
                <a:ext cx="2482603" cy="6643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2801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08863" y="5224463"/>
              <a:ext cx="560387" cy="279400"/>
            </p14:xfrm>
          </p:contentPart>
        </mc:Choice>
        <mc:Fallback xmlns="">
          <p:pic>
            <p:nvPicPr>
              <p:cNvPr id="12801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399145" y="5214022"/>
                <a:ext cx="582342" cy="3006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2801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06775" y="5889625"/>
              <a:ext cx="1014413" cy="349250"/>
            </p14:xfrm>
          </p:contentPart>
        </mc:Choice>
        <mc:Fallback xmlns="">
          <p:pic>
            <p:nvPicPr>
              <p:cNvPr id="12801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398136" y="5881704"/>
                <a:ext cx="1028092" cy="3622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2801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1700" y="5924550"/>
              <a:ext cx="338138" cy="300038"/>
            </p14:xfrm>
          </p:contentPart>
        </mc:Choice>
        <mc:Fallback xmlns="">
          <p:pic>
            <p:nvPicPr>
              <p:cNvPr id="12801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01257" y="5916626"/>
                <a:ext cx="353983" cy="314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2801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19700" y="5718175"/>
              <a:ext cx="3046413" cy="601663"/>
            </p14:xfrm>
          </p:contentPart>
        </mc:Choice>
        <mc:Fallback xmlns="">
          <p:pic>
            <p:nvPicPr>
              <p:cNvPr id="12801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216100" y="5708813"/>
                <a:ext cx="3062613" cy="6160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801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31213" y="5822950"/>
              <a:ext cx="142875" cy="276225"/>
            </p14:xfrm>
          </p:contentPart>
        </mc:Choice>
        <mc:Fallback xmlns="">
          <p:pic>
            <p:nvPicPr>
              <p:cNvPr id="12801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421832" y="5813947"/>
                <a:ext cx="163801" cy="2967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8019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31888" y="5453063"/>
              <a:ext cx="1593850" cy="441325"/>
            </p14:xfrm>
          </p:contentPart>
        </mc:Choice>
        <mc:Fallback xmlns="">
          <p:pic>
            <p:nvPicPr>
              <p:cNvPr id="128019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129008" y="5448743"/>
                <a:ext cx="1607888" cy="44852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139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9</a:t>
            </a:r>
          </a:p>
        </p:txBody>
      </p:sp>
      <p:sp>
        <p:nvSpPr>
          <p:cNvPr id="3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5E78066-0E35-4C7A-9274-B5BAABDA237F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6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4868863"/>
            <a:ext cx="8515350" cy="1800225"/>
          </a:xfrm>
        </p:spPr>
        <p:txBody>
          <a:bodyPr/>
          <a:lstStyle/>
          <a:p>
            <a:pPr marL="0" indent="0" eaLnBrk="1" hangingPunct="1"/>
            <a:r>
              <a:rPr lang="en-US" sz="2400" b="1" dirty="0" smtClean="0"/>
              <a:t>But there are at least two main problems</a:t>
            </a:r>
            <a:r>
              <a:rPr lang="en-US" sz="2400" dirty="0" smtClean="0"/>
              <a:t>:</a:t>
            </a:r>
          </a:p>
          <a:p>
            <a:pPr marL="0" indent="0" eaLnBrk="1" hangingPunct="1">
              <a:buFontTx/>
              <a:buChar char="•"/>
            </a:pPr>
            <a:r>
              <a:rPr lang="en-US" sz="2400" dirty="0" smtClean="0"/>
              <a:t> You need enough space to store the graph.</a:t>
            </a:r>
          </a:p>
          <a:p>
            <a:pPr marL="0" indent="0" eaLnBrk="1" hangingPunct="1">
              <a:buFontTx/>
              <a:buChar char="•"/>
            </a:pPr>
            <a:r>
              <a:rPr lang="en-US" sz="2400" dirty="0" smtClean="0"/>
              <a:t> The </a:t>
            </a:r>
            <a:r>
              <a:rPr lang="en-US" sz="2400" i="1" dirty="0" smtClean="0"/>
              <a:t>dist</a:t>
            </a:r>
            <a:r>
              <a:rPr lang="en-US" sz="2400" dirty="0" smtClean="0"/>
              <a:t>  function needs to be recomputed for each goal</a:t>
            </a:r>
          </a:p>
        </p:txBody>
      </p:sp>
      <p:sp>
        <p:nvSpPr>
          <p:cNvPr id="616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Dynamic Programming</a:t>
            </a:r>
          </a:p>
        </p:txBody>
      </p:sp>
      <p:sp>
        <p:nvSpPr>
          <p:cNvPr id="6165" name="Rectangle 7"/>
          <p:cNvSpPr>
            <a:spLocks noChangeArrowheads="1"/>
          </p:cNvSpPr>
          <p:nvPr/>
        </p:nvSpPr>
        <p:spPr bwMode="auto">
          <a:xfrm>
            <a:off x="395288" y="765175"/>
            <a:ext cx="85153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dirty="0">
                <a:latin typeface="Arial Unicode MS" pitchFamily="34" charset="-128"/>
              </a:rPr>
              <a:t>This can be used locally to determine what to do.</a:t>
            </a:r>
          </a:p>
          <a:p>
            <a:pPr>
              <a:spcBef>
                <a:spcPct val="20000"/>
              </a:spcBef>
            </a:pPr>
            <a:r>
              <a:rPr lang="en-US" sz="2400" dirty="0">
                <a:latin typeface="Arial Unicode MS" pitchFamily="34" charset="-128"/>
              </a:rPr>
              <a:t>From each node</a:t>
            </a:r>
            <a:r>
              <a:rPr lang="en-US" sz="2400" i="1" dirty="0">
                <a:latin typeface="Arial Unicode MS" pitchFamily="34" charset="-128"/>
              </a:rPr>
              <a:t> </a:t>
            </a:r>
            <a:r>
              <a:rPr lang="en-US" sz="2400" i="1" dirty="0">
                <a:solidFill>
                  <a:schemeClr val="accent6"/>
                </a:solidFill>
                <a:latin typeface="Arial Unicode MS" pitchFamily="34" charset="-128"/>
              </a:rPr>
              <a:t>n</a:t>
            </a:r>
            <a:r>
              <a:rPr lang="en-US" sz="2400" i="1" dirty="0">
                <a:latin typeface="Arial Unicode MS" pitchFamily="34" charset="-128"/>
              </a:rPr>
              <a:t> </a:t>
            </a:r>
            <a:r>
              <a:rPr lang="en-US" sz="2400" dirty="0">
                <a:latin typeface="Arial Unicode MS" pitchFamily="34" charset="-128"/>
              </a:rPr>
              <a:t>go to its neighbor which minimizes</a:t>
            </a:r>
          </a:p>
        </p:txBody>
      </p:sp>
      <p:sp>
        <p:nvSpPr>
          <p:cNvPr id="6166" name="Oval 8"/>
          <p:cNvSpPr>
            <a:spLocks noChangeArrowheads="1"/>
          </p:cNvSpPr>
          <p:nvPr/>
        </p:nvSpPr>
        <p:spPr bwMode="auto">
          <a:xfrm>
            <a:off x="885825" y="3344863"/>
            <a:ext cx="636588" cy="49688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7" name="Oval 9"/>
          <p:cNvSpPr>
            <a:spLocks noChangeArrowheads="1"/>
          </p:cNvSpPr>
          <p:nvPr/>
        </p:nvSpPr>
        <p:spPr bwMode="auto">
          <a:xfrm>
            <a:off x="5721350" y="3543300"/>
            <a:ext cx="636588" cy="496888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8" name="Oval 10"/>
          <p:cNvSpPr>
            <a:spLocks noChangeArrowheads="1"/>
          </p:cNvSpPr>
          <p:nvPr/>
        </p:nvSpPr>
        <p:spPr bwMode="auto">
          <a:xfrm>
            <a:off x="2286000" y="2849563"/>
            <a:ext cx="636588" cy="49688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9" name="Oval 11"/>
          <p:cNvSpPr>
            <a:spLocks noChangeArrowheads="1"/>
          </p:cNvSpPr>
          <p:nvPr/>
        </p:nvSpPr>
        <p:spPr bwMode="auto">
          <a:xfrm>
            <a:off x="2411413" y="4138613"/>
            <a:ext cx="636587" cy="49688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70" name="Oval 13"/>
          <p:cNvSpPr>
            <a:spLocks noChangeArrowheads="1"/>
          </p:cNvSpPr>
          <p:nvPr/>
        </p:nvSpPr>
        <p:spPr bwMode="auto">
          <a:xfrm>
            <a:off x="3811588" y="4138613"/>
            <a:ext cx="636587" cy="49688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71" name="Line 14"/>
          <p:cNvSpPr>
            <a:spLocks noChangeShapeType="1"/>
          </p:cNvSpPr>
          <p:nvPr/>
        </p:nvSpPr>
        <p:spPr bwMode="auto">
          <a:xfrm flipV="1">
            <a:off x="1397000" y="3148013"/>
            <a:ext cx="889000" cy="296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72" name="Line 15"/>
          <p:cNvSpPr>
            <a:spLocks noChangeShapeType="1"/>
          </p:cNvSpPr>
          <p:nvPr/>
        </p:nvSpPr>
        <p:spPr bwMode="auto">
          <a:xfrm>
            <a:off x="1397000" y="3743325"/>
            <a:ext cx="1014413" cy="595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73" name="Line 17"/>
          <p:cNvSpPr>
            <a:spLocks noChangeShapeType="1"/>
          </p:cNvSpPr>
          <p:nvPr/>
        </p:nvSpPr>
        <p:spPr bwMode="auto">
          <a:xfrm flipV="1">
            <a:off x="4448175" y="3941763"/>
            <a:ext cx="1273175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74" name="Line 18"/>
          <p:cNvSpPr>
            <a:spLocks noChangeShapeType="1"/>
          </p:cNvSpPr>
          <p:nvPr/>
        </p:nvSpPr>
        <p:spPr bwMode="auto">
          <a:xfrm>
            <a:off x="2922588" y="4437063"/>
            <a:ext cx="88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75" name="Oval 19"/>
          <p:cNvSpPr>
            <a:spLocks noChangeArrowheads="1"/>
          </p:cNvSpPr>
          <p:nvPr/>
        </p:nvSpPr>
        <p:spPr bwMode="auto">
          <a:xfrm>
            <a:off x="3429000" y="3344863"/>
            <a:ext cx="638175" cy="49688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76" name="Line 20"/>
          <p:cNvSpPr>
            <a:spLocks noChangeShapeType="1"/>
          </p:cNvSpPr>
          <p:nvPr/>
        </p:nvSpPr>
        <p:spPr bwMode="auto">
          <a:xfrm>
            <a:off x="2792413" y="3246438"/>
            <a:ext cx="636587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77" name="Line 21"/>
          <p:cNvSpPr>
            <a:spLocks noChangeShapeType="1"/>
          </p:cNvSpPr>
          <p:nvPr/>
        </p:nvSpPr>
        <p:spPr bwMode="auto">
          <a:xfrm flipV="1">
            <a:off x="2922588" y="3841750"/>
            <a:ext cx="636587" cy="398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78" name="Line 22"/>
          <p:cNvSpPr>
            <a:spLocks noChangeShapeType="1"/>
          </p:cNvSpPr>
          <p:nvPr/>
        </p:nvSpPr>
        <p:spPr bwMode="auto">
          <a:xfrm>
            <a:off x="4067175" y="3644900"/>
            <a:ext cx="1654175" cy="9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79" name="Text Box 23"/>
          <p:cNvSpPr txBox="1">
            <a:spLocks noChangeArrowheads="1"/>
          </p:cNvSpPr>
          <p:nvPr/>
        </p:nvSpPr>
        <p:spPr bwMode="auto">
          <a:xfrm>
            <a:off x="2411413" y="4040188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 Unicode MS" pitchFamily="34" charset="-128"/>
              </a:rPr>
              <a:t>a</a:t>
            </a:r>
          </a:p>
        </p:txBody>
      </p:sp>
      <p:sp>
        <p:nvSpPr>
          <p:cNvPr id="6180" name="Text Box 24"/>
          <p:cNvSpPr txBox="1">
            <a:spLocks noChangeArrowheads="1"/>
          </p:cNvSpPr>
          <p:nvPr/>
        </p:nvSpPr>
        <p:spPr bwMode="auto">
          <a:xfrm>
            <a:off x="3429000" y="324643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 Unicode MS" pitchFamily="34" charset="-128"/>
              </a:rPr>
              <a:t>b</a:t>
            </a:r>
          </a:p>
        </p:txBody>
      </p:sp>
      <p:sp>
        <p:nvSpPr>
          <p:cNvPr id="6181" name="Text Box 25"/>
          <p:cNvSpPr txBox="1">
            <a:spLocks noChangeArrowheads="1"/>
          </p:cNvSpPr>
          <p:nvPr/>
        </p:nvSpPr>
        <p:spPr bwMode="auto">
          <a:xfrm>
            <a:off x="3811588" y="4040188"/>
            <a:ext cx="336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 Unicode MS" pitchFamily="34" charset="-128"/>
              </a:rPr>
              <a:t>c</a:t>
            </a:r>
          </a:p>
        </p:txBody>
      </p:sp>
      <p:sp>
        <p:nvSpPr>
          <p:cNvPr id="6182" name="Text Box 26"/>
          <p:cNvSpPr txBox="1">
            <a:spLocks noChangeArrowheads="1"/>
          </p:cNvSpPr>
          <p:nvPr/>
        </p:nvSpPr>
        <p:spPr bwMode="auto">
          <a:xfrm>
            <a:off x="5718175" y="34448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 Unicode MS" pitchFamily="34" charset="-128"/>
              </a:rPr>
              <a:t>g</a:t>
            </a:r>
          </a:p>
        </p:txBody>
      </p:sp>
      <p:sp>
        <p:nvSpPr>
          <p:cNvPr id="6183" name="Text Box 27"/>
          <p:cNvSpPr txBox="1">
            <a:spLocks noChangeArrowheads="1"/>
          </p:cNvSpPr>
          <p:nvPr/>
        </p:nvSpPr>
        <p:spPr bwMode="auto">
          <a:xfrm>
            <a:off x="3981450" y="3252788"/>
            <a:ext cx="3254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 Unicode MS" pitchFamily="34" charset="-128"/>
              </a:rPr>
              <a:t>2</a:t>
            </a:r>
          </a:p>
        </p:txBody>
      </p:sp>
      <p:sp>
        <p:nvSpPr>
          <p:cNvPr id="6184" name="Text Box 28"/>
          <p:cNvSpPr txBox="1">
            <a:spLocks noChangeArrowheads="1"/>
          </p:cNvSpPr>
          <p:nvPr/>
        </p:nvSpPr>
        <p:spPr bwMode="auto">
          <a:xfrm>
            <a:off x="4270375" y="4476750"/>
            <a:ext cx="3254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 Unicode MS" pitchFamily="34" charset="-128"/>
              </a:rPr>
              <a:t>3</a:t>
            </a:r>
          </a:p>
        </p:txBody>
      </p:sp>
      <p:sp>
        <p:nvSpPr>
          <p:cNvPr id="6185" name="Text Box 29"/>
          <p:cNvSpPr txBox="1">
            <a:spLocks noChangeArrowheads="1"/>
          </p:cNvSpPr>
          <p:nvPr/>
        </p:nvSpPr>
        <p:spPr bwMode="auto">
          <a:xfrm>
            <a:off x="2757488" y="2605088"/>
            <a:ext cx="3254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Arial Unicode MS" pitchFamily="34" charset="-128"/>
              </a:rPr>
              <a:t>4</a:t>
            </a:r>
          </a:p>
        </p:txBody>
      </p:sp>
      <p:sp>
        <p:nvSpPr>
          <p:cNvPr id="6186" name="Text Box 30"/>
          <p:cNvSpPr txBox="1">
            <a:spLocks noChangeArrowheads="1"/>
          </p:cNvSpPr>
          <p:nvPr/>
        </p:nvSpPr>
        <p:spPr bwMode="auto">
          <a:xfrm>
            <a:off x="2470150" y="3829050"/>
            <a:ext cx="3254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 Unicode MS" pitchFamily="34" charset="-128"/>
              </a:rPr>
              <a:t>3</a:t>
            </a:r>
          </a:p>
        </p:txBody>
      </p:sp>
      <p:sp>
        <p:nvSpPr>
          <p:cNvPr id="6187" name="Text Box 33"/>
          <p:cNvSpPr txBox="1">
            <a:spLocks noChangeArrowheads="1"/>
          </p:cNvSpPr>
          <p:nvPr/>
        </p:nvSpPr>
        <p:spPr bwMode="auto">
          <a:xfrm>
            <a:off x="2397125" y="284480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 Unicode MS" pitchFamily="34" charset="-128"/>
              </a:rPr>
              <a:t>d</a:t>
            </a:r>
          </a:p>
        </p:txBody>
      </p:sp>
      <p:sp>
        <p:nvSpPr>
          <p:cNvPr id="6188" name="Text Box 34"/>
          <p:cNvSpPr txBox="1">
            <a:spLocks noChangeArrowheads="1"/>
          </p:cNvSpPr>
          <p:nvPr/>
        </p:nvSpPr>
        <p:spPr bwMode="auto">
          <a:xfrm>
            <a:off x="4918075" y="4189413"/>
            <a:ext cx="3254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Unicode MS" pitchFamily="34" charset="-128"/>
              </a:rPr>
              <a:t>3</a:t>
            </a:r>
          </a:p>
        </p:txBody>
      </p:sp>
      <p:sp>
        <p:nvSpPr>
          <p:cNvPr id="6189" name="Text Box 35"/>
          <p:cNvSpPr txBox="1">
            <a:spLocks noChangeArrowheads="1"/>
          </p:cNvSpPr>
          <p:nvPr/>
        </p:nvSpPr>
        <p:spPr bwMode="auto">
          <a:xfrm>
            <a:off x="4702175" y="3325813"/>
            <a:ext cx="3254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Unicode MS" pitchFamily="34" charset="-128"/>
              </a:rPr>
              <a:t>2</a:t>
            </a:r>
          </a:p>
        </p:txBody>
      </p:sp>
      <p:sp>
        <p:nvSpPr>
          <p:cNvPr id="6190" name="Text Box 36"/>
          <p:cNvSpPr txBox="1">
            <a:spLocks noChangeArrowheads="1"/>
          </p:cNvSpPr>
          <p:nvPr/>
        </p:nvSpPr>
        <p:spPr bwMode="auto">
          <a:xfrm>
            <a:off x="3046413" y="3684588"/>
            <a:ext cx="3254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Unicode MS" pitchFamily="34" charset="-128"/>
              </a:rPr>
              <a:t>1</a:t>
            </a:r>
          </a:p>
        </p:txBody>
      </p:sp>
      <p:sp>
        <p:nvSpPr>
          <p:cNvPr id="6191" name="Text Box 37"/>
          <p:cNvSpPr txBox="1">
            <a:spLocks noChangeArrowheads="1"/>
          </p:cNvSpPr>
          <p:nvPr/>
        </p:nvSpPr>
        <p:spPr bwMode="auto">
          <a:xfrm>
            <a:off x="3262313" y="4405313"/>
            <a:ext cx="3254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Unicode MS" pitchFamily="34" charset="-128"/>
              </a:rPr>
              <a:t>3</a:t>
            </a:r>
          </a:p>
        </p:txBody>
      </p:sp>
      <p:graphicFrame>
        <p:nvGraphicFramePr>
          <p:cNvPr id="6146" name="Object 38"/>
          <p:cNvGraphicFramePr>
            <a:graphicFrameLocks noGrp="1" noChangeAspect="1"/>
          </p:cNvGraphicFramePr>
          <p:nvPr>
            <p:ph sz="half" idx="2"/>
          </p:nvPr>
        </p:nvGraphicFramePr>
        <p:xfrm>
          <a:off x="2124075" y="1895475"/>
          <a:ext cx="27590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0" name="Equation" r:id="rId4" imgW="1320480" imgH="215640" progId="Equation.3">
                  <p:embed/>
                </p:oleObj>
              </mc:Choice>
              <mc:Fallback>
                <p:oleObj name="Equation" r:id="rId4" imgW="1320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895475"/>
                        <a:ext cx="2759075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92" name="Text Box 39"/>
          <p:cNvSpPr txBox="1">
            <a:spLocks noChangeArrowheads="1"/>
          </p:cNvSpPr>
          <p:nvPr/>
        </p:nvSpPr>
        <p:spPr bwMode="auto">
          <a:xfrm>
            <a:off x="1619250" y="2924175"/>
            <a:ext cx="3254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Unicode MS" pitchFamily="34" charset="-128"/>
              </a:rPr>
              <a:t>2</a:t>
            </a:r>
          </a:p>
        </p:txBody>
      </p:sp>
      <p:sp>
        <p:nvSpPr>
          <p:cNvPr id="6193" name="Text Box 40"/>
          <p:cNvSpPr txBox="1">
            <a:spLocks noChangeArrowheads="1"/>
          </p:cNvSpPr>
          <p:nvPr/>
        </p:nvSpPr>
        <p:spPr bwMode="auto">
          <a:xfrm>
            <a:off x="1476375" y="3933825"/>
            <a:ext cx="3254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Unicode MS" pitchFamily="34" charset="-128"/>
              </a:rPr>
              <a:t>1</a:t>
            </a:r>
          </a:p>
        </p:txBody>
      </p:sp>
      <p:sp>
        <p:nvSpPr>
          <p:cNvPr id="6194" name="Text Box 41"/>
          <p:cNvSpPr txBox="1">
            <a:spLocks noChangeArrowheads="1"/>
          </p:cNvSpPr>
          <p:nvPr/>
        </p:nvSpPr>
        <p:spPr bwMode="auto">
          <a:xfrm>
            <a:off x="2987675" y="2924175"/>
            <a:ext cx="3254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Unicode MS" pitchFamily="34" charset="-128"/>
              </a:rPr>
              <a:t>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90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20750" y="3465513"/>
              <a:ext cx="539750" cy="192087"/>
            </p14:xfrm>
          </p:contentPart>
        </mc:Choice>
        <mc:Fallback xmlns="">
          <p:pic>
            <p:nvPicPr>
              <p:cNvPr id="1290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2844" y="3459758"/>
                <a:ext cx="551249" cy="204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90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86000" y="2260600"/>
              <a:ext cx="1231900" cy="28575"/>
            </p14:xfrm>
          </p:contentPart>
        </mc:Choice>
        <mc:Fallback xmlns="">
          <p:pic>
            <p:nvPicPr>
              <p:cNvPr id="1290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81320" y="2255174"/>
                <a:ext cx="1249540" cy="45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902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95488" y="2568575"/>
              <a:ext cx="495300" cy="338138"/>
            </p14:xfrm>
          </p:contentPart>
        </mc:Choice>
        <mc:Fallback xmlns="">
          <p:pic>
            <p:nvPicPr>
              <p:cNvPr id="12902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91528" y="2565694"/>
                <a:ext cx="505739" cy="349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903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3750" y="3324225"/>
              <a:ext cx="755650" cy="538163"/>
            </p14:xfrm>
          </p:contentPart>
        </mc:Choice>
        <mc:Fallback xmlns="">
          <p:pic>
            <p:nvPicPr>
              <p:cNvPr id="12903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82950" y="3311986"/>
                <a:ext cx="778690" cy="5619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903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43200" y="2671763"/>
              <a:ext cx="322263" cy="300037"/>
            </p14:xfrm>
          </p:contentPart>
        </mc:Choice>
        <mc:Fallback xmlns="">
          <p:pic>
            <p:nvPicPr>
              <p:cNvPr id="12903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37426" y="2663469"/>
                <a:ext cx="336337" cy="314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903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29088" y="2419350"/>
              <a:ext cx="225425" cy="249238"/>
            </p14:xfrm>
          </p:contentPart>
        </mc:Choice>
        <mc:Fallback xmlns="">
          <p:pic>
            <p:nvPicPr>
              <p:cNvPr id="12903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122246" y="2411066"/>
                <a:ext cx="240549" cy="264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903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02213" y="1879600"/>
              <a:ext cx="381000" cy="236538"/>
            </p14:xfrm>
          </p:contentPart>
        </mc:Choice>
        <mc:Fallback xmlns="">
          <p:pic>
            <p:nvPicPr>
              <p:cNvPr id="12903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94291" y="1872759"/>
                <a:ext cx="396845" cy="251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903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22400" y="3759200"/>
              <a:ext cx="1046163" cy="1317625"/>
            </p14:xfrm>
          </p:contentPart>
        </mc:Choice>
        <mc:Fallback xmlns="">
          <p:pic>
            <p:nvPicPr>
              <p:cNvPr id="12903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16280" y="3750911"/>
                <a:ext cx="1057323" cy="13345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903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7900" y="3133725"/>
              <a:ext cx="225425" cy="184150"/>
            </p14:xfrm>
          </p:contentPart>
        </mc:Choice>
        <mc:Fallback xmlns="">
          <p:pic>
            <p:nvPicPr>
              <p:cNvPr id="12903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515375" y="3130532"/>
                <a:ext cx="235524" cy="1955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903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3488" y="4699000"/>
              <a:ext cx="196850" cy="250825"/>
            </p14:xfrm>
          </p:contentPart>
        </mc:Choice>
        <mc:Fallback xmlns="">
          <p:pic>
            <p:nvPicPr>
              <p:cNvPr id="12903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769170" y="4691443"/>
                <a:ext cx="212324" cy="2680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903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16413" y="4532313"/>
              <a:ext cx="266700" cy="303212"/>
            </p14:xfrm>
          </p:contentPart>
        </mc:Choice>
        <mc:Fallback xmlns="">
          <p:pic>
            <p:nvPicPr>
              <p:cNvPr id="12903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07810" y="4527609"/>
                <a:ext cx="285340" cy="3173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2903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5738" y="3298825"/>
              <a:ext cx="290512" cy="307975"/>
            </p14:xfrm>
          </p:contentPart>
        </mc:Choice>
        <mc:Fallback xmlns="">
          <p:pic>
            <p:nvPicPr>
              <p:cNvPr id="12903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987808" y="3288391"/>
                <a:ext cx="308534" cy="3270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2903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89200" y="3405188"/>
              <a:ext cx="3216275" cy="852487"/>
            </p14:xfrm>
          </p:contentPart>
        </mc:Choice>
        <mc:Fallback xmlns="">
          <p:pic>
            <p:nvPicPr>
              <p:cNvPr id="12903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81280" y="3402668"/>
                <a:ext cx="3233555" cy="8614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2904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0000" y="5581650"/>
              <a:ext cx="195263" cy="125413"/>
            </p14:xfrm>
          </p:contentPart>
        </mc:Choice>
        <mc:Fallback xmlns="">
          <p:pic>
            <p:nvPicPr>
              <p:cNvPr id="12904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259552" y="5569757"/>
                <a:ext cx="211475" cy="148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2904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92438" y="1619250"/>
              <a:ext cx="4965700" cy="85725"/>
            </p14:xfrm>
          </p:contentPart>
        </mc:Choice>
        <mc:Fallback xmlns="">
          <p:pic>
            <p:nvPicPr>
              <p:cNvPr id="12904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989918" y="1611326"/>
                <a:ext cx="4980460" cy="98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904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06600" y="2141538"/>
              <a:ext cx="2981325" cy="346075"/>
            </p14:xfrm>
          </p:contentPart>
        </mc:Choice>
        <mc:Fallback xmlns="">
          <p:pic>
            <p:nvPicPr>
              <p:cNvPr id="12904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999388" y="2128472"/>
                <a:ext cx="3001157" cy="367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904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55813" y="1824038"/>
              <a:ext cx="2908300" cy="293687"/>
            </p14:xfrm>
          </p:contentPart>
        </mc:Choice>
        <mc:Fallback xmlns="">
          <p:pic>
            <p:nvPicPr>
              <p:cNvPr id="12904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052213" y="1816120"/>
                <a:ext cx="2919819" cy="307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2904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2275" y="2006600"/>
              <a:ext cx="5494338" cy="3222625"/>
            </p14:xfrm>
          </p:contentPart>
        </mc:Choice>
        <mc:Fallback xmlns="">
          <p:pic>
            <p:nvPicPr>
              <p:cNvPr id="12904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14715" y="1999400"/>
                <a:ext cx="5511978" cy="3239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904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35100" y="3560763"/>
              <a:ext cx="4084638" cy="801687"/>
            </p14:xfrm>
          </p:contentPart>
        </mc:Choice>
        <mc:Fallback xmlns="">
          <p:pic>
            <p:nvPicPr>
              <p:cNvPr id="12904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419260" y="3497773"/>
                <a:ext cx="4116319" cy="92766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556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1E0FFF9-A0F2-434C-81EE-558CA0FBAAFE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928688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</a:rPr>
              <a:t>Finish MBA*</a:t>
            </a:r>
          </a:p>
          <a:p>
            <a:pPr eaLnBrk="1" hangingPunct="1">
              <a:buFontTx/>
              <a:buChar char="•"/>
            </a:pP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</a:rPr>
              <a:t>Pruning Cycles and Repeated states Examples</a:t>
            </a:r>
          </a:p>
          <a:p>
            <a:pPr eaLnBrk="1" hangingPunct="1">
              <a:buFontTx/>
              <a:buChar char="•"/>
            </a:pP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</a:rPr>
              <a:t>Dynamic Programming</a:t>
            </a:r>
            <a:endParaRPr lang="en-US" sz="40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4000" b="1" dirty="0" smtClean="0"/>
              <a:t>Search Recap</a:t>
            </a:r>
          </a:p>
          <a:p>
            <a:pPr eaLnBrk="1" hangingPunct="1">
              <a:buFontTx/>
              <a:buChar char="•"/>
            </a:pPr>
            <a:endParaRPr lang="en-US" sz="4000" dirty="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endParaRPr lang="en-US" sz="40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68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10</a:t>
            </a:r>
          </a:p>
        </p:txBody>
      </p:sp>
      <p:sp>
        <p:nvSpPr>
          <p:cNvPr id="9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F8CC042-49A7-48CD-B0E3-AF14B28AEDC7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922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Recap Search</a:t>
            </a:r>
          </a:p>
        </p:txBody>
      </p:sp>
      <p:sp>
        <p:nvSpPr>
          <p:cNvPr id="922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1800" smtClean="0"/>
          </a:p>
          <a:p>
            <a:pPr marL="0" indent="0" eaLnBrk="1" hangingPunct="1">
              <a:buFontTx/>
              <a:buChar char="•"/>
            </a:pPr>
            <a:endParaRPr lang="en-US" sz="2000" smtClean="0"/>
          </a:p>
          <a:p>
            <a:pPr lvl="1" eaLnBrk="1" hangingPunct="1"/>
            <a:endParaRPr lang="en-US" sz="1800" smtClean="0"/>
          </a:p>
        </p:txBody>
      </p:sp>
      <p:graphicFrame>
        <p:nvGraphicFramePr>
          <p:cNvPr id="565360" name="Group 112"/>
          <p:cNvGraphicFramePr>
            <a:graphicFrameLocks noGrp="1"/>
          </p:cNvGraphicFramePr>
          <p:nvPr>
            <p:ph sz="half" idx="2"/>
          </p:nvPr>
        </p:nvGraphicFramePr>
        <p:xfrm>
          <a:off x="184150" y="620713"/>
          <a:ext cx="8959850" cy="5425441"/>
        </p:xfrm>
        <a:graphic>
          <a:graphicData uri="http://schemas.openxmlformats.org/drawingml/2006/table">
            <a:tbl>
              <a:tblPr/>
              <a:tblGrid>
                <a:gridCol w="1704975"/>
                <a:gridCol w="1565275"/>
                <a:gridCol w="1657350"/>
                <a:gridCol w="1582738"/>
                <a:gridCol w="1296987"/>
                <a:gridCol w="1152525"/>
              </a:tblGrid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Selection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Complete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Optimal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Space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DFS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LIFO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 Unicode MS" pitchFamily="34" charset="-128"/>
                        </a:rPr>
                        <a:t>O(mb)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BFS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FIFO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IDS(C)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LIFO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 Unicode MS" pitchFamily="34" charset="-128"/>
                        </a:rPr>
                        <a:t>O(mb)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LCFS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min 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BFS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min 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A*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min 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B&amp;B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LIFO + pruning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 Unicode MS" pitchFamily="34" charset="-128"/>
                        </a:rPr>
                        <a:t>O(mb)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IDA*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LIFO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 Unicode MS" pitchFamily="34" charset="-128"/>
                        </a:rPr>
                        <a:t>O(mb)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MBA*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min 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</a:t>
                      </a:r>
                      <a:r>
                        <a:rPr kumimoji="0" lang="en-US" sz="2400" b="0" i="1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011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4700" y="2292350"/>
              <a:ext cx="350838" cy="153988"/>
            </p14:xfrm>
          </p:contentPart>
        </mc:Choice>
        <mc:Fallback xmlns="">
          <p:pic>
            <p:nvPicPr>
              <p:cNvPr id="9011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8583" y="2284830"/>
                <a:ext cx="365231" cy="171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011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4938" y="1004888"/>
              <a:ext cx="1265237" cy="5070475"/>
            </p14:xfrm>
          </p:contentPart>
        </mc:Choice>
        <mc:Fallback xmlns="">
          <p:pic>
            <p:nvPicPr>
              <p:cNvPr id="9011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3783" y="999488"/>
                <a:ext cx="1288627" cy="50891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011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60663" y="3309938"/>
              <a:ext cx="254000" cy="277812"/>
            </p14:xfrm>
          </p:contentPart>
        </mc:Choice>
        <mc:Fallback xmlns="">
          <p:pic>
            <p:nvPicPr>
              <p:cNvPr id="9011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56346" y="3304561"/>
                <a:ext cx="268031" cy="2917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011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44813" y="3713163"/>
              <a:ext cx="496887" cy="260350"/>
            </p14:xfrm>
          </p:contentPart>
        </mc:Choice>
        <mc:Fallback xmlns="">
          <p:pic>
            <p:nvPicPr>
              <p:cNvPr id="9011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39052" y="3707041"/>
                <a:ext cx="512010" cy="2729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011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57450" y="207963"/>
              <a:ext cx="222250" cy="381000"/>
            </p14:xfrm>
          </p:contentPart>
        </mc:Choice>
        <mc:Fallback xmlns="">
          <p:pic>
            <p:nvPicPr>
              <p:cNvPr id="9011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51326" y="199680"/>
                <a:ext cx="239180" cy="3975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011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40550" y="2109788"/>
              <a:ext cx="1308100" cy="466725"/>
            </p14:xfrm>
          </p:contentPart>
        </mc:Choice>
        <mc:Fallback xmlns="">
          <p:pic>
            <p:nvPicPr>
              <p:cNvPr id="9011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938030" y="2101505"/>
                <a:ext cx="1319979" cy="479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011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45450" y="5273675"/>
              <a:ext cx="238125" cy="146050"/>
            </p14:xfrm>
          </p:contentPart>
        </mc:Choice>
        <mc:Fallback xmlns="">
          <p:pic>
            <p:nvPicPr>
              <p:cNvPr id="9011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038245" y="5262883"/>
                <a:ext cx="250013" cy="1640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012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85138" y="4595813"/>
              <a:ext cx="187325" cy="144462"/>
            </p14:xfrm>
          </p:contentPart>
        </mc:Choice>
        <mc:Fallback xmlns="">
          <p:pic>
            <p:nvPicPr>
              <p:cNvPr id="9012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079014" y="4587907"/>
                <a:ext cx="197772" cy="1613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012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4975" y="1376363"/>
              <a:ext cx="166688" cy="144462"/>
            </p14:xfrm>
          </p:contentPart>
        </mc:Choice>
        <mc:Fallback xmlns="">
          <p:pic>
            <p:nvPicPr>
              <p:cNvPr id="9012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049935" y="1371680"/>
                <a:ext cx="181089" cy="1541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012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86088" y="5064125"/>
              <a:ext cx="211137" cy="327025"/>
            </p14:xfrm>
          </p:contentPart>
        </mc:Choice>
        <mc:Fallback xmlns="">
          <p:pic>
            <p:nvPicPr>
              <p:cNvPr id="9012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981044" y="5058362"/>
                <a:ext cx="228071" cy="3432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012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41663" y="4289425"/>
              <a:ext cx="147637" cy="339725"/>
            </p14:xfrm>
          </p:contentPart>
        </mc:Choice>
        <mc:Fallback xmlns="">
          <p:pic>
            <p:nvPicPr>
              <p:cNvPr id="9012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137712" y="4283667"/>
                <a:ext cx="162724" cy="35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012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57563" y="520700"/>
              <a:ext cx="5716587" cy="684213"/>
            </p14:xfrm>
          </p:contentPart>
        </mc:Choice>
        <mc:Fallback xmlns="">
          <p:pic>
            <p:nvPicPr>
              <p:cNvPr id="9012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350715" y="510622"/>
                <a:ext cx="5733526" cy="70328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020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10</a:t>
            </a:r>
          </a:p>
        </p:txBody>
      </p:sp>
      <p:sp>
        <p:nvSpPr>
          <p:cNvPr id="8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0E1D47-2067-47E6-8ABC-5F135BCDC32D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Recap Search </a:t>
            </a:r>
            <a:r>
              <a:rPr lang="en-US" sz="3200" smtClean="0"/>
              <a:t>(some qualifications)</a:t>
            </a:r>
          </a:p>
        </p:txBody>
      </p:sp>
      <p:sp>
        <p:nvSpPr>
          <p:cNvPr id="1024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1800" smtClean="0"/>
          </a:p>
          <a:p>
            <a:pPr marL="0" indent="0" eaLnBrk="1" hangingPunct="1">
              <a:buFontTx/>
              <a:buChar char="•"/>
            </a:pPr>
            <a:endParaRPr lang="en-US" sz="2000" smtClean="0"/>
          </a:p>
          <a:p>
            <a:pPr lvl="1" eaLnBrk="1" hangingPunct="1"/>
            <a:endParaRPr lang="en-US" sz="1800" smtClean="0"/>
          </a:p>
        </p:txBody>
      </p:sp>
      <p:graphicFrame>
        <p:nvGraphicFramePr>
          <p:cNvPr id="544932" name="Group 164"/>
          <p:cNvGraphicFramePr>
            <a:graphicFrameLocks noGrp="1"/>
          </p:cNvGraphicFramePr>
          <p:nvPr>
            <p:ph sz="half" idx="2"/>
          </p:nvPr>
        </p:nvGraphicFramePr>
        <p:xfrm>
          <a:off x="149225" y="838200"/>
          <a:ext cx="8820150" cy="5308601"/>
        </p:xfrm>
        <a:graphic>
          <a:graphicData uri="http://schemas.openxmlformats.org/drawingml/2006/table">
            <a:tbl>
              <a:tblPr/>
              <a:tblGrid>
                <a:gridCol w="1704975"/>
                <a:gridCol w="1878013"/>
                <a:gridCol w="1738312"/>
                <a:gridCol w="1503363"/>
                <a:gridCol w="1995487"/>
              </a:tblGrid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Complete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Optimal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Space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DFS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 Unicode MS" pitchFamily="34" charset="-128"/>
                        </a:rPr>
                        <a:t>O(mb)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BFS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IDS(C)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 Unicode MS" pitchFamily="34" charset="-128"/>
                        </a:rPr>
                        <a:t>O(mb)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LCFS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Unicode MS" pitchFamily="34" charset="-128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BFS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A*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Unicode MS" pitchFamily="34" charset="-128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B&amp;B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Unicode MS" pitchFamily="34" charset="-128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 Unicode MS" pitchFamily="34" charset="-128"/>
                        </a:rPr>
                        <a:t>O(mb)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IDA*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 Unicode MS" pitchFamily="34" charset="-128"/>
                        </a:rPr>
                        <a:t>O(mb)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MBA*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</a:t>
                      </a:r>
                      <a:r>
                        <a:rPr kumimoji="0" lang="en-US" sz="2400" b="0" i="1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806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37038" y="2863850"/>
              <a:ext cx="1069975" cy="615950"/>
            </p14:xfrm>
          </p:contentPart>
        </mc:Choice>
        <mc:Fallback xmlns="">
          <p:pic>
            <p:nvPicPr>
              <p:cNvPr id="8806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28766" y="2852303"/>
                <a:ext cx="1087958" cy="636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806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57663" y="3948113"/>
              <a:ext cx="901700" cy="1017587"/>
            </p14:xfrm>
          </p:contentPart>
        </mc:Choice>
        <mc:Fallback xmlns="">
          <p:pic>
            <p:nvPicPr>
              <p:cNvPr id="8806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50824" y="3944873"/>
                <a:ext cx="920058" cy="10316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806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71838" y="4016375"/>
              <a:ext cx="1577975" cy="473075"/>
            </p14:xfrm>
          </p:contentPart>
        </mc:Choice>
        <mc:Fallback xmlns="">
          <p:pic>
            <p:nvPicPr>
              <p:cNvPr id="8806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64998" y="4009174"/>
                <a:ext cx="1590216" cy="49107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405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10</a:t>
            </a:r>
          </a:p>
        </p:txBody>
      </p:sp>
      <p:sp>
        <p:nvSpPr>
          <p:cNvPr id="8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8BB6F47-B50B-4C8D-B1F0-75F84C9DC2DC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127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Search in Practice</a:t>
            </a:r>
          </a:p>
        </p:txBody>
      </p:sp>
      <p:sp>
        <p:nvSpPr>
          <p:cNvPr id="1127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1800" smtClean="0"/>
          </a:p>
          <a:p>
            <a:pPr marL="0" indent="0" eaLnBrk="1" hangingPunct="1">
              <a:buFontTx/>
              <a:buChar char="•"/>
            </a:pPr>
            <a:endParaRPr lang="en-US" sz="2000" smtClean="0"/>
          </a:p>
          <a:p>
            <a:pPr lvl="1" eaLnBrk="1" hangingPunct="1"/>
            <a:endParaRPr lang="en-US" sz="1800" smtClean="0"/>
          </a:p>
        </p:txBody>
      </p:sp>
      <p:graphicFrame>
        <p:nvGraphicFramePr>
          <p:cNvPr id="563204" name="Group 4"/>
          <p:cNvGraphicFramePr>
            <a:graphicFrameLocks noGrp="1"/>
          </p:cNvGraphicFramePr>
          <p:nvPr>
            <p:ph sz="half" idx="2"/>
          </p:nvPr>
        </p:nvGraphicFramePr>
        <p:xfrm>
          <a:off x="149225" y="838200"/>
          <a:ext cx="8820150" cy="5892801"/>
        </p:xfrm>
        <a:graphic>
          <a:graphicData uri="http://schemas.openxmlformats.org/drawingml/2006/table">
            <a:tbl>
              <a:tblPr/>
              <a:tblGrid>
                <a:gridCol w="1704975"/>
                <a:gridCol w="1878013"/>
                <a:gridCol w="1738312"/>
                <a:gridCol w="1503363"/>
                <a:gridCol w="1995487"/>
              </a:tblGrid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Complete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Optimal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Space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DFS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 Unicode MS" pitchFamily="34" charset="-128"/>
                        </a:rPr>
                        <a:t>O(mb)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BFS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Unicode MS" pitchFamily="34" charset="-128"/>
                        </a:rPr>
                        <a:t>IDS(C)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 Unicode MS" pitchFamily="34" charset="-128"/>
                        </a:rPr>
                        <a:t>O(mb)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LCFS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BFS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A*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Unicode MS" pitchFamily="34" charset="-128"/>
                        </a:rPr>
                        <a:t>B&amp;B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 Unicode MS" pitchFamily="34" charset="-128"/>
                        </a:rPr>
                        <a:t>O(mb)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Unicode MS" pitchFamily="34" charset="-128"/>
                        </a:rPr>
                        <a:t>IDA*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 Unicode MS" pitchFamily="34" charset="-128"/>
                        </a:rPr>
                        <a:t>O(mb)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Unicode MS" pitchFamily="34" charset="-128"/>
                        </a:rPr>
                        <a:t>MBA*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m/2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m/2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6017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62175" y="2522538"/>
              <a:ext cx="352425" cy="182562"/>
            </p14:xfrm>
          </p:contentPart>
        </mc:Choice>
        <mc:Fallback xmlns="">
          <p:pic>
            <p:nvPicPr>
              <p:cNvPr id="86017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59295" y="2516788"/>
                <a:ext cx="360705" cy="1911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601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0175" y="1166813"/>
              <a:ext cx="1279525" cy="2306637"/>
            </p14:xfrm>
          </p:contentPart>
        </mc:Choice>
        <mc:Fallback xmlns="">
          <p:pic>
            <p:nvPicPr>
              <p:cNvPr id="8601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8622" y="1158893"/>
                <a:ext cx="1303354" cy="2324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601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3388" y="4773613"/>
              <a:ext cx="1035050" cy="1238250"/>
            </p14:xfrm>
          </p:contentPart>
        </mc:Choice>
        <mc:Fallback xmlns="">
          <p:pic>
            <p:nvPicPr>
              <p:cNvPr id="8601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3308" y="4762094"/>
                <a:ext cx="1058811" cy="1262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602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59238" y="2505075"/>
              <a:ext cx="446087" cy="144463"/>
            </p14:xfrm>
          </p:contentPart>
        </mc:Choice>
        <mc:Fallback xmlns="">
          <p:pic>
            <p:nvPicPr>
              <p:cNvPr id="8602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55998" y="2497870"/>
                <a:ext cx="456888" cy="155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602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05713" y="2746375"/>
              <a:ext cx="906462" cy="34925"/>
            </p14:xfrm>
          </p:contentPart>
        </mc:Choice>
        <mc:Fallback xmlns="">
          <p:pic>
            <p:nvPicPr>
              <p:cNvPr id="8602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601033" y="2742774"/>
                <a:ext cx="921942" cy="4932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41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10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29D02BB-A8B4-4518-BB81-0B4AC70474AB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Search in Practice (cont’)</a:t>
            </a:r>
            <a:endParaRPr lang="en-US" i="1" baseline="30000" smtClean="0"/>
          </a:p>
        </p:txBody>
      </p:sp>
      <p:sp>
        <p:nvSpPr>
          <p:cNvPr id="1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714375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12308" name="Rectangle 4"/>
          <p:cNvSpPr>
            <a:spLocks noChangeArrowheads="1"/>
          </p:cNvSpPr>
          <p:nvPr/>
        </p:nvSpPr>
        <p:spPr bwMode="auto">
          <a:xfrm>
            <a:off x="0" y="620713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b="0">
              <a:latin typeface="Arial Unicode MS" pitchFamily="34" charset="-128"/>
            </a:endParaRPr>
          </a:p>
        </p:txBody>
      </p:sp>
      <p:sp>
        <p:nvSpPr>
          <p:cNvPr id="12309" name="Line 9"/>
          <p:cNvSpPr>
            <a:spLocks noChangeShapeType="1"/>
          </p:cNvSpPr>
          <p:nvPr/>
        </p:nvSpPr>
        <p:spPr bwMode="auto">
          <a:xfrm flipV="1">
            <a:off x="2214563" y="1285875"/>
            <a:ext cx="2714625" cy="93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310" name="Line 10"/>
          <p:cNvSpPr>
            <a:spLocks noChangeShapeType="1"/>
          </p:cNvSpPr>
          <p:nvPr/>
        </p:nvSpPr>
        <p:spPr bwMode="auto">
          <a:xfrm>
            <a:off x="2143125" y="2214563"/>
            <a:ext cx="1724025" cy="130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311" name="Line 11"/>
          <p:cNvSpPr>
            <a:spLocks noChangeShapeType="1"/>
          </p:cNvSpPr>
          <p:nvPr/>
        </p:nvSpPr>
        <p:spPr bwMode="auto">
          <a:xfrm flipV="1">
            <a:off x="3867150" y="2219325"/>
            <a:ext cx="2160588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312" name="Line 12"/>
          <p:cNvSpPr>
            <a:spLocks noChangeShapeType="1"/>
          </p:cNvSpPr>
          <p:nvPr/>
        </p:nvSpPr>
        <p:spPr bwMode="auto">
          <a:xfrm>
            <a:off x="3867150" y="3516313"/>
            <a:ext cx="1800225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313" name="Line 13"/>
          <p:cNvSpPr>
            <a:spLocks noChangeShapeType="1"/>
          </p:cNvSpPr>
          <p:nvPr/>
        </p:nvSpPr>
        <p:spPr bwMode="auto">
          <a:xfrm flipV="1">
            <a:off x="6072188" y="3357563"/>
            <a:ext cx="1801812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314" name="Line 14"/>
          <p:cNvSpPr>
            <a:spLocks noChangeShapeType="1"/>
          </p:cNvSpPr>
          <p:nvPr/>
        </p:nvSpPr>
        <p:spPr bwMode="auto">
          <a:xfrm>
            <a:off x="5667375" y="4308475"/>
            <a:ext cx="2449513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315" name="Rectangle 15"/>
          <p:cNvSpPr>
            <a:spLocks noChangeArrowheads="1"/>
          </p:cNvSpPr>
          <p:nvPr/>
        </p:nvSpPr>
        <p:spPr bwMode="auto">
          <a:xfrm>
            <a:off x="428625" y="2928938"/>
            <a:ext cx="4286250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685800">
              <a:spcAft>
                <a:spcPct val="20000"/>
              </a:spcAft>
            </a:pPr>
            <a:r>
              <a:rPr lang="en-US">
                <a:latin typeface="Arial Unicode MS" pitchFamily="34" charset="-128"/>
              </a:rPr>
              <a:t/>
            </a:r>
            <a:br>
              <a:rPr lang="en-US">
                <a:latin typeface="Arial Unicode MS" pitchFamily="34" charset="-128"/>
              </a:rPr>
            </a:br>
            <a:r>
              <a:rPr lang="en-US">
                <a:latin typeface="Arial Unicode MS" pitchFamily="34" charset="-128"/>
              </a:rPr>
              <a:t>Many paths to solution, no  </a:t>
            </a:r>
            <a:r>
              <a:rPr lang="en-US" sz="3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∞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>
                <a:latin typeface="Arial Unicode MS" pitchFamily="34" charset="-128"/>
              </a:rPr>
              <a:t>paths?</a:t>
            </a:r>
            <a:br>
              <a:rPr lang="en-US">
                <a:latin typeface="Arial Unicode MS" pitchFamily="34" charset="-128"/>
              </a:rPr>
            </a:br>
            <a:endParaRPr lang="en-US" i="1" baseline="30000">
              <a:latin typeface="Arial Unicode MS" pitchFamily="34" charset="-128"/>
            </a:endParaRPr>
          </a:p>
        </p:txBody>
      </p:sp>
      <p:sp>
        <p:nvSpPr>
          <p:cNvPr id="12316" name="Rectangle 15"/>
          <p:cNvSpPr>
            <a:spLocks noChangeArrowheads="1"/>
          </p:cNvSpPr>
          <p:nvPr/>
        </p:nvSpPr>
        <p:spPr bwMode="auto">
          <a:xfrm>
            <a:off x="214313" y="2143125"/>
            <a:ext cx="207168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685800" indent="-685800">
              <a:spcAft>
                <a:spcPct val="20000"/>
              </a:spcAft>
            </a:pPr>
            <a:r>
              <a:rPr lang="en-US">
                <a:latin typeface="Arial Unicode MS" pitchFamily="34" charset="-128"/>
              </a:rPr>
              <a:t>Informed?</a:t>
            </a:r>
            <a:br>
              <a:rPr lang="en-US">
                <a:latin typeface="Arial Unicode MS" pitchFamily="34" charset="-128"/>
              </a:rPr>
            </a:br>
            <a:r>
              <a:rPr lang="en-US">
                <a:latin typeface="Arial Unicode MS" pitchFamily="34" charset="-128"/>
              </a:rPr>
              <a:t/>
            </a:r>
            <a:br>
              <a:rPr lang="en-US">
                <a:latin typeface="Arial Unicode MS" pitchFamily="34" charset="-128"/>
              </a:rPr>
            </a:br>
            <a:endParaRPr lang="en-US" i="1" baseline="30000">
              <a:latin typeface="Arial Unicode MS" pitchFamily="34" charset="-128"/>
            </a:endParaRPr>
          </a:p>
        </p:txBody>
      </p:sp>
      <p:sp>
        <p:nvSpPr>
          <p:cNvPr id="12317" name="Rectangle 15"/>
          <p:cNvSpPr>
            <a:spLocks noChangeArrowheads="1"/>
          </p:cNvSpPr>
          <p:nvPr/>
        </p:nvSpPr>
        <p:spPr bwMode="auto">
          <a:xfrm>
            <a:off x="2214563" y="4572000"/>
            <a:ext cx="4214812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685800" indent="-685800">
              <a:spcAft>
                <a:spcPct val="20000"/>
              </a:spcAft>
            </a:pPr>
            <a:r>
              <a:rPr lang="en-US">
                <a:latin typeface="Arial Unicode MS" pitchFamily="34" charset="-128"/>
              </a:rPr>
              <a:t>Large branching factor?</a:t>
            </a:r>
            <a:br>
              <a:rPr lang="en-US">
                <a:latin typeface="Arial Unicode MS" pitchFamily="34" charset="-128"/>
              </a:rPr>
            </a:br>
            <a:r>
              <a:rPr lang="en-US">
                <a:latin typeface="Arial Unicode MS" pitchFamily="34" charset="-128"/>
              </a:rPr>
              <a:t/>
            </a:r>
            <a:br>
              <a:rPr lang="en-US">
                <a:latin typeface="Arial Unicode MS" pitchFamily="34" charset="-128"/>
              </a:rPr>
            </a:br>
            <a:endParaRPr lang="en-US" i="1" baseline="3000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3969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94038" y="1273175"/>
              <a:ext cx="317500" cy="319088"/>
            </p14:xfrm>
          </p:contentPart>
        </mc:Choice>
        <mc:Fallback xmlns="">
          <p:pic>
            <p:nvPicPr>
              <p:cNvPr id="83969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87904" y="1263114"/>
                <a:ext cx="332653" cy="339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397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01863" y="2647950"/>
              <a:ext cx="369887" cy="355600"/>
            </p14:xfrm>
          </p:contentPart>
        </mc:Choice>
        <mc:Fallback xmlns="">
          <p:pic>
            <p:nvPicPr>
              <p:cNvPr id="8397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93939" y="2641831"/>
                <a:ext cx="390056" cy="3725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397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14913" y="992188"/>
              <a:ext cx="847725" cy="444500"/>
            </p14:xfrm>
          </p:contentPart>
        </mc:Choice>
        <mc:Fallback xmlns="">
          <p:pic>
            <p:nvPicPr>
              <p:cNvPr id="8397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08794" y="985350"/>
                <a:ext cx="865003" cy="4578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397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35738" y="3511550"/>
              <a:ext cx="361950" cy="358775"/>
            </p14:xfrm>
          </p:contentPart>
        </mc:Choice>
        <mc:Fallback xmlns="">
          <p:pic>
            <p:nvPicPr>
              <p:cNvPr id="8397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29262" y="3505792"/>
                <a:ext cx="379940" cy="3753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397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5963" y="2439988"/>
              <a:ext cx="422275" cy="354012"/>
            </p14:xfrm>
          </p:contentPart>
        </mc:Choice>
        <mc:Fallback xmlns="">
          <p:pic>
            <p:nvPicPr>
              <p:cNvPr id="8397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17323" y="2428464"/>
                <a:ext cx="443155" cy="374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397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9188" y="1860550"/>
              <a:ext cx="876300" cy="358775"/>
            </p14:xfrm>
          </p:contentPart>
        </mc:Choice>
        <mc:Fallback xmlns="">
          <p:pic>
            <p:nvPicPr>
              <p:cNvPr id="8397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88760" y="1850844"/>
                <a:ext cx="896077" cy="3781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397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7538" y="3081338"/>
              <a:ext cx="6589712" cy="2325687"/>
            </p14:xfrm>
          </p:contentPart>
        </mc:Choice>
        <mc:Fallback xmlns="">
          <p:pic>
            <p:nvPicPr>
              <p:cNvPr id="8397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9258" y="3072708"/>
                <a:ext cx="6604832" cy="23418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397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89875" y="2889250"/>
              <a:ext cx="844550" cy="623888"/>
            </p14:xfrm>
          </p:contentPart>
        </mc:Choice>
        <mc:Fallback xmlns="">
          <p:pic>
            <p:nvPicPr>
              <p:cNvPr id="8397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879435" y="2881690"/>
                <a:ext cx="862550" cy="6418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8397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6500" y="5345113"/>
              <a:ext cx="1276350" cy="582612"/>
            </p14:xfrm>
          </p:contentPart>
        </mc:Choice>
        <mc:Fallback xmlns="">
          <p:pic>
            <p:nvPicPr>
              <p:cNvPr id="8397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548579" y="5333230"/>
                <a:ext cx="1292912" cy="604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397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16025" y="4197350"/>
              <a:ext cx="1254125" cy="850900"/>
            </p14:xfrm>
          </p:contentPart>
        </mc:Choice>
        <mc:Fallback xmlns="">
          <p:pic>
            <p:nvPicPr>
              <p:cNvPr id="8397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09906" y="4194830"/>
                <a:ext cx="1269244" cy="85809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902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623B0C5-A2EC-4B6B-A996-2621252AF537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33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(Adversarial) Search: Chess</a:t>
            </a:r>
          </a:p>
        </p:txBody>
      </p:sp>
      <p:sp>
        <p:nvSpPr>
          <p:cNvPr id="133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692150"/>
            <a:ext cx="8820150" cy="1439863"/>
          </a:xfrm>
        </p:spPr>
        <p:txBody>
          <a:bodyPr/>
          <a:lstStyle/>
          <a:p>
            <a:pPr eaLnBrk="1" hangingPunct="1"/>
            <a:r>
              <a:rPr lang="en-US" smtClean="0"/>
              <a:t>Deep Blue’s Results in the second tournament: </a:t>
            </a:r>
          </a:p>
          <a:p>
            <a:pPr lvl="1" eaLnBrk="1" hangingPunct="1"/>
            <a:r>
              <a:rPr lang="en-US" smtClean="0"/>
              <a:t>second tournament: won 3 games, lost 2, tied 1</a:t>
            </a:r>
          </a:p>
        </p:txBody>
      </p:sp>
      <p:pic>
        <p:nvPicPr>
          <p:cNvPr id="13321" name="Picture 4" descr="kasparov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628775"/>
            <a:ext cx="4427537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0" y="1844675"/>
            <a:ext cx="4932363" cy="30972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b="0">
                <a:latin typeface="Arial Unicode MS" pitchFamily="34" charset="-128"/>
              </a:rPr>
              <a:t>30 CPUs + 480 chess processors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b="0">
                <a:latin typeface="Arial Unicode MS" pitchFamily="34" charset="-128"/>
              </a:rPr>
              <a:t>Searched 126.000.000 nodes per sec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b="0">
                <a:latin typeface="Arial Unicode MS" pitchFamily="34" charset="-128"/>
              </a:rPr>
              <a:t>Generated 30 billion positions per move reaching depth 14 routinely</a:t>
            </a:r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0" y="5157788"/>
            <a:ext cx="9144000" cy="865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Iterative Deepening</a:t>
            </a:r>
            <a:r>
              <a:rPr lang="en-US" sz="2400" b="0">
                <a:solidFill>
                  <a:schemeClr val="accent2"/>
                </a:solidFill>
                <a:latin typeface="Arial Unicode MS" pitchFamily="34" charset="-128"/>
              </a:rPr>
              <a:t> with evaluation function (similar to a 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heuristic</a:t>
            </a:r>
            <a:r>
              <a:rPr lang="en-US" sz="2400" b="0">
                <a:solidFill>
                  <a:schemeClr val="accent2"/>
                </a:solidFill>
                <a:latin typeface="Arial Unicode MS" pitchFamily="34" charset="-128"/>
              </a:rPr>
              <a:t>) based on 8000 features (e.g.,  sum of worth of pieces: pawn 1, rook 5, queen 10)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192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9775" y="3067050"/>
              <a:ext cx="3246438" cy="2513013"/>
            </p14:xfrm>
          </p:contentPart>
        </mc:Choice>
        <mc:Fallback xmlns="">
          <p:pic>
            <p:nvPicPr>
              <p:cNvPr id="8192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7256" y="3055915"/>
                <a:ext cx="3260112" cy="25356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192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6588" y="5026025"/>
              <a:ext cx="4052887" cy="1295400"/>
            </p14:xfrm>
          </p:contentPart>
        </mc:Choice>
        <mc:Fallback xmlns="">
          <p:pic>
            <p:nvPicPr>
              <p:cNvPr id="8192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03708" y="5016664"/>
                <a:ext cx="4061887" cy="13101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192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93788" y="184150"/>
              <a:ext cx="687387" cy="349250"/>
            </p14:xfrm>
          </p:contentPart>
        </mc:Choice>
        <mc:Fallback xmlns="">
          <p:pic>
            <p:nvPicPr>
              <p:cNvPr id="8192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84777" y="177669"/>
                <a:ext cx="703607" cy="36401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504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7" grpId="0" animBg="1"/>
      <p:bldP spid="5509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1E0FFF9-A0F2-434C-81EE-558CA0FBAAFE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928688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4000" b="1" dirty="0" smtClean="0"/>
              <a:t>Finish MBA*</a:t>
            </a:r>
          </a:p>
          <a:p>
            <a:pPr eaLnBrk="1" hangingPunct="1">
              <a:buFontTx/>
              <a:buChar char="•"/>
            </a:pPr>
            <a:r>
              <a:rPr lang="en-US" sz="4000" b="1" dirty="0" smtClean="0">
                <a:solidFill>
                  <a:schemeClr val="bg2"/>
                </a:solidFill>
              </a:rPr>
              <a:t>Pruning Cycles and Repeated states Examples</a:t>
            </a:r>
          </a:p>
          <a:p>
            <a:pPr eaLnBrk="1" hangingPunct="1">
              <a:buFontTx/>
              <a:buChar char="•"/>
            </a:pPr>
            <a:r>
              <a:rPr lang="en-US" sz="4000" b="1" dirty="0" smtClean="0">
                <a:solidFill>
                  <a:schemeClr val="bg2"/>
                </a:solidFill>
              </a:rPr>
              <a:t>Dynamic Programming</a:t>
            </a:r>
            <a:endParaRPr lang="en-US" sz="4000" dirty="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4000" dirty="0" smtClean="0">
                <a:solidFill>
                  <a:schemeClr val="bg2"/>
                </a:solidFill>
              </a:rPr>
              <a:t>Search Recap</a:t>
            </a:r>
          </a:p>
          <a:p>
            <a:pPr eaLnBrk="1" hangingPunct="1">
              <a:buFontTx/>
              <a:buChar char="•"/>
            </a:pPr>
            <a:endParaRPr lang="en-US" sz="4000" dirty="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endParaRPr lang="en-US" sz="40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0" y="5643578"/>
            <a:ext cx="2500298" cy="12144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CPSC 322, Lecture 2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3FD71E4C-075D-44FD-B397-B2BF23909376}" type="slidenum">
              <a:rPr lang="en-US"/>
              <a:pPr/>
              <a:t>20</a:t>
            </a:fld>
            <a:endParaRPr lang="en-US"/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/>
              <a:t>Modules we'll cover in this </a:t>
            </a:r>
            <a:r>
              <a:rPr lang="en-US" dirty="0" smtClean="0"/>
              <a:t>course: </a:t>
            </a:r>
            <a:r>
              <a:rPr lang="en-US" dirty="0" err="1" smtClean="0"/>
              <a:t>R&amp;Rsys</a:t>
            </a:r>
            <a:endParaRPr lang="en-US" dirty="0"/>
          </a:p>
        </p:txBody>
      </p:sp>
      <p:sp>
        <p:nvSpPr>
          <p:cNvPr id="302086" name="Rectangle 6"/>
          <p:cNvSpPr>
            <a:spLocks noChangeArrowheads="1"/>
          </p:cNvSpPr>
          <p:nvPr/>
        </p:nvSpPr>
        <p:spPr bwMode="auto">
          <a:xfrm>
            <a:off x="323851" y="765174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30208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57752" y="785794"/>
            <a:ext cx="2428892" cy="503237"/>
          </a:xfrm>
        </p:spPr>
        <p:txBody>
          <a:bodyPr/>
          <a:lstStyle/>
          <a:p>
            <a:r>
              <a:rPr lang="en-US" b="1" dirty="0"/>
              <a:t>Environment</a:t>
            </a:r>
          </a:p>
        </p:txBody>
      </p:sp>
      <p:sp>
        <p:nvSpPr>
          <p:cNvPr id="302088" name="Rectangle 8"/>
          <p:cNvSpPr>
            <a:spLocks noChangeArrowheads="1"/>
          </p:cNvSpPr>
          <p:nvPr/>
        </p:nvSpPr>
        <p:spPr bwMode="auto">
          <a:xfrm>
            <a:off x="0" y="1500174"/>
            <a:ext cx="1702011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 dirty="0" smtClean="0">
                <a:latin typeface="Arial Unicode MS" pitchFamily="34" charset="-128"/>
              </a:rPr>
              <a:t>Problem</a:t>
            </a:r>
            <a:endParaRPr lang="en-US" b="1" dirty="0">
              <a:latin typeface="Arial Unicode MS" pitchFamily="34" charset="-128"/>
            </a:endParaRPr>
          </a:p>
        </p:txBody>
      </p:sp>
      <p:sp>
        <p:nvSpPr>
          <p:cNvPr id="302089" name="Rectangle 9"/>
          <p:cNvSpPr>
            <a:spLocks noChangeArrowheads="1"/>
          </p:cNvSpPr>
          <p:nvPr/>
        </p:nvSpPr>
        <p:spPr bwMode="auto">
          <a:xfrm>
            <a:off x="1000101" y="3500438"/>
            <a:ext cx="15128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dirty="0" smtClean="0">
                <a:latin typeface="Arial Unicode MS" pitchFamily="34" charset="-128"/>
              </a:rPr>
              <a:t>Query</a:t>
            </a:r>
            <a:endParaRPr lang="en-US" sz="2400" dirty="0">
              <a:latin typeface="Arial Unicode MS" pitchFamily="34" charset="-128"/>
            </a:endParaRPr>
          </a:p>
        </p:txBody>
      </p:sp>
      <p:sp>
        <p:nvSpPr>
          <p:cNvPr id="302090" name="Rectangle 10"/>
          <p:cNvSpPr>
            <a:spLocks noChangeArrowheads="1"/>
          </p:cNvSpPr>
          <p:nvPr/>
        </p:nvSpPr>
        <p:spPr bwMode="auto">
          <a:xfrm>
            <a:off x="928663" y="5143512"/>
            <a:ext cx="1601771" cy="419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dirty="0" smtClean="0">
                <a:latin typeface="Arial Unicode MS" pitchFamily="34" charset="-128"/>
              </a:rPr>
              <a:t>Planning</a:t>
            </a:r>
            <a:endParaRPr lang="en-US" sz="2400" dirty="0">
              <a:latin typeface="Arial Unicode MS" pitchFamily="34" charset="-128"/>
            </a:endParaRPr>
          </a:p>
        </p:txBody>
      </p:sp>
      <p:sp>
        <p:nvSpPr>
          <p:cNvPr id="302091" name="Rectangle 11"/>
          <p:cNvSpPr>
            <a:spLocks noChangeArrowheads="1"/>
          </p:cNvSpPr>
          <p:nvPr/>
        </p:nvSpPr>
        <p:spPr bwMode="auto">
          <a:xfrm>
            <a:off x="3357555" y="1214422"/>
            <a:ext cx="2159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Arial Unicode MS" pitchFamily="34" charset="-128"/>
              </a:rPr>
              <a:t>Deterministic</a:t>
            </a:r>
          </a:p>
        </p:txBody>
      </p:sp>
      <p:sp>
        <p:nvSpPr>
          <p:cNvPr id="302092" name="Rectangle 12"/>
          <p:cNvSpPr>
            <a:spLocks noChangeArrowheads="1"/>
          </p:cNvSpPr>
          <p:nvPr/>
        </p:nvSpPr>
        <p:spPr bwMode="auto">
          <a:xfrm>
            <a:off x="6500827" y="1142984"/>
            <a:ext cx="2159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Arial Unicode MS" pitchFamily="34" charset="-128"/>
              </a:rPr>
              <a:t>Stochastic</a:t>
            </a:r>
          </a:p>
        </p:txBody>
      </p:sp>
      <p:sp>
        <p:nvSpPr>
          <p:cNvPr id="302093" name="Rectangle 13"/>
          <p:cNvSpPr>
            <a:spLocks noChangeArrowheads="1"/>
          </p:cNvSpPr>
          <p:nvPr/>
        </p:nvSpPr>
        <p:spPr bwMode="auto">
          <a:xfrm>
            <a:off x="2786051" y="1643050"/>
            <a:ext cx="6143668" cy="45720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2094" name="Line 14"/>
          <p:cNvSpPr>
            <a:spLocks noChangeShapeType="1"/>
          </p:cNvSpPr>
          <p:nvPr/>
        </p:nvSpPr>
        <p:spPr bwMode="auto">
          <a:xfrm flipH="1">
            <a:off x="5786447" y="1643050"/>
            <a:ext cx="45719" cy="45720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2096" name="Rectangle 16"/>
          <p:cNvSpPr>
            <a:spLocks noChangeArrowheads="1"/>
          </p:cNvSpPr>
          <p:nvPr/>
        </p:nvSpPr>
        <p:spPr bwMode="auto">
          <a:xfrm>
            <a:off x="4500563" y="2500306"/>
            <a:ext cx="1295400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302097" name="Rectangle 17"/>
          <p:cNvSpPr>
            <a:spLocks noChangeArrowheads="1"/>
          </p:cNvSpPr>
          <p:nvPr/>
        </p:nvSpPr>
        <p:spPr bwMode="auto">
          <a:xfrm>
            <a:off x="3571869" y="1785926"/>
            <a:ext cx="2214562" cy="5715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chemeClr val="accent2"/>
                </a:solidFill>
                <a:latin typeface="Arial Unicode MS" pitchFamily="34" charset="-128"/>
              </a:rPr>
              <a:t>Arc Consistency</a:t>
            </a:r>
            <a:endParaRPr lang="en-US" sz="2400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302098" name="Rectangle 18"/>
          <p:cNvSpPr>
            <a:spLocks noChangeArrowheads="1"/>
          </p:cNvSpPr>
          <p:nvPr/>
        </p:nvSpPr>
        <p:spPr bwMode="auto">
          <a:xfrm>
            <a:off x="3357554" y="3786190"/>
            <a:ext cx="1295400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302100" name="Rectangle 20"/>
          <p:cNvSpPr>
            <a:spLocks noChangeArrowheads="1"/>
          </p:cNvSpPr>
          <p:nvPr/>
        </p:nvSpPr>
        <p:spPr bwMode="auto">
          <a:xfrm>
            <a:off x="3500430" y="5357826"/>
            <a:ext cx="1176367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  <a:endParaRPr lang="en-US" sz="2400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302103" name="Rectangle 23"/>
          <p:cNvSpPr>
            <a:spLocks noChangeArrowheads="1"/>
          </p:cNvSpPr>
          <p:nvPr/>
        </p:nvSpPr>
        <p:spPr bwMode="auto">
          <a:xfrm>
            <a:off x="6286513" y="5786454"/>
            <a:ext cx="2665412" cy="41276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chemeClr val="accent2"/>
                </a:solidFill>
                <a:latin typeface="Arial Unicode MS" pitchFamily="34" charset="-128"/>
              </a:rPr>
              <a:t>Value Iteration</a:t>
            </a:r>
            <a:endParaRPr lang="en-US" sz="2400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302104" name="Rectangle 24"/>
          <p:cNvSpPr>
            <a:spLocks noChangeArrowheads="1"/>
          </p:cNvSpPr>
          <p:nvPr/>
        </p:nvSpPr>
        <p:spPr bwMode="auto">
          <a:xfrm>
            <a:off x="6357951" y="3500438"/>
            <a:ext cx="2428892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  <a:endParaRPr lang="en-US" sz="2400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642911" y="2214554"/>
            <a:ext cx="221457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dirty="0" smtClean="0">
                <a:latin typeface="Arial Unicode MS" pitchFamily="34" charset="-128"/>
              </a:rPr>
              <a:t>Constraint Satisfaction</a:t>
            </a:r>
            <a:endParaRPr lang="en-US" sz="2400" dirty="0">
              <a:latin typeface="Arial Unicode MS" pitchFamily="34" charset="-128"/>
            </a:endParaRPr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2714613" y="3429000"/>
            <a:ext cx="15128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dirty="0" smtClean="0">
                <a:latin typeface="Arial Unicode MS" pitchFamily="34" charset="-128"/>
              </a:rPr>
              <a:t>Logics</a:t>
            </a:r>
            <a:endParaRPr lang="en-US" sz="2400" i="1" dirty="0">
              <a:latin typeface="Arial Unicode MS" pitchFamily="34" charset="-128"/>
            </a:endParaRPr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2857488" y="4643446"/>
            <a:ext cx="1512887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dirty="0" smtClean="0">
                <a:latin typeface="Arial Unicode MS" pitchFamily="34" charset="-128"/>
              </a:rPr>
              <a:t>STRIPS</a:t>
            </a:r>
            <a:endParaRPr lang="en-US" sz="2400" i="1" dirty="0">
              <a:latin typeface="Arial Unicode MS" pitchFamily="34" charset="-128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2643175" y="3000372"/>
            <a:ext cx="628654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43175" y="4429132"/>
            <a:ext cx="628654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5715009" y="3071810"/>
            <a:ext cx="2000264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dirty="0" smtClean="0">
                <a:latin typeface="Arial Unicode MS" pitchFamily="34" charset="-128"/>
              </a:rPr>
              <a:t>Belief Nets</a:t>
            </a:r>
            <a:endParaRPr lang="en-US" sz="2400" i="1" dirty="0">
              <a:latin typeface="Arial Unicode MS" pitchFamily="34" charset="-128"/>
            </a:endParaRPr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2714613" y="2285992"/>
            <a:ext cx="17859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dirty="0" err="1" smtClean="0">
                <a:latin typeface="Arial Unicode MS" pitchFamily="34" charset="-128"/>
              </a:rPr>
              <a:t>Vars</a:t>
            </a:r>
            <a:r>
              <a:rPr lang="en-US" sz="2400" i="1" dirty="0" smtClean="0">
                <a:latin typeface="Arial Unicode MS" pitchFamily="34" charset="-128"/>
              </a:rPr>
              <a:t> + 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dirty="0" smtClean="0">
                <a:latin typeface="Arial Unicode MS" pitchFamily="34" charset="-128"/>
              </a:rPr>
              <a:t>Constraints</a:t>
            </a:r>
            <a:endParaRPr lang="en-US" sz="2400" i="1" dirty="0">
              <a:latin typeface="Arial Unicode MS" pitchFamily="34" charset="-128"/>
            </a:endParaRP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5857885" y="4500570"/>
            <a:ext cx="235745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dirty="0" smtClean="0">
                <a:latin typeface="Arial Unicode MS" pitchFamily="34" charset="-128"/>
              </a:rPr>
              <a:t>Decision Nets</a:t>
            </a:r>
            <a:endParaRPr lang="en-US" sz="2400" i="1" dirty="0">
              <a:latin typeface="Arial Unicode MS" pitchFamily="34" charset="-128"/>
            </a:endParaRPr>
          </a:p>
        </p:txBody>
      </p: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5857885" y="5429264"/>
            <a:ext cx="292892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dirty="0" smtClean="0">
                <a:latin typeface="Arial Unicode MS" pitchFamily="34" charset="-128"/>
              </a:rPr>
              <a:t>Markov Processes</a:t>
            </a:r>
            <a:endParaRPr lang="en-US" sz="2400" i="1" dirty="0">
              <a:latin typeface="Arial Unicode MS" pitchFamily="34" charset="-128"/>
            </a:endParaRPr>
          </a:p>
        </p:txBody>
      </p:sp>
      <p:sp>
        <p:nvSpPr>
          <p:cNvPr id="37" name="Rectangle 24"/>
          <p:cNvSpPr>
            <a:spLocks noChangeArrowheads="1"/>
          </p:cNvSpPr>
          <p:nvPr/>
        </p:nvSpPr>
        <p:spPr bwMode="auto">
          <a:xfrm>
            <a:off x="6429389" y="4857760"/>
            <a:ext cx="2428892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  <a:endParaRPr lang="en-US" sz="2400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38" name="Rectangle 8"/>
          <p:cNvSpPr>
            <a:spLocks noChangeArrowheads="1"/>
          </p:cNvSpPr>
          <p:nvPr/>
        </p:nvSpPr>
        <p:spPr bwMode="auto">
          <a:xfrm>
            <a:off x="1" y="2786058"/>
            <a:ext cx="10001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 smtClean="0">
                <a:latin typeface="Arial Unicode MS" pitchFamily="34" charset="-128"/>
              </a:rPr>
              <a:t>Static</a:t>
            </a:r>
            <a:endParaRPr lang="en-US" sz="2400" b="1" dirty="0">
              <a:latin typeface="Arial Unicode MS" pitchFamily="34" charset="-128"/>
            </a:endParaRPr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1" y="4500570"/>
            <a:ext cx="178591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 smtClean="0">
                <a:latin typeface="Arial Unicode MS" pitchFamily="34" charset="-128"/>
              </a:rPr>
              <a:t>Sequential</a:t>
            </a:r>
            <a:endParaRPr lang="en-US" sz="2400" b="1" dirty="0">
              <a:latin typeface="Arial Unicode MS" pitchFamily="34" charset="-128"/>
            </a:endParaRPr>
          </a:p>
        </p:txBody>
      </p:sp>
      <p:sp>
        <p:nvSpPr>
          <p:cNvPr id="41" name="Left Brace 40"/>
          <p:cNvSpPr/>
          <p:nvPr/>
        </p:nvSpPr>
        <p:spPr>
          <a:xfrm>
            <a:off x="857225" y="2214554"/>
            <a:ext cx="142876" cy="2000264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9"/>
          <p:cNvSpPr>
            <a:spLocks noChangeArrowheads="1"/>
          </p:cNvSpPr>
          <p:nvPr/>
        </p:nvSpPr>
        <p:spPr bwMode="auto">
          <a:xfrm>
            <a:off x="0" y="5715016"/>
            <a:ext cx="242889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dirty="0" smtClean="0">
                <a:latin typeface="Arial Unicode MS" pitchFamily="34" charset="-128"/>
              </a:rPr>
              <a:t>Representation</a:t>
            </a:r>
            <a:endParaRPr lang="en-US" sz="2400" i="1" dirty="0">
              <a:latin typeface="Arial Unicode MS" pitchFamily="34" charset="-128"/>
            </a:endParaRPr>
          </a:p>
        </p:txBody>
      </p:sp>
      <p:sp>
        <p:nvSpPr>
          <p:cNvPr id="42" name="Rectangle 20"/>
          <p:cNvSpPr>
            <a:spLocks noChangeArrowheads="1"/>
          </p:cNvSpPr>
          <p:nvPr/>
        </p:nvSpPr>
        <p:spPr bwMode="auto">
          <a:xfrm>
            <a:off x="127701" y="6037943"/>
            <a:ext cx="2143108" cy="71435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ts val="0"/>
              </a:spcBef>
            </a:pPr>
            <a:r>
              <a:rPr lang="en-US" sz="2400" dirty="0" smtClean="0">
                <a:solidFill>
                  <a:schemeClr val="accent2"/>
                </a:solidFill>
                <a:latin typeface="Arial Unicode MS" pitchFamily="34" charset="-128"/>
              </a:rPr>
              <a:t>Reasoning</a:t>
            </a:r>
          </a:p>
          <a:p>
            <a:pPr marL="342900" indent="-342900" algn="ctr">
              <a:spcBef>
                <a:spcPts val="0"/>
              </a:spcBef>
            </a:pPr>
            <a:r>
              <a:rPr lang="en-US" sz="2400" dirty="0" smtClean="0">
                <a:solidFill>
                  <a:schemeClr val="accent2"/>
                </a:solidFill>
                <a:latin typeface="Arial Unicode MS" pitchFamily="34" charset="-128"/>
              </a:rPr>
              <a:t>Technique</a:t>
            </a:r>
            <a:endParaRPr lang="en-US" sz="2400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65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9350" y="4595813"/>
              <a:ext cx="4049713" cy="831850"/>
            </p14:xfrm>
          </p:contentPart>
        </mc:Choice>
        <mc:Fallback xmlns="">
          <p:pic>
            <p:nvPicPr>
              <p:cNvPr id="665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6470" y="4590054"/>
                <a:ext cx="4065553" cy="8404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656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45000" y="4810125"/>
              <a:ext cx="1746250" cy="582613"/>
            </p14:xfrm>
          </p:contentPart>
        </mc:Choice>
        <mc:Fallback xmlns="">
          <p:pic>
            <p:nvPicPr>
              <p:cNvPr id="6656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35999" y="4799336"/>
                <a:ext cx="1764973" cy="602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656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1900" y="1573213"/>
              <a:ext cx="3402013" cy="1444625"/>
            </p14:xfrm>
          </p:contentPart>
        </mc:Choice>
        <mc:Fallback xmlns="">
          <p:pic>
            <p:nvPicPr>
              <p:cNvPr id="6656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90020" y="1561348"/>
                <a:ext cx="3427573" cy="146727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373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7554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CPSC 322, Lecture 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9454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CC072EE0-3C4C-48BC-A5B5-96DD573A3F34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1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Standard Search vs. Specific R&amp;R systems</a:t>
            </a:r>
          </a:p>
        </p:txBody>
      </p:sp>
      <p:sp>
        <p:nvSpPr>
          <p:cNvPr id="30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642918"/>
            <a:ext cx="8929687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Constraint Satisfaction (Problems):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State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Successor function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Goal test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Solution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Heuristic function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Planning 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>
                <a:solidFill>
                  <a:schemeClr val="accent2"/>
                </a:solidFill>
              </a:rPr>
              <a:t>State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>
                <a:solidFill>
                  <a:schemeClr val="accent2"/>
                </a:solidFill>
              </a:rPr>
              <a:t>Successor function</a:t>
            </a:r>
            <a:endParaRPr lang="en-US" sz="18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>
                <a:solidFill>
                  <a:schemeClr val="accent2"/>
                </a:solidFill>
              </a:rPr>
              <a:t>Goal test</a:t>
            </a:r>
            <a:endParaRPr lang="en-US" sz="18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Solution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Heuristic function</a:t>
            </a:r>
            <a:endParaRPr lang="en-US" sz="1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Inference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>
                <a:solidFill>
                  <a:schemeClr val="accent2"/>
                </a:solidFill>
              </a:rPr>
              <a:t>State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>
                <a:solidFill>
                  <a:schemeClr val="accent2"/>
                </a:solidFill>
              </a:rPr>
              <a:t>Successor function</a:t>
            </a:r>
            <a:endParaRPr lang="en-US" sz="18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>
                <a:solidFill>
                  <a:schemeClr val="accent2"/>
                </a:solidFill>
              </a:rPr>
              <a:t>Goal test</a:t>
            </a:r>
            <a:endParaRPr lang="en-US" sz="18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Solution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Heuristic function</a:t>
            </a:r>
            <a:endParaRPr lang="en-US" sz="18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728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2575" y="1193800"/>
              <a:ext cx="684213" cy="1555750"/>
            </p14:xfrm>
          </p:contentPart>
        </mc:Choice>
        <mc:Fallback xmlns="">
          <p:pic>
            <p:nvPicPr>
              <p:cNvPr id="9728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5733" y="1187681"/>
                <a:ext cx="698257" cy="1572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729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7338" y="4957763"/>
              <a:ext cx="1185862" cy="61912"/>
            </p14:xfrm>
          </p:contentPart>
        </mc:Choice>
        <mc:Fallback xmlns="">
          <p:pic>
            <p:nvPicPr>
              <p:cNvPr id="9729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3378" y="4947743"/>
                <a:ext cx="1202782" cy="758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729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43413" y="720725"/>
              <a:ext cx="1279525" cy="2162175"/>
            </p14:xfrm>
          </p:contentPart>
        </mc:Choice>
        <mc:Fallback xmlns="">
          <p:pic>
            <p:nvPicPr>
              <p:cNvPr id="9729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34050" y="715684"/>
                <a:ext cx="1296451" cy="21790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729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2100" y="963613"/>
              <a:ext cx="2552700" cy="61912"/>
            </p14:xfrm>
          </p:contentPart>
        </mc:Choice>
        <mc:Fallback xmlns="">
          <p:pic>
            <p:nvPicPr>
              <p:cNvPr id="9729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9580" y="956734"/>
                <a:ext cx="2558820" cy="71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729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838" y="3040063"/>
              <a:ext cx="808037" cy="71437"/>
            </p14:xfrm>
          </p:contentPart>
        </mc:Choice>
        <mc:Fallback xmlns="">
          <p:pic>
            <p:nvPicPr>
              <p:cNvPr id="9729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8319" y="3037537"/>
                <a:ext cx="815236" cy="7865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600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7911C75-C722-4316-BDBE-9D672D64E220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Next class</a:t>
            </a:r>
            <a:endParaRPr lang="en-US" i="1" baseline="30000" smtClean="0"/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25606" name="Rectangle 4"/>
          <p:cNvSpPr>
            <a:spLocks noChangeArrowheads="1"/>
          </p:cNvSpPr>
          <p:nvPr/>
        </p:nvSpPr>
        <p:spPr bwMode="auto">
          <a:xfrm>
            <a:off x="395288" y="1125538"/>
            <a:ext cx="8458200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0" dirty="0">
                <a:latin typeface="Arial Unicode MS" pitchFamily="34" charset="-128"/>
              </a:rPr>
              <a:t>Start </a:t>
            </a:r>
            <a:r>
              <a:rPr lang="en-US" dirty="0">
                <a:latin typeface="Arial Unicode MS" pitchFamily="34" charset="-128"/>
              </a:rPr>
              <a:t>Constraint Satisfaction Problems </a:t>
            </a:r>
            <a:r>
              <a:rPr lang="en-US" b="0" dirty="0">
                <a:latin typeface="Arial Unicode MS" pitchFamily="34" charset="-128"/>
              </a:rPr>
              <a:t>(CSPs)</a:t>
            </a:r>
          </a:p>
          <a:p>
            <a:pPr marL="342900" indent="-342900">
              <a:spcBef>
                <a:spcPct val="20000"/>
              </a:spcBef>
            </a:pPr>
            <a:r>
              <a:rPr lang="en-US" b="0" dirty="0">
                <a:latin typeface="Arial Unicode MS" pitchFamily="34" charset="-128"/>
              </a:rPr>
              <a:t>Textbook </a:t>
            </a:r>
            <a:r>
              <a:rPr lang="en-US" b="0" dirty="0" smtClean="0">
                <a:latin typeface="Arial Unicode MS" pitchFamily="34" charset="-128"/>
              </a:rPr>
              <a:t>4.1-4.3</a:t>
            </a:r>
          </a:p>
          <a:p>
            <a:pPr marL="342900" indent="-342900">
              <a:spcBef>
                <a:spcPct val="20000"/>
              </a:spcBef>
            </a:pPr>
            <a:endParaRPr lang="en-US" b="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b="0" dirty="0" smtClean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latin typeface="Arial Unicode MS" pitchFamily="34" charset="-128"/>
              </a:rPr>
              <a:t>Sorry no office hours today – 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latin typeface="Arial Unicode MS" pitchFamily="34" charset="-128"/>
              </a:rPr>
              <a:t>may need to change time :-( </a:t>
            </a:r>
            <a:endParaRPr lang="en-US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CPSC 322, Lecture 9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AC2E90B6-BC03-4925-87E5-45DF6100A3D1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3327" name="Rectangle 2"/>
          <p:cNvSpPr>
            <a:spLocks noGrp="1" noChangeArrowheads="1"/>
          </p:cNvSpPr>
          <p:nvPr>
            <p:ph type="title"/>
          </p:nvPr>
        </p:nvSpPr>
        <p:spPr>
          <a:xfrm>
            <a:off x="-26077" y="78011"/>
            <a:ext cx="9350605" cy="685800"/>
          </a:xfrm>
        </p:spPr>
        <p:txBody>
          <a:bodyPr/>
          <a:lstStyle/>
          <a:p>
            <a:pPr eaLnBrk="1" hangingPunct="1"/>
            <a:r>
              <a:rPr lang="en-US" dirty="0"/>
              <a:t>H</a:t>
            </a:r>
            <a:r>
              <a:rPr lang="en-US" dirty="0" smtClean="0"/>
              <a:t>euristic value by look ahead</a:t>
            </a:r>
            <a:endParaRPr lang="en-US" i="1" baseline="30000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33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11263" y="5913438"/>
              <a:ext cx="3175" cy="3175"/>
            </p14:xfrm>
          </p:contentPart>
        </mc:Choice>
        <mc:Fallback xmlns="">
          <p:pic>
            <p:nvPicPr>
              <p:cNvPr id="1333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05619" y="5907088"/>
                <a:ext cx="13053" cy="14288"/>
              </a:xfrm>
              <a:prstGeom prst="rect">
                <a:avLst/>
              </a:prstGeom>
            </p:spPr>
          </p:pic>
        </mc:Fallback>
      </mc:AlternateContent>
      <p:pic>
        <p:nvPicPr>
          <p:cNvPr id="27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25062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2195736" y="4005064"/>
            <a:ext cx="422910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 eaLnBrk="1" hangingPunct="1">
              <a:buFont typeface="+mj-lt"/>
              <a:buAutoNum type="alphaUcPeriod"/>
            </a:pPr>
            <a:r>
              <a:rPr lang="en-US" b="0" kern="0" dirty="0" smtClean="0"/>
              <a:t>7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US" b="0" kern="0" dirty="0" smtClean="0"/>
              <a:t>5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US" b="0" kern="0" dirty="0" smtClean="0"/>
              <a:t>2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US" b="0" kern="0" dirty="0"/>
              <a:t>8</a:t>
            </a:r>
            <a:endParaRPr lang="en-US" b="0" kern="0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/>
              <p14:cNvContentPartPr/>
              <p14:nvPr/>
            </p14:nvContentPartPr>
            <p14:xfrm>
              <a:off x="2857680" y="885240"/>
              <a:ext cx="3463560" cy="3392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48320" y="874080"/>
                <a:ext cx="3486600" cy="3412800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611560" y="2766252"/>
            <a:ext cx="6737739" cy="151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/>
            <a:r>
              <a:rPr lang="en-US" b="0" kern="0" dirty="0"/>
              <a:t>What is </a:t>
            </a:r>
            <a:r>
              <a:rPr lang="en-US" b="0" kern="0" dirty="0" smtClean="0"/>
              <a:t>the most accurate admissible heuristic value for </a:t>
            </a:r>
            <a:r>
              <a:rPr lang="en-US" b="0" kern="0" dirty="0" smtClean="0">
                <a:solidFill>
                  <a:srgbClr val="00B0F0"/>
                </a:solidFill>
              </a:rPr>
              <a:t>n</a:t>
            </a:r>
            <a:r>
              <a:rPr lang="en-US" b="0" kern="0" dirty="0" smtClean="0"/>
              <a:t>, given only this info 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" name="Ink 1"/>
              <p14:cNvContentPartPr/>
              <p14:nvPr/>
            </p14:nvContentPartPr>
            <p14:xfrm>
              <a:off x="2120400" y="1125000"/>
              <a:ext cx="1072800" cy="3299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17880" y="1115280"/>
                <a:ext cx="1089360" cy="332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" name="Ink 2"/>
              <p14:cNvContentPartPr/>
              <p14:nvPr/>
            </p14:nvContentPartPr>
            <p14:xfrm>
              <a:off x="3714480" y="4172040"/>
              <a:ext cx="5341320" cy="1841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09440" y="4168080"/>
                <a:ext cx="5359320" cy="185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753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CPSC 322, Lecture 9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AC2E90B6-BC03-4925-87E5-45DF6100A3D1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332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Memory-bounded </a:t>
            </a:r>
            <a:r>
              <a:rPr lang="en-US" i="1" dirty="0" smtClean="0"/>
              <a:t>A</a:t>
            </a:r>
            <a:r>
              <a:rPr lang="en-US" i="1" baseline="30000" dirty="0" smtClean="0"/>
              <a:t>*</a:t>
            </a:r>
          </a:p>
        </p:txBody>
      </p:sp>
      <p:sp>
        <p:nvSpPr>
          <p:cNvPr id="133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696"/>
            <a:ext cx="8458200" cy="35052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Iterative deepening A*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2"/>
                </a:solidFill>
              </a:rPr>
              <a:t>B &amp; B </a:t>
            </a:r>
            <a:r>
              <a:rPr lang="en-US" dirty="0" smtClean="0"/>
              <a:t>use a tiny amount of memory</a:t>
            </a:r>
          </a:p>
          <a:p>
            <a:pPr eaLnBrk="1" hangingPunct="1">
              <a:buFontTx/>
              <a:buChar char="•"/>
            </a:pPr>
            <a:r>
              <a:rPr lang="en-US" b="1" dirty="0" smtClean="0"/>
              <a:t>what if we've got more memory to use?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keep as much of the fringe in memory as we can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if we have to delete something:</a:t>
            </a:r>
          </a:p>
          <a:p>
            <a:pPr lvl="1" eaLnBrk="1" hangingPunct="1"/>
            <a:r>
              <a:rPr lang="en-US" dirty="0" smtClean="0"/>
              <a:t>delete the worst paths (with …………………………..)</a:t>
            </a:r>
          </a:p>
          <a:p>
            <a:pPr lvl="1" eaLnBrk="1" hangingPunct="1"/>
            <a:r>
              <a:rPr lang="en-US" dirty="0" smtClean="0"/>
              <a:t>``back them up'' to a common ancestor</a:t>
            </a:r>
          </a:p>
        </p:txBody>
      </p:sp>
      <p:sp>
        <p:nvSpPr>
          <p:cNvPr id="13329" name="Oval 6"/>
          <p:cNvSpPr>
            <a:spLocks noChangeArrowheads="1"/>
          </p:cNvSpPr>
          <p:nvPr/>
        </p:nvSpPr>
        <p:spPr bwMode="auto">
          <a:xfrm>
            <a:off x="4972695" y="4220195"/>
            <a:ext cx="279400" cy="29527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30" name="Oval 7"/>
          <p:cNvSpPr>
            <a:spLocks noChangeArrowheads="1"/>
          </p:cNvSpPr>
          <p:nvPr/>
        </p:nvSpPr>
        <p:spPr bwMode="auto">
          <a:xfrm>
            <a:off x="4859982" y="5804520"/>
            <a:ext cx="280988" cy="29527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31" name="Oval 8"/>
          <p:cNvSpPr>
            <a:spLocks noChangeArrowheads="1"/>
          </p:cNvSpPr>
          <p:nvPr/>
        </p:nvSpPr>
        <p:spPr bwMode="auto">
          <a:xfrm>
            <a:off x="2924820" y="5580683"/>
            <a:ext cx="279400" cy="29527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32" name="Oval 9"/>
          <p:cNvSpPr>
            <a:spLocks noChangeArrowheads="1"/>
          </p:cNvSpPr>
          <p:nvPr/>
        </p:nvSpPr>
        <p:spPr bwMode="auto">
          <a:xfrm>
            <a:off x="3666182" y="4988545"/>
            <a:ext cx="280988" cy="296863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33" name="Freeform 10"/>
          <p:cNvSpPr>
            <a:spLocks/>
          </p:cNvSpPr>
          <p:nvPr/>
        </p:nvSpPr>
        <p:spPr bwMode="auto">
          <a:xfrm>
            <a:off x="3964632" y="5156820"/>
            <a:ext cx="889000" cy="735013"/>
          </a:xfrm>
          <a:custGeom>
            <a:avLst/>
            <a:gdLst>
              <a:gd name="T0" fmla="*/ 10218 w 435"/>
              <a:gd name="T1" fmla="*/ 0 h 338"/>
              <a:gd name="T2" fmla="*/ 28611 w 435"/>
              <a:gd name="T3" fmla="*/ 139174 h 338"/>
              <a:gd name="T4" fmla="*/ 104228 w 435"/>
              <a:gd name="T5" fmla="*/ 117428 h 338"/>
              <a:gd name="T6" fmla="*/ 216630 w 435"/>
              <a:gd name="T7" fmla="*/ 78285 h 338"/>
              <a:gd name="T8" fmla="*/ 439391 w 435"/>
              <a:gd name="T9" fmla="*/ 356634 h 338"/>
              <a:gd name="T10" fmla="*/ 719375 w 435"/>
              <a:gd name="T11" fmla="*/ 337062 h 338"/>
              <a:gd name="T12" fmla="*/ 813384 w 435"/>
              <a:gd name="T13" fmla="*/ 534950 h 338"/>
              <a:gd name="T14" fmla="*/ 889000 w 435"/>
              <a:gd name="T15" fmla="*/ 735013 h 33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35"/>
              <a:gd name="T25" fmla="*/ 0 h 338"/>
              <a:gd name="T26" fmla="*/ 435 w 435"/>
              <a:gd name="T27" fmla="*/ 338 h 33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35" h="338">
                <a:moveTo>
                  <a:pt x="5" y="0"/>
                </a:moveTo>
                <a:cubicBezTo>
                  <a:pt x="8" y="21"/>
                  <a:pt x="0" y="48"/>
                  <a:pt x="14" y="64"/>
                </a:cubicBezTo>
                <a:cubicBezTo>
                  <a:pt x="22" y="74"/>
                  <a:pt x="39" y="58"/>
                  <a:pt x="51" y="54"/>
                </a:cubicBezTo>
                <a:cubicBezTo>
                  <a:pt x="69" y="48"/>
                  <a:pt x="106" y="36"/>
                  <a:pt x="106" y="36"/>
                </a:cubicBezTo>
                <a:cubicBezTo>
                  <a:pt x="146" y="78"/>
                  <a:pt x="166" y="131"/>
                  <a:pt x="215" y="164"/>
                </a:cubicBezTo>
                <a:cubicBezTo>
                  <a:pt x="275" y="152"/>
                  <a:pt x="287" y="146"/>
                  <a:pt x="352" y="155"/>
                </a:cubicBezTo>
                <a:cubicBezTo>
                  <a:pt x="361" y="205"/>
                  <a:pt x="351" y="230"/>
                  <a:pt x="398" y="246"/>
                </a:cubicBezTo>
                <a:cubicBezTo>
                  <a:pt x="415" y="272"/>
                  <a:pt x="435" y="305"/>
                  <a:pt x="435" y="3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334" name="Freeform 11"/>
          <p:cNvSpPr>
            <a:spLocks/>
          </p:cNvSpPr>
          <p:nvPr/>
        </p:nvSpPr>
        <p:spPr bwMode="auto">
          <a:xfrm flipH="1">
            <a:off x="3851920" y="4509120"/>
            <a:ext cx="1120775" cy="525463"/>
          </a:xfrm>
          <a:custGeom>
            <a:avLst/>
            <a:gdLst>
              <a:gd name="T0" fmla="*/ 12882 w 435"/>
              <a:gd name="T1" fmla="*/ 0 h 338"/>
              <a:gd name="T2" fmla="*/ 36071 w 435"/>
              <a:gd name="T3" fmla="*/ 99496 h 338"/>
              <a:gd name="T4" fmla="*/ 131401 w 435"/>
              <a:gd name="T5" fmla="*/ 83950 h 338"/>
              <a:gd name="T6" fmla="*/ 273108 w 435"/>
              <a:gd name="T7" fmla="*/ 55966 h 338"/>
              <a:gd name="T8" fmla="*/ 553946 w 435"/>
              <a:gd name="T9" fmla="*/ 254958 h 338"/>
              <a:gd name="T10" fmla="*/ 906926 w 435"/>
              <a:gd name="T11" fmla="*/ 240967 h 338"/>
              <a:gd name="T12" fmla="*/ 1025445 w 435"/>
              <a:gd name="T13" fmla="*/ 382438 h 338"/>
              <a:gd name="T14" fmla="*/ 1120775 w 435"/>
              <a:gd name="T15" fmla="*/ 525463 h 33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35"/>
              <a:gd name="T25" fmla="*/ 0 h 338"/>
              <a:gd name="T26" fmla="*/ 435 w 435"/>
              <a:gd name="T27" fmla="*/ 338 h 33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35" h="338">
                <a:moveTo>
                  <a:pt x="5" y="0"/>
                </a:moveTo>
                <a:cubicBezTo>
                  <a:pt x="8" y="21"/>
                  <a:pt x="0" y="48"/>
                  <a:pt x="14" y="64"/>
                </a:cubicBezTo>
                <a:cubicBezTo>
                  <a:pt x="22" y="74"/>
                  <a:pt x="39" y="58"/>
                  <a:pt x="51" y="54"/>
                </a:cubicBezTo>
                <a:cubicBezTo>
                  <a:pt x="69" y="48"/>
                  <a:pt x="106" y="36"/>
                  <a:pt x="106" y="36"/>
                </a:cubicBezTo>
                <a:cubicBezTo>
                  <a:pt x="146" y="78"/>
                  <a:pt x="166" y="131"/>
                  <a:pt x="215" y="164"/>
                </a:cubicBezTo>
                <a:cubicBezTo>
                  <a:pt x="275" y="152"/>
                  <a:pt x="287" y="146"/>
                  <a:pt x="352" y="155"/>
                </a:cubicBezTo>
                <a:cubicBezTo>
                  <a:pt x="361" y="205"/>
                  <a:pt x="351" y="230"/>
                  <a:pt x="398" y="246"/>
                </a:cubicBezTo>
                <a:cubicBezTo>
                  <a:pt x="415" y="272"/>
                  <a:pt x="435" y="305"/>
                  <a:pt x="435" y="3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35" name="Text Box 12"/>
          <p:cNvSpPr txBox="1">
            <a:spLocks noChangeArrowheads="1"/>
          </p:cNvSpPr>
          <p:nvPr/>
        </p:nvSpPr>
        <p:spPr bwMode="auto">
          <a:xfrm>
            <a:off x="4139257" y="4220195"/>
            <a:ext cx="3825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Arial Unicode MS" pitchFamily="34" charset="-128"/>
              </a:rPr>
              <a:t>p</a:t>
            </a:r>
          </a:p>
        </p:txBody>
      </p:sp>
      <p:sp>
        <p:nvSpPr>
          <p:cNvPr id="13336" name="Text Box 13"/>
          <p:cNvSpPr txBox="1">
            <a:spLocks noChangeArrowheads="1"/>
          </p:cNvSpPr>
          <p:nvPr/>
        </p:nvSpPr>
        <p:spPr bwMode="auto">
          <a:xfrm>
            <a:off x="4715520" y="5156820"/>
            <a:ext cx="7493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latin typeface="Arial Unicode MS" pitchFamily="34" charset="-128"/>
              </a:rPr>
              <a:t>p</a:t>
            </a:r>
            <a:r>
              <a:rPr lang="en-US" i="1" baseline="-25000">
                <a:latin typeface="Arial Unicode MS" pitchFamily="34" charset="-128"/>
              </a:rPr>
              <a:t>n</a:t>
            </a:r>
          </a:p>
        </p:txBody>
      </p:sp>
      <p:sp>
        <p:nvSpPr>
          <p:cNvPr id="13337" name="Text Box 14"/>
          <p:cNvSpPr txBox="1">
            <a:spLocks noChangeArrowheads="1"/>
          </p:cNvSpPr>
          <p:nvPr/>
        </p:nvSpPr>
        <p:spPr bwMode="auto">
          <a:xfrm>
            <a:off x="2627957" y="5085383"/>
            <a:ext cx="8334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latin typeface="Arial Unicode MS" pitchFamily="34" charset="-128"/>
              </a:rPr>
              <a:t>p</a:t>
            </a:r>
            <a:r>
              <a:rPr lang="en-US" i="1" baseline="-25000">
                <a:latin typeface="Arial Unicode MS" pitchFamily="34" charset="-128"/>
              </a:rPr>
              <a:t>1</a:t>
            </a:r>
            <a:endParaRPr lang="en-US" baseline="-25000">
              <a:latin typeface="Arial Unicode MS" pitchFamily="34" charset="-128"/>
            </a:endParaRPr>
          </a:p>
        </p:txBody>
      </p:sp>
      <p:sp>
        <p:nvSpPr>
          <p:cNvPr id="13338" name="Freeform 15"/>
          <p:cNvSpPr>
            <a:spLocks/>
          </p:cNvSpPr>
          <p:nvPr/>
        </p:nvSpPr>
        <p:spPr bwMode="auto">
          <a:xfrm>
            <a:off x="3131195" y="5260008"/>
            <a:ext cx="577850" cy="374650"/>
          </a:xfrm>
          <a:custGeom>
            <a:avLst/>
            <a:gdLst>
              <a:gd name="T0" fmla="*/ 577850 w 283"/>
              <a:gd name="T1" fmla="*/ 0 h 172"/>
              <a:gd name="T2" fmla="*/ 316490 w 283"/>
              <a:gd name="T3" fmla="*/ 60990 h 172"/>
              <a:gd name="T4" fmla="*/ 185810 w 283"/>
              <a:gd name="T5" fmla="*/ 239602 h 172"/>
              <a:gd name="T6" fmla="*/ 0 w 283"/>
              <a:gd name="T7" fmla="*/ 339799 h 172"/>
              <a:gd name="T8" fmla="*/ 0 60000 65536"/>
              <a:gd name="T9" fmla="*/ 0 60000 65536"/>
              <a:gd name="T10" fmla="*/ 0 60000 65536"/>
              <a:gd name="T11" fmla="*/ 0 60000 65536"/>
              <a:gd name="T12" fmla="*/ 0 w 283"/>
              <a:gd name="T13" fmla="*/ 0 h 172"/>
              <a:gd name="T14" fmla="*/ 283 w 283"/>
              <a:gd name="T15" fmla="*/ 172 h 1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3" h="172">
                <a:moveTo>
                  <a:pt x="283" y="0"/>
                </a:moveTo>
                <a:cubicBezTo>
                  <a:pt x="230" y="6"/>
                  <a:pt x="202" y="13"/>
                  <a:pt x="155" y="28"/>
                </a:cubicBezTo>
                <a:cubicBezTo>
                  <a:pt x="135" y="57"/>
                  <a:pt x="111" y="81"/>
                  <a:pt x="91" y="110"/>
                </a:cubicBezTo>
                <a:cubicBezTo>
                  <a:pt x="76" y="172"/>
                  <a:pt x="64" y="156"/>
                  <a:pt x="0" y="1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4690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11263" y="5913438"/>
              <a:ext cx="3175" cy="3175"/>
            </p14:xfrm>
          </p:contentPart>
        </mc:Choice>
        <mc:Fallback xmlns="">
          <p:pic>
            <p:nvPicPr>
              <p:cNvPr id="114690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5619" y="5907088"/>
                <a:ext cx="13053" cy="14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4691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2500" y="5300663"/>
              <a:ext cx="338138" cy="669925"/>
            </p14:xfrm>
          </p:contentPart>
        </mc:Choice>
        <mc:Fallback xmlns="">
          <p:pic>
            <p:nvPicPr>
              <p:cNvPr id="114691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80977" y="5296703"/>
                <a:ext cx="354343" cy="6850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4692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5738" y="5876925"/>
              <a:ext cx="174625" cy="25400"/>
            </p14:xfrm>
          </p:contentPart>
        </mc:Choice>
        <mc:Fallback xmlns="">
          <p:pic>
            <p:nvPicPr>
              <p:cNvPr id="114692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87097" y="5871201"/>
                <a:ext cx="187947" cy="357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4694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56100" y="5949950"/>
              <a:ext cx="185738" cy="60325"/>
            </p14:xfrm>
          </p:contentPart>
        </mc:Choice>
        <mc:Fallback xmlns="">
          <p:pic>
            <p:nvPicPr>
              <p:cNvPr id="114694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48541" y="5942409"/>
                <a:ext cx="200856" cy="757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1"/>
              <p14:cNvContentPartPr/>
              <p14:nvPr/>
            </p14:nvContentPartPr>
            <p14:xfrm>
              <a:off x="2265480" y="2992320"/>
              <a:ext cx="4679280" cy="3299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53960" y="2984400"/>
                <a:ext cx="4704480" cy="332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881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CPSC 322, Lecture 9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AC2E90B6-BC03-4925-87E5-45DF6100A3D1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3327" name="Rectangle 2"/>
          <p:cNvSpPr>
            <a:spLocks noGrp="1" noChangeArrowheads="1"/>
          </p:cNvSpPr>
          <p:nvPr>
            <p:ph type="title"/>
          </p:nvPr>
        </p:nvSpPr>
        <p:spPr>
          <a:xfrm>
            <a:off x="-26077" y="78011"/>
            <a:ext cx="7262373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MBA*: Compute New </a:t>
            </a:r>
            <a:r>
              <a:rPr lang="en-US" i="1" dirty="0" smtClean="0"/>
              <a:t>h(p)</a:t>
            </a:r>
            <a:endParaRPr lang="en-US" i="1" baseline="30000" dirty="0" smtClean="0"/>
          </a:p>
        </p:txBody>
      </p:sp>
      <p:graphicFrame>
        <p:nvGraphicFramePr>
          <p:cNvPr id="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0509607"/>
              </p:ext>
            </p:extLst>
          </p:nvPr>
        </p:nvGraphicFramePr>
        <p:xfrm>
          <a:off x="809203" y="2924944"/>
          <a:ext cx="7796212" cy="168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95" name="Equation" r:id="rId4" imgW="3644640" imgH="787320" progId="Equation.3">
                  <p:embed/>
                </p:oleObj>
              </mc:Choice>
              <mc:Fallback>
                <p:oleObj name="Equation" r:id="rId4" imgW="364464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203" y="2924944"/>
                        <a:ext cx="7796212" cy="168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521190"/>
              </p:ext>
            </p:extLst>
          </p:nvPr>
        </p:nvGraphicFramePr>
        <p:xfrm>
          <a:off x="801450" y="4229101"/>
          <a:ext cx="7796212" cy="168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96" name="Equation" r:id="rId6" imgW="3644640" imgH="787320" progId="Equation.3">
                  <p:embed/>
                </p:oleObj>
              </mc:Choice>
              <mc:Fallback>
                <p:oleObj name="Equation" r:id="rId6" imgW="364464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450" y="4229101"/>
                        <a:ext cx="7796212" cy="168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33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11263" y="5913438"/>
              <a:ext cx="3175" cy="3175"/>
            </p14:xfrm>
          </p:contentPart>
        </mc:Choice>
        <mc:Fallback xmlns="">
          <p:pic>
            <p:nvPicPr>
              <p:cNvPr id="1333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05619" y="5907088"/>
                <a:ext cx="13053" cy="14288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Group 2"/>
          <p:cNvGrpSpPr/>
          <p:nvPr/>
        </p:nvGrpSpPr>
        <p:grpSpPr>
          <a:xfrm>
            <a:off x="4355976" y="343124"/>
            <a:ext cx="4277023" cy="2134313"/>
            <a:chOff x="2699965" y="763811"/>
            <a:chExt cx="2836863" cy="1879600"/>
          </a:xfrm>
        </p:grpSpPr>
        <p:sp>
          <p:nvSpPr>
            <p:cNvPr id="13329" name="Oval 6"/>
            <p:cNvSpPr>
              <a:spLocks noChangeArrowheads="1"/>
            </p:cNvSpPr>
            <p:nvPr/>
          </p:nvSpPr>
          <p:spPr bwMode="auto">
            <a:xfrm>
              <a:off x="5044703" y="763811"/>
              <a:ext cx="279400" cy="29527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30" name="Oval 7"/>
            <p:cNvSpPr>
              <a:spLocks noChangeArrowheads="1"/>
            </p:cNvSpPr>
            <p:nvPr/>
          </p:nvSpPr>
          <p:spPr bwMode="auto">
            <a:xfrm>
              <a:off x="4931990" y="2348136"/>
              <a:ext cx="280988" cy="29527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31" name="Oval 8"/>
            <p:cNvSpPr>
              <a:spLocks noChangeArrowheads="1"/>
            </p:cNvSpPr>
            <p:nvPr/>
          </p:nvSpPr>
          <p:spPr bwMode="auto">
            <a:xfrm>
              <a:off x="2996828" y="2124299"/>
              <a:ext cx="279400" cy="29527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32" name="Oval 9"/>
            <p:cNvSpPr>
              <a:spLocks noChangeArrowheads="1"/>
            </p:cNvSpPr>
            <p:nvPr/>
          </p:nvSpPr>
          <p:spPr bwMode="auto">
            <a:xfrm>
              <a:off x="3738190" y="1532161"/>
              <a:ext cx="280988" cy="296863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33" name="Freeform 10"/>
            <p:cNvSpPr>
              <a:spLocks/>
            </p:cNvSpPr>
            <p:nvPr/>
          </p:nvSpPr>
          <p:spPr bwMode="auto">
            <a:xfrm>
              <a:off x="4036640" y="1700436"/>
              <a:ext cx="889000" cy="735013"/>
            </a:xfrm>
            <a:custGeom>
              <a:avLst/>
              <a:gdLst>
                <a:gd name="T0" fmla="*/ 10218 w 435"/>
                <a:gd name="T1" fmla="*/ 0 h 338"/>
                <a:gd name="T2" fmla="*/ 28611 w 435"/>
                <a:gd name="T3" fmla="*/ 139174 h 338"/>
                <a:gd name="T4" fmla="*/ 104228 w 435"/>
                <a:gd name="T5" fmla="*/ 117428 h 338"/>
                <a:gd name="T6" fmla="*/ 216630 w 435"/>
                <a:gd name="T7" fmla="*/ 78285 h 338"/>
                <a:gd name="T8" fmla="*/ 439391 w 435"/>
                <a:gd name="T9" fmla="*/ 356634 h 338"/>
                <a:gd name="T10" fmla="*/ 719375 w 435"/>
                <a:gd name="T11" fmla="*/ 337062 h 338"/>
                <a:gd name="T12" fmla="*/ 813384 w 435"/>
                <a:gd name="T13" fmla="*/ 534950 h 338"/>
                <a:gd name="T14" fmla="*/ 889000 w 435"/>
                <a:gd name="T15" fmla="*/ 735013 h 3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5"/>
                <a:gd name="T25" fmla="*/ 0 h 338"/>
                <a:gd name="T26" fmla="*/ 435 w 435"/>
                <a:gd name="T27" fmla="*/ 338 h 3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5" h="338">
                  <a:moveTo>
                    <a:pt x="5" y="0"/>
                  </a:moveTo>
                  <a:cubicBezTo>
                    <a:pt x="8" y="21"/>
                    <a:pt x="0" y="48"/>
                    <a:pt x="14" y="64"/>
                  </a:cubicBezTo>
                  <a:cubicBezTo>
                    <a:pt x="22" y="74"/>
                    <a:pt x="39" y="58"/>
                    <a:pt x="51" y="54"/>
                  </a:cubicBezTo>
                  <a:cubicBezTo>
                    <a:pt x="69" y="48"/>
                    <a:pt x="106" y="36"/>
                    <a:pt x="106" y="36"/>
                  </a:cubicBezTo>
                  <a:cubicBezTo>
                    <a:pt x="146" y="78"/>
                    <a:pt x="166" y="131"/>
                    <a:pt x="215" y="164"/>
                  </a:cubicBezTo>
                  <a:cubicBezTo>
                    <a:pt x="275" y="152"/>
                    <a:pt x="287" y="146"/>
                    <a:pt x="352" y="155"/>
                  </a:cubicBezTo>
                  <a:cubicBezTo>
                    <a:pt x="361" y="205"/>
                    <a:pt x="351" y="230"/>
                    <a:pt x="398" y="246"/>
                  </a:cubicBezTo>
                  <a:cubicBezTo>
                    <a:pt x="415" y="272"/>
                    <a:pt x="435" y="305"/>
                    <a:pt x="435" y="33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3334" name="Freeform 11"/>
            <p:cNvSpPr>
              <a:spLocks/>
            </p:cNvSpPr>
            <p:nvPr/>
          </p:nvSpPr>
          <p:spPr bwMode="auto">
            <a:xfrm flipH="1">
              <a:off x="3923928" y="1052736"/>
              <a:ext cx="1120775" cy="525463"/>
            </a:xfrm>
            <a:custGeom>
              <a:avLst/>
              <a:gdLst>
                <a:gd name="T0" fmla="*/ 12882 w 435"/>
                <a:gd name="T1" fmla="*/ 0 h 338"/>
                <a:gd name="T2" fmla="*/ 36071 w 435"/>
                <a:gd name="T3" fmla="*/ 99496 h 338"/>
                <a:gd name="T4" fmla="*/ 131401 w 435"/>
                <a:gd name="T5" fmla="*/ 83950 h 338"/>
                <a:gd name="T6" fmla="*/ 273108 w 435"/>
                <a:gd name="T7" fmla="*/ 55966 h 338"/>
                <a:gd name="T8" fmla="*/ 553946 w 435"/>
                <a:gd name="T9" fmla="*/ 254958 h 338"/>
                <a:gd name="T10" fmla="*/ 906926 w 435"/>
                <a:gd name="T11" fmla="*/ 240967 h 338"/>
                <a:gd name="T12" fmla="*/ 1025445 w 435"/>
                <a:gd name="T13" fmla="*/ 382438 h 338"/>
                <a:gd name="T14" fmla="*/ 1120775 w 435"/>
                <a:gd name="T15" fmla="*/ 525463 h 3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5"/>
                <a:gd name="T25" fmla="*/ 0 h 338"/>
                <a:gd name="T26" fmla="*/ 435 w 435"/>
                <a:gd name="T27" fmla="*/ 338 h 3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5" h="338">
                  <a:moveTo>
                    <a:pt x="5" y="0"/>
                  </a:moveTo>
                  <a:cubicBezTo>
                    <a:pt x="8" y="21"/>
                    <a:pt x="0" y="48"/>
                    <a:pt x="14" y="64"/>
                  </a:cubicBezTo>
                  <a:cubicBezTo>
                    <a:pt x="22" y="74"/>
                    <a:pt x="39" y="58"/>
                    <a:pt x="51" y="54"/>
                  </a:cubicBezTo>
                  <a:cubicBezTo>
                    <a:pt x="69" y="48"/>
                    <a:pt x="106" y="36"/>
                    <a:pt x="106" y="36"/>
                  </a:cubicBezTo>
                  <a:cubicBezTo>
                    <a:pt x="146" y="78"/>
                    <a:pt x="166" y="131"/>
                    <a:pt x="215" y="164"/>
                  </a:cubicBezTo>
                  <a:cubicBezTo>
                    <a:pt x="275" y="152"/>
                    <a:pt x="287" y="146"/>
                    <a:pt x="352" y="155"/>
                  </a:cubicBezTo>
                  <a:cubicBezTo>
                    <a:pt x="361" y="205"/>
                    <a:pt x="351" y="230"/>
                    <a:pt x="398" y="246"/>
                  </a:cubicBezTo>
                  <a:cubicBezTo>
                    <a:pt x="415" y="272"/>
                    <a:pt x="435" y="305"/>
                    <a:pt x="435" y="33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335" name="Text Box 12"/>
            <p:cNvSpPr txBox="1">
              <a:spLocks noChangeArrowheads="1"/>
            </p:cNvSpPr>
            <p:nvPr/>
          </p:nvSpPr>
          <p:spPr bwMode="auto">
            <a:xfrm>
              <a:off x="4211265" y="763811"/>
              <a:ext cx="382588" cy="5191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 Unicode MS" pitchFamily="34" charset="-128"/>
                </a:rPr>
                <a:t>p</a:t>
              </a:r>
            </a:p>
          </p:txBody>
        </p:sp>
        <p:sp>
          <p:nvSpPr>
            <p:cNvPr id="13336" name="Text Box 13"/>
            <p:cNvSpPr txBox="1">
              <a:spLocks noChangeArrowheads="1"/>
            </p:cNvSpPr>
            <p:nvPr/>
          </p:nvSpPr>
          <p:spPr bwMode="auto">
            <a:xfrm>
              <a:off x="4787528" y="1700436"/>
              <a:ext cx="749300" cy="5191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>
                  <a:latin typeface="Arial Unicode MS" pitchFamily="34" charset="-128"/>
                </a:rPr>
                <a:t>p</a:t>
              </a:r>
              <a:r>
                <a:rPr lang="en-US" i="1" baseline="-25000">
                  <a:latin typeface="Arial Unicode MS" pitchFamily="34" charset="-128"/>
                </a:rPr>
                <a:t>n</a:t>
              </a:r>
            </a:p>
          </p:txBody>
        </p:sp>
        <p:sp>
          <p:nvSpPr>
            <p:cNvPr id="13337" name="Text Box 14"/>
            <p:cNvSpPr txBox="1">
              <a:spLocks noChangeArrowheads="1"/>
            </p:cNvSpPr>
            <p:nvPr/>
          </p:nvSpPr>
          <p:spPr bwMode="auto">
            <a:xfrm>
              <a:off x="2699965" y="1628999"/>
              <a:ext cx="833438" cy="5191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>
                  <a:latin typeface="Arial Unicode MS" pitchFamily="34" charset="-128"/>
                </a:rPr>
                <a:t>p</a:t>
              </a:r>
              <a:r>
                <a:rPr lang="en-US" i="1" baseline="-25000">
                  <a:latin typeface="Arial Unicode MS" pitchFamily="34" charset="-128"/>
                </a:rPr>
                <a:t>1</a:t>
              </a:r>
              <a:endParaRPr lang="en-US" baseline="-25000">
                <a:latin typeface="Arial Unicode MS" pitchFamily="34" charset="-128"/>
              </a:endParaRPr>
            </a:p>
          </p:txBody>
        </p:sp>
        <p:sp>
          <p:nvSpPr>
            <p:cNvPr id="13338" name="Freeform 15"/>
            <p:cNvSpPr>
              <a:spLocks/>
            </p:cNvSpPr>
            <p:nvPr/>
          </p:nvSpPr>
          <p:spPr bwMode="auto">
            <a:xfrm>
              <a:off x="3203203" y="1803624"/>
              <a:ext cx="577850" cy="374650"/>
            </a:xfrm>
            <a:custGeom>
              <a:avLst/>
              <a:gdLst>
                <a:gd name="T0" fmla="*/ 577850 w 283"/>
                <a:gd name="T1" fmla="*/ 0 h 172"/>
                <a:gd name="T2" fmla="*/ 316490 w 283"/>
                <a:gd name="T3" fmla="*/ 60990 h 172"/>
                <a:gd name="T4" fmla="*/ 185810 w 283"/>
                <a:gd name="T5" fmla="*/ 239602 h 172"/>
                <a:gd name="T6" fmla="*/ 0 w 283"/>
                <a:gd name="T7" fmla="*/ 339799 h 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3"/>
                <a:gd name="T13" fmla="*/ 0 h 172"/>
                <a:gd name="T14" fmla="*/ 283 w 283"/>
                <a:gd name="T15" fmla="*/ 172 h 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3" h="172">
                  <a:moveTo>
                    <a:pt x="283" y="0"/>
                  </a:moveTo>
                  <a:cubicBezTo>
                    <a:pt x="230" y="6"/>
                    <a:pt x="202" y="13"/>
                    <a:pt x="155" y="28"/>
                  </a:cubicBezTo>
                  <a:cubicBezTo>
                    <a:pt x="135" y="57"/>
                    <a:pt x="111" y="81"/>
                    <a:pt x="91" y="110"/>
                  </a:cubicBezTo>
                  <a:cubicBezTo>
                    <a:pt x="76" y="172"/>
                    <a:pt x="64" y="156"/>
                    <a:pt x="0" y="1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340" name="Ink 2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492500" y="1844675"/>
                <a:ext cx="338138" cy="669925"/>
              </p14:xfrm>
            </p:contentPart>
          </mc:Choice>
          <mc:Fallback xmlns="">
            <p:pic>
              <p:nvPicPr>
                <p:cNvPr id="13340" name="Ink 2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480977" y="1840715"/>
                  <a:ext cx="354343" cy="6850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341" name="Ink 2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924300" y="2349500"/>
                <a:ext cx="174625" cy="25400"/>
              </p14:xfrm>
            </p:contentPart>
          </mc:Choice>
          <mc:Fallback xmlns="">
            <p:pic>
              <p:nvPicPr>
                <p:cNvPr id="13341" name="Ink 2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915659" y="2343694"/>
                  <a:ext cx="187947" cy="359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343" name="Ink 3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211638" y="2349500"/>
                <a:ext cx="185737" cy="60325"/>
              </p14:xfrm>
            </p:contentPart>
          </mc:Choice>
          <mc:Fallback xmlns="">
            <p:pic>
              <p:nvPicPr>
                <p:cNvPr id="13343" name="Ink 3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204079" y="2341914"/>
                  <a:ext cx="200855" cy="75858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2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679648"/>
              </p:ext>
            </p:extLst>
          </p:nvPr>
        </p:nvGraphicFramePr>
        <p:xfrm>
          <a:off x="809203" y="5373216"/>
          <a:ext cx="7720086" cy="1656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97" name="Equation" r:id="rId16" imgW="3670200" imgH="787320" progId="Equation.3">
                  <p:embed/>
                </p:oleObj>
              </mc:Choice>
              <mc:Fallback>
                <p:oleObj name="Equation" r:id="rId16" imgW="367020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203" y="5373216"/>
                        <a:ext cx="7720086" cy="165642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" name="Ink 1"/>
              <p14:cNvContentPartPr/>
              <p14:nvPr/>
            </p14:nvContentPartPr>
            <p14:xfrm>
              <a:off x="114348" y="3190720"/>
              <a:ext cx="756000" cy="3189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4628" y="3179560"/>
                <a:ext cx="778320" cy="3212280"/>
              </a:xfrm>
              <a:prstGeom prst="rect">
                <a:avLst/>
              </a:prstGeom>
            </p:spPr>
          </p:pic>
        </mc:Fallback>
      </mc:AlternateContent>
      <p:pic>
        <p:nvPicPr>
          <p:cNvPr id="27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25062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" name="Ink 3"/>
              <p14:cNvContentPartPr/>
              <p14:nvPr/>
            </p14:nvContentPartPr>
            <p14:xfrm>
              <a:off x="5236560" y="1477080"/>
              <a:ext cx="761400" cy="431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231880" y="1415520"/>
                <a:ext cx="774360" cy="51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" name="Ink 4"/>
              <p14:cNvContentPartPr/>
              <p14:nvPr/>
            </p14:nvContentPartPr>
            <p14:xfrm>
              <a:off x="5799240" y="1531800"/>
              <a:ext cx="268920" cy="453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794920" y="1483560"/>
                <a:ext cx="280080" cy="52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" name="Ink 5"/>
              <p14:cNvContentPartPr/>
              <p14:nvPr/>
            </p14:nvContentPartPr>
            <p14:xfrm>
              <a:off x="6379920" y="1513440"/>
              <a:ext cx="1362960" cy="720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370560" y="1496160"/>
                <a:ext cx="1380600" cy="80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" name="Ink 6"/>
              <p14:cNvContentPartPr/>
              <p14:nvPr/>
            </p14:nvContentPartPr>
            <p14:xfrm>
              <a:off x="3836880" y="3596400"/>
              <a:ext cx="2151720" cy="118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30040" y="3529800"/>
                <a:ext cx="217980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8" name="Ink 7"/>
              <p14:cNvContentPartPr/>
              <p14:nvPr/>
            </p14:nvContentPartPr>
            <p14:xfrm>
              <a:off x="3900600" y="4929840"/>
              <a:ext cx="1975680" cy="1137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90160" y="4854600"/>
                <a:ext cx="200880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" name="Ink 8"/>
              <p14:cNvContentPartPr/>
              <p14:nvPr/>
            </p14:nvContentPartPr>
            <p14:xfrm>
              <a:off x="3911040" y="6109200"/>
              <a:ext cx="2026080" cy="1209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898800" y="6032520"/>
                <a:ext cx="206064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" name="Ink 9"/>
              <p14:cNvContentPartPr/>
              <p14:nvPr/>
            </p14:nvContentPartPr>
            <p14:xfrm>
              <a:off x="6395400" y="3675600"/>
              <a:ext cx="659520" cy="378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382800" y="3600720"/>
                <a:ext cx="6872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1" name="Ink 10"/>
              <p14:cNvContentPartPr/>
              <p14:nvPr/>
            </p14:nvContentPartPr>
            <p14:xfrm>
              <a:off x="6395400" y="5020560"/>
              <a:ext cx="655200" cy="482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378120" y="4932000"/>
                <a:ext cx="69444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2" name="Ink 11"/>
              <p14:cNvContentPartPr/>
              <p14:nvPr/>
            </p14:nvContentPartPr>
            <p14:xfrm>
              <a:off x="6348240" y="6122160"/>
              <a:ext cx="673200" cy="745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330240" y="6071400"/>
                <a:ext cx="71100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3" name="Ink 12"/>
              <p14:cNvContentPartPr/>
              <p14:nvPr/>
            </p14:nvContentPartPr>
            <p14:xfrm>
              <a:off x="4362120" y="2050560"/>
              <a:ext cx="4050720" cy="9712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355640" y="2047320"/>
                <a:ext cx="4069800" cy="9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4" name="Ink 13"/>
              <p14:cNvContentPartPr/>
              <p14:nvPr/>
            </p14:nvContentPartPr>
            <p14:xfrm>
              <a:off x="785880" y="1141560"/>
              <a:ext cx="7619760" cy="52934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72200" y="1127880"/>
                <a:ext cx="7648200" cy="531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496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1E0FFF9-A0F2-434C-81EE-558CA0FBAAFE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928688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</a:rPr>
              <a:t>Finish MBA*</a:t>
            </a:r>
          </a:p>
          <a:p>
            <a:pPr eaLnBrk="1" hangingPunct="1">
              <a:buFontTx/>
              <a:buChar char="•"/>
            </a:pPr>
            <a:r>
              <a:rPr lang="en-US" sz="4000" b="1" dirty="0" smtClean="0"/>
              <a:t>Pruning Cycles and Repeated states Examples</a:t>
            </a:r>
          </a:p>
          <a:p>
            <a:pPr eaLnBrk="1" hangingPunct="1">
              <a:buFontTx/>
              <a:buChar char="•"/>
            </a:pPr>
            <a:r>
              <a:rPr lang="en-US" sz="4000" b="1" dirty="0" smtClean="0">
                <a:solidFill>
                  <a:schemeClr val="bg2"/>
                </a:solidFill>
              </a:rPr>
              <a:t>Dynamic Programming</a:t>
            </a:r>
            <a:endParaRPr lang="en-US" sz="4000" dirty="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4000" dirty="0" smtClean="0">
                <a:solidFill>
                  <a:schemeClr val="bg2"/>
                </a:solidFill>
              </a:rPr>
              <a:t>Search Recap</a:t>
            </a:r>
          </a:p>
          <a:p>
            <a:pPr eaLnBrk="1" hangingPunct="1">
              <a:buFontTx/>
              <a:buChar char="•"/>
            </a:pPr>
            <a:endParaRPr lang="en-US" sz="4000" dirty="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endParaRPr lang="en-US" sz="40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10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6A39DD6-95D0-45AC-A827-D60F8EF7515E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74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Multiple-Path Pruning &amp; Optimal Solutions</a:t>
            </a:r>
          </a:p>
        </p:txBody>
      </p:sp>
      <p:sp>
        <p:nvSpPr>
          <p:cNvPr id="174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18494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CC0099"/>
                </a:solidFill>
              </a:rPr>
              <a:t>Problem:</a:t>
            </a:r>
            <a:r>
              <a:rPr lang="en-US" sz="2400" smtClean="0"/>
              <a:t> what if a subsequent path to </a:t>
            </a:r>
            <a:r>
              <a:rPr lang="en-US" sz="2400" i="1" smtClean="0"/>
              <a:t>n</a:t>
            </a:r>
            <a:r>
              <a:rPr lang="en-US" sz="2400" smtClean="0"/>
              <a:t> is shorter than the first path to </a:t>
            </a:r>
            <a:r>
              <a:rPr lang="en-US" sz="2400" i="1" smtClean="0"/>
              <a:t>n </a:t>
            </a:r>
            <a:r>
              <a:rPr lang="en-US" sz="2400" smtClean="0"/>
              <a:t>?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400" smtClean="0"/>
              <a:t>You can remove all paths from the frontier that use the longer path. (as these can’t be optimal)</a:t>
            </a:r>
          </a:p>
        </p:txBody>
      </p:sp>
      <p:sp>
        <p:nvSpPr>
          <p:cNvPr id="17417" name="Oval 4"/>
          <p:cNvSpPr>
            <a:spLocks noChangeArrowheads="1"/>
          </p:cNvSpPr>
          <p:nvPr/>
        </p:nvSpPr>
        <p:spPr bwMode="auto">
          <a:xfrm>
            <a:off x="2195513" y="4005263"/>
            <a:ext cx="287337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8" name="Oval 5"/>
          <p:cNvSpPr>
            <a:spLocks noChangeArrowheads="1"/>
          </p:cNvSpPr>
          <p:nvPr/>
        </p:nvSpPr>
        <p:spPr bwMode="auto">
          <a:xfrm>
            <a:off x="3203575" y="4005263"/>
            <a:ext cx="287338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9" name="Oval 6"/>
          <p:cNvSpPr>
            <a:spLocks noChangeArrowheads="1"/>
          </p:cNvSpPr>
          <p:nvPr/>
        </p:nvSpPr>
        <p:spPr bwMode="auto">
          <a:xfrm>
            <a:off x="4427538" y="4005263"/>
            <a:ext cx="287337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20" name="Oval 7"/>
          <p:cNvSpPr>
            <a:spLocks noChangeArrowheads="1"/>
          </p:cNvSpPr>
          <p:nvPr/>
        </p:nvSpPr>
        <p:spPr bwMode="auto">
          <a:xfrm>
            <a:off x="5508625" y="4005263"/>
            <a:ext cx="287338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21" name="Oval 8"/>
          <p:cNvSpPr>
            <a:spLocks noChangeArrowheads="1"/>
          </p:cNvSpPr>
          <p:nvPr/>
        </p:nvSpPr>
        <p:spPr bwMode="auto">
          <a:xfrm>
            <a:off x="3851275" y="3141663"/>
            <a:ext cx="287338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V="1">
            <a:off x="2411413" y="3357563"/>
            <a:ext cx="14398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4140200" y="3357563"/>
            <a:ext cx="13684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>
            <a:off x="2411413" y="414972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3490913" y="41497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>
            <a:off x="4570413" y="41497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>
            <a:off x="5795963" y="41497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28" name="Oval 20"/>
          <p:cNvSpPr>
            <a:spLocks noChangeArrowheads="1"/>
          </p:cNvSpPr>
          <p:nvPr/>
        </p:nvSpPr>
        <p:spPr bwMode="auto">
          <a:xfrm>
            <a:off x="6732588" y="4005263"/>
            <a:ext cx="287337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>
            <a:off x="5651500" y="4294188"/>
            <a:ext cx="936625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30" name="Oval 22"/>
          <p:cNvSpPr>
            <a:spLocks noChangeArrowheads="1"/>
          </p:cNvSpPr>
          <p:nvPr/>
        </p:nvSpPr>
        <p:spPr bwMode="auto">
          <a:xfrm>
            <a:off x="6588125" y="4652963"/>
            <a:ext cx="287338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390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22525" y="4086225"/>
              <a:ext cx="4452938" cy="130175"/>
            </p14:xfrm>
          </p:contentPart>
        </mc:Choice>
        <mc:Fallback xmlns="">
          <p:pic>
            <p:nvPicPr>
              <p:cNvPr id="12390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06685" y="4022576"/>
                <a:ext cx="4484619" cy="257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390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59425" y="4132263"/>
              <a:ext cx="1187450" cy="684212"/>
            </p14:xfrm>
          </p:contentPart>
        </mc:Choice>
        <mc:Fallback xmlns="">
          <p:pic>
            <p:nvPicPr>
              <p:cNvPr id="12390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43583" y="4068557"/>
                <a:ext cx="1219495" cy="8112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390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25700" y="3271838"/>
              <a:ext cx="1579563" cy="792162"/>
            </p14:xfrm>
          </p:contentPart>
        </mc:Choice>
        <mc:Fallback xmlns="">
          <p:pic>
            <p:nvPicPr>
              <p:cNvPr id="12390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9861" y="3208105"/>
                <a:ext cx="1611241" cy="9192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390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73500" y="3127375"/>
              <a:ext cx="1981200" cy="1166813"/>
            </p14:xfrm>
          </p:contentPart>
        </mc:Choice>
        <mc:Fallback xmlns="">
          <p:pic>
            <p:nvPicPr>
              <p:cNvPr id="12390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64139" y="3118377"/>
                <a:ext cx="2002441" cy="1186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391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2100" y="3589338"/>
              <a:ext cx="512763" cy="465137"/>
            </p14:xfrm>
          </p:contentPart>
        </mc:Choice>
        <mc:Fallback xmlns="">
          <p:pic>
            <p:nvPicPr>
              <p:cNvPr id="12391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66699" y="3579258"/>
                <a:ext cx="528247" cy="4867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391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1288" y="3803650"/>
              <a:ext cx="2162175" cy="749300"/>
            </p14:xfrm>
          </p:contentPart>
        </mc:Choice>
        <mc:Fallback xmlns="">
          <p:pic>
            <p:nvPicPr>
              <p:cNvPr id="12391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78768" y="3800769"/>
                <a:ext cx="2168655" cy="7550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391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27725" y="3825875"/>
              <a:ext cx="1497013" cy="1352550"/>
            </p14:xfrm>
          </p:contentPart>
        </mc:Choice>
        <mc:Fallback xmlns="">
          <p:pic>
            <p:nvPicPr>
              <p:cNvPr id="12391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18364" y="3823355"/>
                <a:ext cx="1516095" cy="1364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391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46350" y="3384550"/>
              <a:ext cx="2994025" cy="661988"/>
            </p14:xfrm>
          </p:contentPart>
        </mc:Choice>
        <mc:Fallback xmlns="">
          <p:pic>
            <p:nvPicPr>
              <p:cNvPr id="12391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540590" y="3374825"/>
                <a:ext cx="3012384" cy="68431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437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10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EF5AEBF-E218-44A3-8115-A7A9440DB20C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84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Multiple-Path Pruning &amp; Optimal Solutions</a:t>
            </a:r>
          </a:p>
        </p:txBody>
      </p:sp>
      <p:sp>
        <p:nvSpPr>
          <p:cNvPr id="184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CC0099"/>
                </a:solidFill>
              </a:rPr>
              <a:t>Problem:</a:t>
            </a:r>
            <a:r>
              <a:rPr lang="en-US" sz="2400" smtClean="0"/>
              <a:t> what if a subsequent path to </a:t>
            </a:r>
            <a:r>
              <a:rPr lang="en-US" sz="2400" i="1" smtClean="0"/>
              <a:t>n</a:t>
            </a:r>
            <a:r>
              <a:rPr lang="en-US" sz="2400" smtClean="0"/>
              <a:t> is shorter than the first path to </a:t>
            </a:r>
            <a:r>
              <a:rPr lang="en-US" sz="2400" i="1" smtClean="0"/>
              <a:t>n </a:t>
            </a:r>
            <a:r>
              <a:rPr lang="en-US" sz="2400" smtClean="0"/>
              <a:t>?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400" smtClean="0"/>
              <a:t>You can change the initial segment of the paths on the frontier to use the shorter path.</a:t>
            </a:r>
          </a:p>
        </p:txBody>
      </p:sp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1763713" y="4652963"/>
            <a:ext cx="287337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3" name="Oval 11"/>
          <p:cNvSpPr>
            <a:spLocks noChangeArrowheads="1"/>
          </p:cNvSpPr>
          <p:nvPr/>
        </p:nvSpPr>
        <p:spPr bwMode="auto">
          <a:xfrm>
            <a:off x="2771775" y="4652963"/>
            <a:ext cx="287338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4" name="Oval 12"/>
          <p:cNvSpPr>
            <a:spLocks noChangeArrowheads="1"/>
          </p:cNvSpPr>
          <p:nvPr/>
        </p:nvSpPr>
        <p:spPr bwMode="auto">
          <a:xfrm>
            <a:off x="3995738" y="4652963"/>
            <a:ext cx="287337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5" name="Oval 13"/>
          <p:cNvSpPr>
            <a:spLocks noChangeArrowheads="1"/>
          </p:cNvSpPr>
          <p:nvPr/>
        </p:nvSpPr>
        <p:spPr bwMode="auto">
          <a:xfrm>
            <a:off x="5076825" y="4652963"/>
            <a:ext cx="287338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6" name="Oval 14"/>
          <p:cNvSpPr>
            <a:spLocks noChangeArrowheads="1"/>
          </p:cNvSpPr>
          <p:nvPr/>
        </p:nvSpPr>
        <p:spPr bwMode="auto">
          <a:xfrm>
            <a:off x="3419475" y="3789363"/>
            <a:ext cx="287338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flipV="1">
            <a:off x="1979613" y="4005263"/>
            <a:ext cx="14398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>
            <a:off x="3708400" y="4005263"/>
            <a:ext cx="13684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>
            <a:off x="1979613" y="479742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>
            <a:off x="3059113" y="47974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>
            <a:off x="4138613" y="47974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>
            <a:off x="5364163" y="47974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53" name="Oval 21"/>
          <p:cNvSpPr>
            <a:spLocks noChangeArrowheads="1"/>
          </p:cNvSpPr>
          <p:nvPr/>
        </p:nvSpPr>
        <p:spPr bwMode="auto">
          <a:xfrm>
            <a:off x="6300788" y="4652963"/>
            <a:ext cx="287337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>
            <a:off x="5219700" y="4941888"/>
            <a:ext cx="936625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55" name="Oval 23"/>
          <p:cNvSpPr>
            <a:spLocks noChangeArrowheads="1"/>
          </p:cNvSpPr>
          <p:nvPr/>
        </p:nvSpPr>
        <p:spPr bwMode="auto">
          <a:xfrm>
            <a:off x="6156325" y="5300663"/>
            <a:ext cx="287338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493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14525" y="4767263"/>
              <a:ext cx="4652963" cy="73025"/>
            </p14:xfrm>
          </p:contentPart>
        </mc:Choice>
        <mc:Fallback xmlns="">
          <p:pic>
            <p:nvPicPr>
              <p:cNvPr id="12493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8685" y="4703951"/>
                <a:ext cx="4684643" cy="199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493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59375" y="4813300"/>
              <a:ext cx="1181100" cy="671513"/>
            </p14:xfrm>
          </p:contentPart>
        </mc:Choice>
        <mc:Fallback xmlns="">
          <p:pic>
            <p:nvPicPr>
              <p:cNvPr id="12493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43536" y="4749569"/>
                <a:ext cx="1212778" cy="798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493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89125" y="3995738"/>
              <a:ext cx="1592263" cy="704850"/>
            </p14:xfrm>
          </p:contentPart>
        </mc:Choice>
        <mc:Fallback xmlns="">
          <p:pic>
            <p:nvPicPr>
              <p:cNvPr id="12493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73285" y="3932348"/>
                <a:ext cx="1623943" cy="831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493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5125" y="3798888"/>
              <a:ext cx="209550" cy="346075"/>
            </p14:xfrm>
          </p:contentPart>
        </mc:Choice>
        <mc:Fallback xmlns="">
          <p:pic>
            <p:nvPicPr>
              <p:cNvPr id="12493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64379" y="3788073"/>
                <a:ext cx="231401" cy="3680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493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8850" y="3935413"/>
              <a:ext cx="1763713" cy="866775"/>
            </p14:xfrm>
          </p:contentPart>
        </mc:Choice>
        <mc:Fallback xmlns="">
          <p:pic>
            <p:nvPicPr>
              <p:cNvPr id="12493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94170" y="3931813"/>
                <a:ext cx="1781354" cy="8833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493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27263" y="4616450"/>
              <a:ext cx="2727325" cy="307975"/>
            </p14:xfrm>
          </p:contentPart>
        </mc:Choice>
        <mc:Fallback xmlns="">
          <p:pic>
            <p:nvPicPr>
              <p:cNvPr id="12493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24743" y="4607096"/>
                <a:ext cx="2743165" cy="3241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493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88150" y="4684713"/>
              <a:ext cx="347663" cy="352425"/>
            </p14:xfrm>
          </p:contentPart>
        </mc:Choice>
        <mc:Fallback xmlns="">
          <p:pic>
            <p:nvPicPr>
              <p:cNvPr id="12493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777353" y="4673902"/>
                <a:ext cx="363139" cy="374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493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84963" y="5397500"/>
              <a:ext cx="447675" cy="355600"/>
            </p14:xfrm>
          </p:contentPart>
        </mc:Choice>
        <mc:Fallback xmlns="">
          <p:pic>
            <p:nvPicPr>
              <p:cNvPr id="12493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673447" y="5387062"/>
                <a:ext cx="466388" cy="37683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217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9" name="Title 1"/>
          <p:cNvSpPr>
            <a:spLocks noGrp="1"/>
          </p:cNvSpPr>
          <p:nvPr>
            <p:ph type="title"/>
          </p:nvPr>
        </p:nvSpPr>
        <p:spPr>
          <a:xfrm>
            <a:off x="3000364" y="571480"/>
            <a:ext cx="5767388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Pruning Cycles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EB8B04C-0755-49BF-B07C-20AA7881F365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143375" y="3786188"/>
            <a:ext cx="50006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Repeated States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0"/>
            <a:ext cx="57673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49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44688" y="1974850"/>
              <a:ext cx="1347787" cy="912813"/>
            </p14:xfrm>
          </p:contentPart>
        </mc:Choice>
        <mc:Fallback xmlns="">
          <p:pic>
            <p:nvPicPr>
              <p:cNvPr id="6349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36768" y="1965851"/>
                <a:ext cx="1358587" cy="929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349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5375" y="1916113"/>
              <a:ext cx="479425" cy="315912"/>
            </p14:xfrm>
          </p:contentPart>
        </mc:Choice>
        <mc:Fallback xmlns="">
          <p:pic>
            <p:nvPicPr>
              <p:cNvPr id="6349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29256" y="1907837"/>
                <a:ext cx="490583" cy="3267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349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03800" y="1484313"/>
              <a:ext cx="3716338" cy="665162"/>
            </p14:xfrm>
          </p:contentPart>
        </mc:Choice>
        <mc:Fallback xmlns="">
          <p:pic>
            <p:nvPicPr>
              <p:cNvPr id="6349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95880" y="1479991"/>
                <a:ext cx="3732178" cy="680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349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21163" y="923925"/>
              <a:ext cx="9525" cy="101600"/>
            </p14:xfrm>
          </p:contentPart>
        </mc:Choice>
        <mc:Fallback xmlns="">
          <p:pic>
            <p:nvPicPr>
              <p:cNvPr id="6349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17500" y="918521"/>
                <a:ext cx="18684" cy="1098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349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44913" y="2439988"/>
              <a:ext cx="279400" cy="276225"/>
            </p14:xfrm>
          </p:contentPart>
        </mc:Choice>
        <mc:Fallback xmlns="">
          <p:pic>
            <p:nvPicPr>
              <p:cNvPr id="6349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40598" y="2432425"/>
                <a:ext cx="292345" cy="295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349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76650" y="2895600"/>
              <a:ext cx="515938" cy="276225"/>
            </p14:xfrm>
          </p:contentPart>
        </mc:Choice>
        <mc:Fallback xmlns="">
          <p:pic>
            <p:nvPicPr>
              <p:cNvPr id="6349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69089" y="2885115"/>
                <a:ext cx="528899" cy="2957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349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92488" y="3313113"/>
              <a:ext cx="374650" cy="225425"/>
            </p14:xfrm>
          </p:contentPart>
        </mc:Choice>
        <mc:Fallback xmlns="">
          <p:pic>
            <p:nvPicPr>
              <p:cNvPr id="6349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88889" y="3305551"/>
                <a:ext cx="388686" cy="2437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349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463" y="2095500"/>
              <a:ext cx="3149600" cy="2076450"/>
            </p14:xfrm>
          </p:contentPart>
        </mc:Choice>
        <mc:Fallback xmlns="">
          <p:pic>
            <p:nvPicPr>
              <p:cNvPr id="6349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71903" y="2091541"/>
                <a:ext cx="3168320" cy="20926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349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4763" y="1608138"/>
              <a:ext cx="127000" cy="88900"/>
            </p14:xfrm>
          </p:contentPart>
        </mc:Choice>
        <mc:Fallback xmlns="">
          <p:pic>
            <p:nvPicPr>
              <p:cNvPr id="6349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65743" y="1599860"/>
                <a:ext cx="144679" cy="105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349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81163" y="3403600"/>
              <a:ext cx="333375" cy="266700"/>
            </p14:xfrm>
          </p:contentPart>
        </mc:Choice>
        <mc:Fallback xmlns="">
          <p:pic>
            <p:nvPicPr>
              <p:cNvPr id="6349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673243" y="3396042"/>
                <a:ext cx="351016" cy="2839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350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83475" y="2008188"/>
              <a:ext cx="187325" cy="492125"/>
            </p14:xfrm>
          </p:contentPart>
        </mc:Choice>
        <mc:Fallback xmlns="">
          <p:pic>
            <p:nvPicPr>
              <p:cNvPr id="6350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474829" y="2004948"/>
                <a:ext cx="203176" cy="4989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350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35988" y="2163763"/>
              <a:ext cx="180975" cy="427037"/>
            </p14:xfrm>
          </p:contentPart>
        </mc:Choice>
        <mc:Fallback xmlns="">
          <p:pic>
            <p:nvPicPr>
              <p:cNvPr id="6350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532390" y="2161243"/>
                <a:ext cx="191769" cy="437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350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75563" y="2006600"/>
              <a:ext cx="814387" cy="388938"/>
            </p14:xfrm>
          </p:contentPart>
        </mc:Choice>
        <mc:Fallback xmlns="">
          <p:pic>
            <p:nvPicPr>
              <p:cNvPr id="6350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670163" y="2001198"/>
                <a:ext cx="828068" cy="400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350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67400" y="4365625"/>
              <a:ext cx="1484313" cy="463550"/>
            </p14:xfrm>
          </p:contentPart>
        </mc:Choice>
        <mc:Fallback xmlns="">
          <p:pic>
            <p:nvPicPr>
              <p:cNvPr id="6350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858760" y="4356987"/>
                <a:ext cx="1500873" cy="4815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350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26338" y="4518025"/>
              <a:ext cx="611187" cy="223838"/>
            </p14:xfrm>
          </p:contentPart>
        </mc:Choice>
        <mc:Fallback xmlns="">
          <p:pic>
            <p:nvPicPr>
              <p:cNvPr id="6350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518419" y="4510108"/>
                <a:ext cx="624505" cy="241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350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35738" y="4873625"/>
              <a:ext cx="673100" cy="552450"/>
            </p14:xfrm>
          </p:contentPart>
        </mc:Choice>
        <mc:Fallback xmlns="">
          <p:pic>
            <p:nvPicPr>
              <p:cNvPr id="6350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527099" y="4869306"/>
                <a:ext cx="686418" cy="56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350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35838" y="4954588"/>
              <a:ext cx="749300" cy="508000"/>
            </p14:xfrm>
          </p:contentPart>
        </mc:Choice>
        <mc:Fallback xmlns="">
          <p:pic>
            <p:nvPicPr>
              <p:cNvPr id="6350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326476" y="4945227"/>
                <a:ext cx="770544" cy="5281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350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73463" y="4111625"/>
              <a:ext cx="1587" cy="7938"/>
            </p14:xfrm>
          </p:contentPart>
        </mc:Choice>
        <mc:Fallback xmlns="">
          <p:pic>
            <p:nvPicPr>
              <p:cNvPr id="6350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569099" y="4108378"/>
                <a:ext cx="9919" cy="15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350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13300" y="3843338"/>
              <a:ext cx="138113" cy="31750"/>
            </p14:xfrm>
          </p:contentPart>
        </mc:Choice>
        <mc:Fallback xmlns="">
          <p:pic>
            <p:nvPicPr>
              <p:cNvPr id="6350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808624" y="3839730"/>
                <a:ext cx="146385" cy="440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350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3225" y="2006600"/>
              <a:ext cx="288925" cy="2139950"/>
            </p14:xfrm>
          </p:contentPart>
        </mc:Choice>
        <mc:Fallback xmlns="">
          <p:pic>
            <p:nvPicPr>
              <p:cNvPr id="6350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91711" y="2002640"/>
                <a:ext cx="305116" cy="21496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351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9613" y="1327150"/>
              <a:ext cx="2079625" cy="1223963"/>
            </p14:xfrm>
          </p:contentPart>
        </mc:Choice>
        <mc:Fallback xmlns="">
          <p:pic>
            <p:nvPicPr>
              <p:cNvPr id="6351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02051" y="1316338"/>
                <a:ext cx="2094389" cy="12455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351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87900" y="2106613"/>
              <a:ext cx="2111375" cy="1593850"/>
            </p14:xfrm>
          </p:contentPart>
        </mc:Choice>
        <mc:Fallback xmlns="">
          <p:pic>
            <p:nvPicPr>
              <p:cNvPr id="6351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779968" y="2098692"/>
                <a:ext cx="2129402" cy="16143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351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6875" y="1373188"/>
              <a:ext cx="1347788" cy="2473325"/>
            </p14:xfrm>
          </p:contentPart>
        </mc:Choice>
        <mc:Fallback xmlns="">
          <p:pic>
            <p:nvPicPr>
              <p:cNvPr id="6351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200035" y="1364188"/>
                <a:ext cx="1365427" cy="2488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351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0525" y="4011613"/>
              <a:ext cx="119063" cy="152400"/>
            </p14:xfrm>
          </p:contentPart>
        </mc:Choice>
        <mc:Fallback xmlns="">
          <p:pic>
            <p:nvPicPr>
              <p:cNvPr id="6351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195474" y="4002987"/>
                <a:ext cx="133495" cy="172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351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32250" y="3635375"/>
              <a:ext cx="53975" cy="155575"/>
            </p14:xfrm>
          </p:contentPart>
        </mc:Choice>
        <mc:Fallback xmlns="">
          <p:pic>
            <p:nvPicPr>
              <p:cNvPr id="6351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027694" y="3632894"/>
                <a:ext cx="60985" cy="162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351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73525" y="4016375"/>
              <a:ext cx="19050" cy="103188"/>
            </p14:xfrm>
          </p:contentPart>
        </mc:Choice>
        <mc:Fallback xmlns="">
          <p:pic>
            <p:nvPicPr>
              <p:cNvPr id="6351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064539" y="4010263"/>
                <a:ext cx="31990" cy="1179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351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19550" y="3808413"/>
              <a:ext cx="22225" cy="12700"/>
            </p14:xfrm>
          </p:contentPart>
        </mc:Choice>
        <mc:Fallback xmlns="">
          <p:pic>
            <p:nvPicPr>
              <p:cNvPr id="6351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017000" y="3805944"/>
                <a:ext cx="27326" cy="176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351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81425" y="3910013"/>
              <a:ext cx="155575" cy="152400"/>
            </p14:xfrm>
          </p:contentPart>
        </mc:Choice>
        <mc:Fallback xmlns="">
          <p:pic>
            <p:nvPicPr>
              <p:cNvPr id="6351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773862" y="3902807"/>
                <a:ext cx="173941" cy="1678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351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79763" y="3998913"/>
              <a:ext cx="469900" cy="139700"/>
            </p14:xfrm>
          </p:contentPart>
        </mc:Choice>
        <mc:Fallback xmlns="">
          <p:pic>
            <p:nvPicPr>
              <p:cNvPr id="6351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172922" y="3988857"/>
                <a:ext cx="486824" cy="1562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351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32138" y="4256088"/>
              <a:ext cx="404812" cy="207962"/>
            </p14:xfrm>
          </p:contentPart>
        </mc:Choice>
        <mc:Fallback xmlns="">
          <p:pic>
            <p:nvPicPr>
              <p:cNvPr id="6351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126736" y="4252490"/>
                <a:ext cx="421739" cy="2230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352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14525" y="3527425"/>
              <a:ext cx="98425" cy="142875"/>
            </p14:xfrm>
          </p:contentPart>
        </mc:Choice>
        <mc:Fallback xmlns="">
          <p:pic>
            <p:nvPicPr>
              <p:cNvPr id="6352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906233" y="3519148"/>
                <a:ext cx="116812" cy="1608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521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41575" y="4176713"/>
              <a:ext cx="287338" cy="301625"/>
            </p14:xfrm>
          </p:contentPart>
        </mc:Choice>
        <mc:Fallback xmlns="">
          <p:pic>
            <p:nvPicPr>
              <p:cNvPr id="63521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432573" y="4166995"/>
                <a:ext cx="306422" cy="320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352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51263" y="4430713"/>
              <a:ext cx="169862" cy="177800"/>
            </p14:xfrm>
          </p:contentPart>
        </mc:Choice>
        <mc:Fallback xmlns="">
          <p:pic>
            <p:nvPicPr>
              <p:cNvPr id="6352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741946" y="4427114"/>
                <a:ext cx="189572" cy="1921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352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78288" y="4567238"/>
              <a:ext cx="203200" cy="222250"/>
            </p14:xfrm>
          </p:contentPart>
        </mc:Choice>
        <mc:Fallback xmlns="">
          <p:pic>
            <p:nvPicPr>
              <p:cNvPr id="6352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068218" y="4560765"/>
                <a:ext cx="224779" cy="2391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352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5925" y="4670425"/>
              <a:ext cx="2198688" cy="179388"/>
            </p14:xfrm>
          </p:contentPart>
        </mc:Choice>
        <mc:Fallback xmlns="">
          <p:pic>
            <p:nvPicPr>
              <p:cNvPr id="6352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11605" y="4666094"/>
                <a:ext cx="2209129" cy="19490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882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31687</TotalTime>
  <Words>1671</Words>
  <Application>Microsoft Office PowerPoint</Application>
  <PresentationFormat>On-screen Show (4:3)</PresentationFormat>
  <Paragraphs>483</Paragraphs>
  <Slides>22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Default Design</vt:lpstr>
      <vt:lpstr>Equation</vt:lpstr>
      <vt:lpstr>PowerPoint Presentation</vt:lpstr>
      <vt:lpstr>Lecture Overview</vt:lpstr>
      <vt:lpstr>Heuristic value by look ahead</vt:lpstr>
      <vt:lpstr>Memory-bounded A*</vt:lpstr>
      <vt:lpstr>MBA*: Compute New h(p)</vt:lpstr>
      <vt:lpstr>Lecture Overview</vt:lpstr>
      <vt:lpstr>Multiple-Path Pruning &amp; Optimal Solutions</vt:lpstr>
      <vt:lpstr>Multiple-Path Pruning &amp; Optimal Solutions</vt:lpstr>
      <vt:lpstr>Pruning Cycles</vt:lpstr>
      <vt:lpstr>Lecture Overview</vt:lpstr>
      <vt:lpstr>Dynamic Programming</vt:lpstr>
      <vt:lpstr>Dynamic Programming</vt:lpstr>
      <vt:lpstr>Dynamic Programming</vt:lpstr>
      <vt:lpstr>Lecture Overview</vt:lpstr>
      <vt:lpstr>Recap Search</vt:lpstr>
      <vt:lpstr>Recap Search (some qualifications)</vt:lpstr>
      <vt:lpstr>Search in Practice</vt:lpstr>
      <vt:lpstr>Search in Practice (cont’)</vt:lpstr>
      <vt:lpstr>(Adversarial) Search: Chess</vt:lpstr>
      <vt:lpstr>Modules we'll cover in this course: R&amp;Rsys</vt:lpstr>
      <vt:lpstr>Standard Search vs. Specific R&amp;R systems</vt:lpstr>
      <vt:lpstr>Next class</vt:lpstr>
    </vt:vector>
  </TitlesOfParts>
  <Company>UBC Computer Sciences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Giuseppe</cp:lastModifiedBy>
  <cp:revision>537</cp:revision>
  <dcterms:created xsi:type="dcterms:W3CDTF">2000-08-26T02:46:38Z</dcterms:created>
  <dcterms:modified xsi:type="dcterms:W3CDTF">2013-09-30T15:54:12Z</dcterms:modified>
</cp:coreProperties>
</file>