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7" r:id="rId4"/>
    <p:sldId id="262" r:id="rId5"/>
    <p:sldId id="260" r:id="rId6"/>
    <p:sldId id="272" r:id="rId7"/>
    <p:sldId id="273" r:id="rId8"/>
    <p:sldId id="264" r:id="rId9"/>
    <p:sldId id="270" r:id="rId10"/>
    <p:sldId id="271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AB87E-BC12-41FD-B505-9DD69433BD79}" type="datetimeFigureOut">
              <a:rPr lang="en-CA" smtClean="0"/>
              <a:pPr/>
              <a:t>14/09/2012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C226-F941-4E96-80C2-556E0CBB6FC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8559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Design Process</a:t>
            </a:r>
          </a:p>
          <a:p>
            <a:r>
              <a:rPr lang="en-CA" dirty="0" smtClean="0"/>
              <a:t>Design for Manufacturing</a:t>
            </a:r>
          </a:p>
          <a:p>
            <a:r>
              <a:rPr lang="en-CA" dirty="0" smtClean="0"/>
              <a:t>Tolerance considerations</a:t>
            </a:r>
          </a:p>
          <a:p>
            <a:r>
              <a:rPr lang="en-CA" dirty="0" smtClean="0"/>
              <a:t>Solidworks</a:t>
            </a:r>
          </a:p>
          <a:p>
            <a:endParaRPr lang="en-CA" dirty="0" smtClean="0"/>
          </a:p>
          <a:p>
            <a:r>
              <a:rPr lang="en-CA" dirty="0" smtClean="0"/>
              <a:t>Lathing</a:t>
            </a:r>
          </a:p>
          <a:p>
            <a:r>
              <a:rPr lang="en-CA" dirty="0" smtClean="0"/>
              <a:t>Milling</a:t>
            </a:r>
          </a:p>
          <a:p>
            <a:r>
              <a:rPr lang="en-CA" dirty="0" smtClean="0"/>
              <a:t>Water-jetting</a:t>
            </a:r>
          </a:p>
          <a:p>
            <a:r>
              <a:rPr lang="en-CA" dirty="0" smtClean="0"/>
              <a:t>Drilling</a:t>
            </a:r>
          </a:p>
          <a:p>
            <a:r>
              <a:rPr lang="en-CA" dirty="0" smtClean="0"/>
              <a:t>Etc...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Interdisciplinary team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200" dirty="0" smtClean="0"/>
              <a:t>International outsourcing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with Machine shops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200" dirty="0" smtClean="0"/>
              <a:t>Product Costing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C226-F941-4E96-80C2-556E0CBB6FC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7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61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5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60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53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67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85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48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4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5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5683-42A2-7B49-A4CB-93E33B782C05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D116-235D-E245-AB90-B05950E0E1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5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UBC Thunderbots</a:t>
            </a:r>
            <a:endParaRPr lang="en-CA" dirty="0"/>
          </a:p>
        </p:txBody>
      </p:sp>
      <p:pic>
        <p:nvPicPr>
          <p:cNvPr id="4" name="Picture 3" descr="IMG_0586 combined logo for Press Releas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488011"/>
            <a:ext cx="9144000" cy="34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2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Team</a:t>
            </a:r>
            <a:endParaRPr lang="en-US" dirty="0"/>
          </a:p>
        </p:txBody>
      </p:sp>
      <p:pic>
        <p:nvPicPr>
          <p:cNvPr id="4" name="Picture 3" descr="softwa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68204"/>
            <a:ext cx="9144000" cy="23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00FF"/>
                </a:solidFill>
              </a:rPr>
              <a:t>Who joins Thunderbots?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83559"/>
          </a:xfrm>
        </p:spPr>
        <p:txBody>
          <a:bodyPr numCol="2">
            <a:normAutofit/>
          </a:bodyPr>
          <a:lstStyle/>
          <a:p>
            <a:r>
              <a:rPr lang="en-CA" dirty="0" smtClean="0"/>
              <a:t>Mechanical</a:t>
            </a:r>
          </a:p>
          <a:p>
            <a:r>
              <a:rPr lang="en-CA" dirty="0" smtClean="0"/>
              <a:t>Mechatronics</a:t>
            </a:r>
          </a:p>
          <a:p>
            <a:r>
              <a:rPr lang="en-CA" dirty="0" smtClean="0"/>
              <a:t>ECE</a:t>
            </a:r>
          </a:p>
          <a:p>
            <a:r>
              <a:rPr lang="en-CA" dirty="0" smtClean="0"/>
              <a:t>Eng. Phys.</a:t>
            </a:r>
          </a:p>
          <a:p>
            <a:r>
              <a:rPr lang="en-CA" dirty="0" smtClean="0"/>
              <a:t>Commerce</a:t>
            </a:r>
          </a:p>
          <a:p>
            <a:r>
              <a:rPr lang="en-CA" dirty="0" smtClean="0"/>
              <a:t>IGEN</a:t>
            </a:r>
          </a:p>
          <a:p>
            <a:r>
              <a:rPr lang="en-CA" dirty="0" smtClean="0"/>
              <a:t>Materials</a:t>
            </a:r>
          </a:p>
          <a:p>
            <a:r>
              <a:rPr lang="en-CA" dirty="0" smtClean="0"/>
              <a:t>Mining</a:t>
            </a:r>
          </a:p>
          <a:p>
            <a:r>
              <a:rPr lang="en-CA" dirty="0" smtClean="0"/>
              <a:t>Computer Science</a:t>
            </a:r>
          </a:p>
          <a:p>
            <a:r>
              <a:rPr lang="en-CA" dirty="0" smtClean="0"/>
              <a:t>Graphic Artists</a:t>
            </a:r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68400" y="4836160"/>
            <a:ext cx="6522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“Hardworking individuals who want to learn and apply engineering principles.”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315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I sign up!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pc="200" dirty="0" err="1" smtClean="0"/>
              <a:t>www.ubcthunderbots.ca</a:t>
            </a:r>
            <a:r>
              <a:rPr lang="en-CA" spc="200" dirty="0" smtClean="0"/>
              <a:t>/</a:t>
            </a:r>
            <a:r>
              <a:rPr lang="en-CA" b="1" spc="200" dirty="0" smtClean="0"/>
              <a:t>join</a:t>
            </a:r>
          </a:p>
          <a:p>
            <a:pPr marL="0" indent="0" algn="ctr">
              <a:buNone/>
            </a:pPr>
            <a:endParaRPr lang="en-CA" b="1" spc="200" dirty="0" smtClean="0"/>
          </a:p>
          <a:p>
            <a:pPr marL="0" indent="0" algn="ctr">
              <a:buNone/>
            </a:pPr>
            <a:endParaRPr lang="en-CA" b="1" spc="200" dirty="0"/>
          </a:p>
          <a:p>
            <a:pPr marL="0" indent="0" algn="ctr">
              <a:buNone/>
            </a:pPr>
            <a:endParaRPr lang="en-CA" b="1" spc="200" dirty="0" smtClean="0"/>
          </a:p>
          <a:p>
            <a:pPr marL="0" indent="0" algn="ctr">
              <a:buNone/>
            </a:pPr>
            <a:endParaRPr lang="en-CA" b="1" spc="200" dirty="0"/>
          </a:p>
          <a:p>
            <a:pPr marL="0" indent="0" algn="ctr">
              <a:buNone/>
            </a:pPr>
            <a:endParaRPr lang="en-CA" b="1" spc="200" dirty="0" smtClean="0"/>
          </a:p>
          <a:p>
            <a:pPr marL="0" indent="0" algn="ctr">
              <a:buNone/>
            </a:pPr>
            <a:endParaRPr lang="en-CA" b="1" spc="200" dirty="0"/>
          </a:p>
          <a:p>
            <a:pPr marL="0" indent="0" algn="ctr">
              <a:buNone/>
            </a:pPr>
            <a:endParaRPr lang="en-CA" b="1" spc="200" dirty="0" smtClean="0"/>
          </a:p>
          <a:p>
            <a:pPr marL="0" indent="0" algn="ctr">
              <a:buNone/>
            </a:pPr>
            <a:r>
              <a:rPr lang="en-CA" b="1" spc="200" dirty="0" err="1" smtClean="0"/>
              <a:t>info</a:t>
            </a:r>
            <a:r>
              <a:rPr lang="en-CA" spc="200" dirty="0" err="1" smtClean="0"/>
              <a:t>@ubcthunderbots.ca</a:t>
            </a:r>
            <a:endParaRPr lang="en-CA" spc="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75"/>
          <a:stretch/>
        </p:blipFill>
        <p:spPr>
          <a:xfrm>
            <a:off x="1229229" y="2062324"/>
            <a:ext cx="6692882" cy="406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</a:t>
            </a:r>
            <a:r>
              <a:rPr lang="en-CA" dirty="0" err="1" smtClean="0"/>
              <a:t>RoboCup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“ International research and education initiative...An attempt to foster AI and intelligent robotics research”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algn="ctr">
              <a:buNone/>
            </a:pPr>
            <a:r>
              <a:rPr lang="en-CA" dirty="0" smtClean="0"/>
              <a:t>Est. 1997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4585" y="3214776"/>
            <a:ext cx="2690811" cy="210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2106" y="3212976"/>
            <a:ext cx="2357454" cy="212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889" y="3214776"/>
            <a:ext cx="1589495" cy="21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63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15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Annual international competition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2009: Graz</a:t>
            </a:r>
          </a:p>
          <a:p>
            <a:r>
              <a:rPr lang="en-US" dirty="0" smtClean="0"/>
              <a:t>2010: Singapore</a:t>
            </a:r>
          </a:p>
          <a:p>
            <a:r>
              <a:rPr lang="en-US" dirty="0" smtClean="0"/>
              <a:t>2011: Istanbul</a:t>
            </a:r>
          </a:p>
          <a:p>
            <a:r>
              <a:rPr lang="en-US" dirty="0" smtClean="0"/>
              <a:t>2012: Mexico City</a:t>
            </a:r>
          </a:p>
          <a:p>
            <a:r>
              <a:rPr lang="en-US" i="1" dirty="0" smtClean="0"/>
              <a:t>2013: Eindhoven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32611" y="1417638"/>
            <a:ext cx="3342428" cy="50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2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Istanbul, Turkey – 2011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0995" y="3640211"/>
            <a:ext cx="6927016" cy="322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35479" y="1290918"/>
            <a:ext cx="3828291" cy="2552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9433" y="1290918"/>
            <a:ext cx="4543466" cy="25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0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Thunderbots</a:t>
            </a:r>
            <a:r>
              <a:rPr lang="en-CA" dirty="0" smtClean="0"/>
              <a:t> FC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64056" y="1804524"/>
            <a:ext cx="4038600" cy="4525963"/>
          </a:xfrm>
        </p:spPr>
        <p:txBody>
          <a:bodyPr/>
          <a:lstStyle/>
          <a:p>
            <a:r>
              <a:rPr lang="en-CA" dirty="0" smtClean="0"/>
              <a:t>Robot Soccer</a:t>
            </a:r>
          </a:p>
          <a:p>
            <a:r>
              <a:rPr lang="en-CA" dirty="0" smtClean="0"/>
              <a:t>Fully Autonomous</a:t>
            </a:r>
          </a:p>
          <a:p>
            <a:r>
              <a:rPr lang="en-CA" dirty="0" smtClean="0"/>
              <a:t>Global Vision</a:t>
            </a:r>
          </a:p>
          <a:p>
            <a:r>
              <a:rPr lang="en-CA" dirty="0" smtClean="0"/>
              <a:t>Centralized Intel.</a:t>
            </a:r>
          </a:p>
          <a:p>
            <a:r>
              <a:rPr lang="en-CA" dirty="0" smtClean="0"/>
              <a:t>Local Sensing and Control</a:t>
            </a:r>
          </a:p>
          <a:p>
            <a:r>
              <a:rPr lang="en-CA" dirty="0" smtClean="0"/>
              <a:t>Fast-Paced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4051" b="-34051"/>
          <a:stretch>
            <a:fillRect/>
          </a:stretch>
        </p:blipFill>
        <p:spPr>
          <a:xfrm>
            <a:off x="457200" y="746760"/>
            <a:ext cx="5100320" cy="5715807"/>
          </a:xfrm>
        </p:spPr>
      </p:pic>
    </p:spTree>
    <p:extLst>
      <p:ext uri="{BB962C8B-B14F-4D97-AF65-F5344CB8AC3E}">
        <p14:creationId xmlns:p14="http://schemas.microsoft.com/office/powerpoint/2010/main" xmlns="" val="21157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Thunderbots@Home</a:t>
            </a:r>
            <a:endParaRPr lang="en-US" dirty="0"/>
          </a:p>
        </p:txBody>
      </p:sp>
      <p:pic>
        <p:nvPicPr>
          <p:cNvPr id="9" name="Picture 8" descr="Cosero_grasp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117" y="1417638"/>
            <a:ext cx="3437699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2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Thunderbots</a:t>
            </a:r>
            <a:r>
              <a:rPr lang="en-US" dirty="0"/>
              <a:t> </a:t>
            </a:r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5865" y="1417638"/>
            <a:ext cx="6877655" cy="537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50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H\Desktop\Robocup Mech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98880" y="2103120"/>
            <a:ext cx="6530198" cy="460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Mechanical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1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Team</a:t>
            </a:r>
            <a:endParaRPr lang="en-US" dirty="0"/>
          </a:p>
        </p:txBody>
      </p:sp>
      <p:pic>
        <p:nvPicPr>
          <p:cNvPr id="4" name="Picture 3" descr="electr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9120" y="1417638"/>
            <a:ext cx="5537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2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144</Words>
  <Application>Microsoft Office PowerPoint</Application>
  <PresentationFormat>On-screen Show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UBC Thunderbots</vt:lpstr>
      <vt:lpstr>What Is RoboCup?</vt:lpstr>
      <vt:lpstr>Competitions</vt:lpstr>
      <vt:lpstr>Istanbul, Turkey – 2011</vt:lpstr>
      <vt:lpstr>Thunderbots FC</vt:lpstr>
      <vt:lpstr>Thunderbots@Home</vt:lpstr>
      <vt:lpstr>Thunderbots Simulation</vt:lpstr>
      <vt:lpstr>Slide 8</vt:lpstr>
      <vt:lpstr>Electrical Team</vt:lpstr>
      <vt:lpstr>Software Team</vt:lpstr>
      <vt:lpstr>Who joins Thunderbots?</vt:lpstr>
      <vt:lpstr>Where do I sign up!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Thunderbots</dc:title>
  <dc:creator>Jordan B</dc:creator>
  <cp:lastModifiedBy>carenini</cp:lastModifiedBy>
  <cp:revision>35</cp:revision>
  <dcterms:created xsi:type="dcterms:W3CDTF">2011-09-15T04:27:13Z</dcterms:created>
  <dcterms:modified xsi:type="dcterms:W3CDTF">2012-09-14T19:40:01Z</dcterms:modified>
</cp:coreProperties>
</file>