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Lst>
  <p:sldSz cy="5143500" cx="9144000"/>
  <p:notesSz cx="6858000" cy="9144000"/>
  <p:embeddedFontLst>
    <p:embeddedFont>
      <p:font typeface="Fredoka One"/>
      <p:regular r:id="rId47"/>
    </p:embeddedFont>
    <p:embeddedFont>
      <p:font typeface="Montserrat"/>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3A2CF58-1E36-47EC-94FF-02C9B1ED2E5E}">
  <a:tblStyle styleId="{63A2CF58-1E36-47EC-94FF-02C9B1ED2E5E}"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Montserrat-regular.fntdata"/><Relationship Id="rId47" Type="http://schemas.openxmlformats.org/officeDocument/2006/relationships/font" Target="fonts/FredokaOne-regular.fntdata"/><Relationship Id="rId49" Type="http://schemas.openxmlformats.org/officeDocument/2006/relationships/font" Target="fonts/Montserrat-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Montserrat-boldItalic.fntdata"/><Relationship Id="rId50" Type="http://schemas.openxmlformats.org/officeDocument/2006/relationships/font" Target="fonts/Montserrat-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187" y="685800"/>
            <a:ext cx="6096299"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0"/>
              </a:spcBef>
              <a:spcAft>
                <a:spcPts val="0"/>
              </a:spcAft>
              <a:buSzPts val="1400"/>
              <a:buNone/>
              <a:defRPr b="0" i="0" sz="1100" u="none" cap="none" strike="noStrike"/>
            </a:lvl1pPr>
            <a:lvl2pPr indent="-228600" lvl="1" marL="914400" marR="0" rtl="0" algn="l">
              <a:spcBef>
                <a:spcPts val="0"/>
              </a:spcBef>
              <a:spcAft>
                <a:spcPts val="0"/>
              </a:spcAft>
              <a:buSzPts val="1400"/>
              <a:buNone/>
              <a:defRPr b="0" i="0" sz="1100" u="none" cap="none" strike="noStrike"/>
            </a:lvl2pPr>
            <a:lvl3pPr indent="-228600" lvl="2" marL="1371600" marR="0" rtl="0" algn="l">
              <a:spcBef>
                <a:spcPts val="0"/>
              </a:spcBef>
              <a:spcAft>
                <a:spcPts val="0"/>
              </a:spcAft>
              <a:buSzPts val="1400"/>
              <a:buNone/>
              <a:defRPr b="0" i="0" sz="1100" u="none" cap="none" strike="noStrike"/>
            </a:lvl3pPr>
            <a:lvl4pPr indent="-228600" lvl="3" marL="1828800" marR="0" rtl="0" algn="l">
              <a:spcBef>
                <a:spcPts val="0"/>
              </a:spcBef>
              <a:spcAft>
                <a:spcPts val="0"/>
              </a:spcAft>
              <a:buSzPts val="1400"/>
              <a:buNone/>
              <a:defRPr b="0" i="0" sz="1100" u="none" cap="none" strike="noStrike"/>
            </a:lvl4pPr>
            <a:lvl5pPr indent="-228600" lvl="4" marL="2286000" marR="0" rtl="0" algn="l">
              <a:spcBef>
                <a:spcPts val="0"/>
              </a:spcBef>
              <a:spcAft>
                <a:spcPts val="0"/>
              </a:spcAft>
              <a:buSzPts val="1400"/>
              <a:buNone/>
              <a:defRPr b="0" i="0" sz="1100" u="none" cap="none" strike="noStrike"/>
            </a:lvl5pPr>
            <a:lvl6pPr indent="-228600" lvl="5" marL="2743200" marR="0" rtl="0" algn="l">
              <a:spcBef>
                <a:spcPts val="0"/>
              </a:spcBef>
              <a:spcAft>
                <a:spcPts val="0"/>
              </a:spcAft>
              <a:buSzPts val="1400"/>
              <a:buNone/>
              <a:defRPr b="0" i="0" sz="1100" u="none" cap="none" strike="noStrike"/>
            </a:lvl6pPr>
            <a:lvl7pPr indent="-228600" lvl="6" marL="3200400" marR="0" rtl="0" algn="l">
              <a:spcBef>
                <a:spcPts val="0"/>
              </a:spcBef>
              <a:spcAft>
                <a:spcPts val="0"/>
              </a:spcAft>
              <a:buSzPts val="1400"/>
              <a:buNone/>
              <a:defRPr b="0" i="0" sz="1100" u="none" cap="none" strike="noStrike"/>
            </a:lvl7pPr>
            <a:lvl8pPr indent="-228600" lvl="7" marL="3657600" marR="0" rtl="0" algn="l">
              <a:spcBef>
                <a:spcPts val="0"/>
              </a:spcBef>
              <a:spcAft>
                <a:spcPts val="0"/>
              </a:spcAft>
              <a:buSzPts val="1400"/>
              <a:buNone/>
              <a:defRPr b="0" i="0" sz="1100" u="none" cap="none" strike="noStrike"/>
            </a:lvl8pPr>
            <a:lvl9pPr indent="-228600" lvl="8" marL="4114800" marR="0" rtl="0" algn="l">
              <a:spcBef>
                <a:spcPts val="0"/>
              </a:spcBef>
              <a:spcAft>
                <a:spcPts val="0"/>
              </a:spcAft>
              <a:buSzPts val="1400"/>
              <a:buNone/>
              <a:defRPr b="0" i="0" sz="1100" u="none" cap="none" strike="noStrike"/>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p4: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
        <p:nvSpPr>
          <p:cNvPr id="61" name="Google Shape;61;p4:notes"/>
          <p:cNvSpPr/>
          <p:nvPr>
            <p:ph idx="2" type="sldImg"/>
          </p:nvPr>
        </p:nvSpPr>
        <p:spPr>
          <a:xfrm>
            <a:off x="380999"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62" name="Google Shape;62;p4:notes"/>
          <p:cNvSpPr txBox="1"/>
          <p:nvPr>
            <p:ph idx="1" type="body"/>
          </p:nvPr>
        </p:nvSpPr>
        <p:spPr>
          <a:xfrm>
            <a:off x="685800" y="4343400"/>
            <a:ext cx="5486399"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Font typeface="Arial"/>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1bd97adf61_0_0: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8" name="Google Shape;148;g1bd97adf61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Talking points:</a:t>
            </a:r>
            <a:endParaRPr b="1"/>
          </a:p>
          <a:p>
            <a:pPr indent="-298450" lvl="0" marL="457200" marR="0" rtl="0" algn="l">
              <a:spcBef>
                <a:spcPts val="0"/>
              </a:spcBef>
              <a:spcAft>
                <a:spcPts val="0"/>
              </a:spcAft>
              <a:buSzPts val="1100"/>
              <a:buChar char="●"/>
            </a:pPr>
            <a:r>
              <a:rPr lang="en"/>
              <a:t>Here is an example of how different HTML tags can be used to render content on a webpage</a:t>
            </a:r>
            <a:endParaRPr b="0" i="0" sz="1100" u="none" cap="none" strike="noStrike"/>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2d44679ecc_0_0:notes"/>
          <p:cNvSpPr/>
          <p:nvPr>
            <p:ph idx="2" type="sldImg"/>
          </p:nvPr>
        </p:nvSpPr>
        <p:spPr>
          <a:xfrm>
            <a:off x="380999"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53" name="Google Shape;153;g2d44679ecc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solidFill>
                  <a:schemeClr val="dk1"/>
                </a:solidFill>
              </a:rPr>
              <a:t>Talking points:</a:t>
            </a:r>
            <a:endParaRPr sz="1200">
              <a:solidFill>
                <a:schemeClr val="dk1"/>
              </a:solidFill>
            </a:endParaRPr>
          </a:p>
          <a:p>
            <a:pPr indent="-317500" lvl="0" marL="457200" marR="0" rtl="0" algn="l">
              <a:spcBef>
                <a:spcPts val="0"/>
              </a:spcBef>
              <a:spcAft>
                <a:spcPts val="0"/>
              </a:spcAft>
              <a:buSzPts val="1400"/>
              <a:buChar char="●"/>
            </a:pPr>
            <a:r>
              <a:rPr lang="en" sz="1200">
                <a:solidFill>
                  <a:schemeClr val="dk1"/>
                </a:solidFill>
              </a:rPr>
              <a:t>Now that we know some basic HTML, try </a:t>
            </a:r>
            <a:r>
              <a:rPr lang="en" sz="1200">
                <a:solidFill>
                  <a:schemeClr val="dk1"/>
                </a:solidFill>
              </a:rPr>
              <a:t>making</a:t>
            </a:r>
            <a:r>
              <a:rPr lang="en" sz="1200">
                <a:solidFill>
                  <a:schemeClr val="dk1"/>
                </a:solidFill>
              </a:rPr>
              <a:t> your own webpage!</a:t>
            </a:r>
            <a:endParaRPr sz="1200">
              <a:solidFill>
                <a:schemeClr val="dk1"/>
              </a:solidFill>
            </a:endParaRPr>
          </a:p>
        </p:txBody>
      </p:sp>
      <p:sp>
        <p:nvSpPr>
          <p:cNvPr id="154" name="Google Shape;154;g2d44679ecc_0_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34:notes"/>
          <p:cNvSpPr/>
          <p:nvPr>
            <p:ph idx="2" type="sldImg"/>
          </p:nvPr>
        </p:nvSpPr>
        <p:spPr>
          <a:xfrm>
            <a:off x="381187" y="685800"/>
            <a:ext cx="6096299"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2" name="Google Shape;162;p34: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Font typeface="Arial"/>
              <a:buNone/>
            </a:pPr>
            <a:r>
              <a:t/>
            </a:r>
            <a:endParaRPr b="0" i="0" sz="1100" u="none" cap="none" strike="noStrike"/>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1c276524fc_0_1: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0" name="Google Shape;170;g1c276524fc_0_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Font typeface="Arial"/>
              <a:buNone/>
            </a:pPr>
            <a:r>
              <a:t/>
            </a:r>
            <a:endParaRPr b="0" i="0" sz="1100" u="none" cap="none" strike="noStrike"/>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40:notes"/>
          <p:cNvSpPr txBox="1"/>
          <p:nvPr/>
        </p:nvSpPr>
        <p:spPr>
          <a:xfrm>
            <a:off x="3884271" y="8684650"/>
            <a:ext cx="2972100" cy="457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Font typeface="Arial"/>
              <a:buNone/>
            </a:pPr>
            <a:fld id="{00000000-1234-1234-1234-123412341234}" type="slidenum">
              <a:rPr b="0" i="0" lang="en" sz="1200" u="none" cap="none" strike="noStrike">
                <a:solidFill>
                  <a:schemeClr val="dk1"/>
                </a:solidFill>
                <a:latin typeface="Arial"/>
                <a:ea typeface="Arial"/>
                <a:cs typeface="Arial"/>
                <a:sym typeface="Arial"/>
              </a:rPr>
              <a:t>‹#›</a:t>
            </a:fld>
            <a:endParaRPr/>
          </a:p>
        </p:txBody>
      </p:sp>
      <p:sp>
        <p:nvSpPr>
          <p:cNvPr id="175" name="Google Shape;175;p40:notes"/>
          <p:cNvSpPr/>
          <p:nvPr>
            <p:ph idx="2" type="sldImg"/>
          </p:nvPr>
        </p:nvSpPr>
        <p:spPr>
          <a:xfrm>
            <a:off x="380999"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76" name="Google Shape;176;p4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
                <a:solidFill>
                  <a:schemeClr val="dk1"/>
                </a:solidFill>
              </a:rPr>
              <a:t>Talking points:</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Discuss internet safety with students</a:t>
            </a:r>
            <a:endParaRPr>
              <a:solidFill>
                <a:schemeClr val="dk1"/>
              </a:solidFill>
            </a:endParaRPr>
          </a:p>
          <a:p>
            <a:pPr indent="0" lvl="0" marL="0" marR="0" rtl="0" algn="l">
              <a:spcBef>
                <a:spcPts val="0"/>
              </a:spcBef>
              <a:spcAft>
                <a:spcPts val="0"/>
              </a:spcAft>
              <a:buFont typeface="Arial"/>
              <a:buNone/>
            </a:pPr>
            <a:r>
              <a:t/>
            </a:r>
            <a:endParaRPr b="0" i="0" sz="1200" u="none" cap="none" strike="noStrike">
              <a:solidFill>
                <a:schemeClr val="dk1"/>
              </a:solidFill>
              <a:latin typeface="Arial"/>
              <a:ea typeface="Arial"/>
              <a:cs typeface="Arial"/>
              <a:sym typeface="Arial"/>
            </a:endParaRPr>
          </a:p>
          <a:p>
            <a:pPr indent="0" lvl="0" marL="0" marR="0" rtl="0" algn="l">
              <a:spcBef>
                <a:spcPts val="0"/>
              </a:spcBef>
              <a:spcAft>
                <a:spcPts val="0"/>
              </a:spcAft>
              <a:buFont typeface="Arial"/>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1be6e7ac51_1_22: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
              <a:t>More detailed instructions on how to setup the CodePen environment for your students is provided in the file “CodePen Instructions”.  When following the above link, proceed from step 3 onwards.   The students should be </a:t>
            </a:r>
            <a:r>
              <a:rPr lang="en"/>
              <a:t>editing</a:t>
            </a:r>
            <a:r>
              <a:rPr lang="en"/>
              <a:t> in the HTML editor for now.</a:t>
            </a:r>
            <a:endParaRPr b="0" i="0" sz="1100" u="none" cap="none" strike="noStrike"/>
          </a:p>
        </p:txBody>
      </p:sp>
      <p:sp>
        <p:nvSpPr>
          <p:cNvPr id="186" name="Google Shape;186;g1be6e7ac51_1_22:notes"/>
          <p:cNvSpPr/>
          <p:nvPr>
            <p:ph idx="2" type="sldImg"/>
          </p:nvPr>
        </p:nvSpPr>
        <p:spPr>
          <a:xfrm>
            <a:off x="380999"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9de76bf7ea_0_0: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
              <a:t>Note: When in “Present Mode” a slide transition will remove the cover from the hints to display them.</a:t>
            </a:r>
            <a:endParaRPr/>
          </a:p>
          <a:p>
            <a:pPr indent="0" lvl="0" marL="0" marR="0" rtl="0" algn="l">
              <a:spcBef>
                <a:spcPts val="0"/>
              </a:spcBef>
              <a:spcAft>
                <a:spcPts val="0"/>
              </a:spcAft>
              <a:buNone/>
            </a:pPr>
            <a:r>
              <a:t/>
            </a:r>
            <a:endParaRPr/>
          </a:p>
          <a:p>
            <a:pPr indent="0" lvl="0" marL="0" marR="0" rtl="0" algn="l">
              <a:spcBef>
                <a:spcPts val="0"/>
              </a:spcBef>
              <a:spcAft>
                <a:spcPts val="0"/>
              </a:spcAft>
              <a:buNone/>
            </a:pPr>
            <a:r>
              <a:rPr lang="en"/>
              <a:t>Answers to hints:</a:t>
            </a:r>
            <a:endParaRPr/>
          </a:p>
          <a:p>
            <a:pPr indent="-298450" lvl="0" marL="457200" rtl="0" algn="l">
              <a:spcBef>
                <a:spcPts val="0"/>
              </a:spcBef>
              <a:spcAft>
                <a:spcPts val="0"/>
              </a:spcAft>
              <a:buSzPts val="1100"/>
              <a:buAutoNum type="arabicPeriod"/>
            </a:pPr>
            <a:r>
              <a:rPr lang="en">
                <a:solidFill>
                  <a:schemeClr val="dk1"/>
                </a:solidFill>
              </a:rPr>
              <a:t>&lt;b&gt;&lt;/b&gt;</a:t>
            </a:r>
            <a:endParaRPr>
              <a:solidFill>
                <a:schemeClr val="dk1"/>
              </a:solidFill>
            </a:endParaRPr>
          </a:p>
          <a:p>
            <a:pPr indent="-317500" lvl="0" marL="457200" rtl="0" algn="l">
              <a:spcBef>
                <a:spcPts val="0"/>
              </a:spcBef>
              <a:spcAft>
                <a:spcPts val="0"/>
              </a:spcAft>
              <a:buClr>
                <a:schemeClr val="dk1"/>
              </a:buClr>
              <a:buSzPts val="1400"/>
              <a:buAutoNum type="arabicPeriod"/>
            </a:pPr>
            <a:r>
              <a:rPr lang="en">
                <a:solidFill>
                  <a:schemeClr val="dk1"/>
                </a:solidFill>
              </a:rPr>
              <a:t>It will bold the text</a:t>
            </a:r>
            <a:endParaRPr>
              <a:solidFill>
                <a:schemeClr val="dk1"/>
              </a:solidFill>
            </a:endParaRPr>
          </a:p>
        </p:txBody>
      </p:sp>
      <p:sp>
        <p:nvSpPr>
          <p:cNvPr id="192" name="Google Shape;192;g9de76bf7ea_0_0:notes"/>
          <p:cNvSpPr/>
          <p:nvPr>
            <p:ph idx="2" type="sldImg"/>
          </p:nvPr>
        </p:nvSpPr>
        <p:spPr>
          <a:xfrm>
            <a:off x="380999"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9de76bf7ea_0_29: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SzPts val="1100"/>
              <a:buFont typeface="Arial"/>
              <a:buNone/>
            </a:pPr>
            <a:r>
              <a:rPr lang="en">
                <a:solidFill>
                  <a:schemeClr val="dk1"/>
                </a:solidFill>
              </a:rPr>
              <a:t>Note: When in “Present Mode” a slide transition will remove the cover from the hints to display them.</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SzPts val="1100"/>
              <a:buFont typeface="Arial"/>
              <a:buNone/>
            </a:pPr>
            <a:r>
              <a:rPr lang="en">
                <a:solidFill>
                  <a:schemeClr val="dk1"/>
                </a:solidFill>
              </a:rPr>
              <a:t>Answers to hints:</a:t>
            </a:r>
            <a:endParaRPr>
              <a:solidFill>
                <a:schemeClr val="dk1"/>
              </a:solidFill>
            </a:endParaRPr>
          </a:p>
          <a:p>
            <a:pPr indent="0" lvl="0" marL="0" rtl="0" algn="l">
              <a:spcBef>
                <a:spcPts val="0"/>
              </a:spcBef>
              <a:spcAft>
                <a:spcPts val="0"/>
              </a:spcAft>
              <a:buSzPts val="1100"/>
              <a:buFont typeface="Arial"/>
              <a:buNone/>
            </a:pPr>
            <a:r>
              <a:rPr lang="en">
                <a:solidFill>
                  <a:schemeClr val="dk1"/>
                </a:solidFill>
              </a:rPr>
              <a:t>1.&lt;u&gt;&lt;/u&gt;</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2. It will underline the text</a:t>
            </a:r>
            <a:endParaRPr>
              <a:solidFill>
                <a:schemeClr val="dk1"/>
              </a:solidFill>
            </a:endParaRPr>
          </a:p>
        </p:txBody>
      </p:sp>
      <p:sp>
        <p:nvSpPr>
          <p:cNvPr id="213" name="Google Shape;213;g9de76bf7ea_0_29:notes"/>
          <p:cNvSpPr/>
          <p:nvPr>
            <p:ph idx="2" type="sldImg"/>
          </p:nvPr>
        </p:nvSpPr>
        <p:spPr>
          <a:xfrm>
            <a:off x="380999"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9de76bf7ea_0_33: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Note: When in “Present Mode” a slide transition will remove the cover from the hints to display them.</a:t>
            </a:r>
            <a:endParaRPr b="1"/>
          </a:p>
          <a:p>
            <a:pPr indent="0" lvl="0" marL="0" marR="0" rtl="0" algn="l">
              <a:spcBef>
                <a:spcPts val="0"/>
              </a:spcBef>
              <a:spcAft>
                <a:spcPts val="0"/>
              </a:spcAft>
              <a:buNone/>
            </a:pPr>
            <a:r>
              <a:t/>
            </a:r>
            <a:endParaRPr/>
          </a:p>
          <a:p>
            <a:pPr indent="0" lvl="0" marL="0" marR="0" rtl="0" algn="l">
              <a:spcBef>
                <a:spcPts val="0"/>
              </a:spcBef>
              <a:spcAft>
                <a:spcPts val="0"/>
              </a:spcAft>
              <a:buNone/>
            </a:pPr>
            <a:r>
              <a:rPr lang="en"/>
              <a:t>Answers to hints:</a:t>
            </a:r>
            <a:endParaRPr/>
          </a:p>
          <a:p>
            <a:pPr indent="-298450" lvl="0" marL="457200" marR="0" rtl="0" algn="l">
              <a:spcBef>
                <a:spcPts val="0"/>
              </a:spcBef>
              <a:spcAft>
                <a:spcPts val="0"/>
              </a:spcAft>
              <a:buSzPts val="1100"/>
              <a:buAutoNum type="arabicPeriod"/>
            </a:pPr>
            <a:r>
              <a:rPr lang="en"/>
              <a:t>&lt;i&gt;&lt;/i&gt; </a:t>
            </a:r>
            <a:endParaRPr/>
          </a:p>
          <a:p>
            <a:pPr indent="-298450" lvl="0" marL="457200" marR="0" rtl="0" algn="l">
              <a:spcBef>
                <a:spcPts val="0"/>
              </a:spcBef>
              <a:spcAft>
                <a:spcPts val="0"/>
              </a:spcAft>
              <a:buSzPts val="1100"/>
              <a:buAutoNum type="arabicPeriod"/>
            </a:pPr>
            <a:r>
              <a:rPr lang="en"/>
              <a:t>It will italicize the text</a:t>
            </a:r>
            <a:endParaRPr/>
          </a:p>
        </p:txBody>
      </p:sp>
      <p:sp>
        <p:nvSpPr>
          <p:cNvPr id="234" name="Google Shape;234;g9de76bf7ea_0_33:notes"/>
          <p:cNvSpPr/>
          <p:nvPr>
            <p:ph idx="2" type="sldImg"/>
          </p:nvPr>
        </p:nvSpPr>
        <p:spPr>
          <a:xfrm>
            <a:off x="380999"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9de76bf7ea_0_4: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Font typeface="Arial"/>
              <a:buNone/>
            </a:pPr>
            <a:r>
              <a:t/>
            </a:r>
            <a:endParaRPr b="0" i="0" sz="1100" u="none" cap="none" strike="noStrike"/>
          </a:p>
        </p:txBody>
      </p:sp>
      <p:sp>
        <p:nvSpPr>
          <p:cNvPr id="255" name="Google Shape;255;g9de76bf7ea_0_4:notes"/>
          <p:cNvSpPr/>
          <p:nvPr>
            <p:ph idx="2" type="sldImg"/>
          </p:nvPr>
        </p:nvSpPr>
        <p:spPr>
          <a:xfrm>
            <a:off x="380999"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f57fef52cf_0_54: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f57fef52cf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9de76bf7ea_0_25: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Note: When in “Present Mode” a slide transition will remove the cover from the hints to display them.</a:t>
            </a:r>
            <a:endParaRPr b="0" i="0" sz="1100" u="none" cap="none" strike="noStrike"/>
          </a:p>
        </p:txBody>
      </p:sp>
      <p:sp>
        <p:nvSpPr>
          <p:cNvPr id="268" name="Google Shape;268;g9de76bf7ea_0_25:notes"/>
          <p:cNvSpPr/>
          <p:nvPr>
            <p:ph idx="2" type="sldImg"/>
          </p:nvPr>
        </p:nvSpPr>
        <p:spPr>
          <a:xfrm>
            <a:off x="380999"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g9de76bf7ea_0_49: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Note: When in “Present Mode” a slide transition will remove the cover from the hints to display them.</a:t>
            </a:r>
            <a:endParaRPr/>
          </a:p>
          <a:p>
            <a:pPr indent="0" lvl="0" marL="0" marR="0" rtl="0" algn="l">
              <a:spcBef>
                <a:spcPts val="0"/>
              </a:spcBef>
              <a:spcAft>
                <a:spcPts val="0"/>
              </a:spcAft>
              <a:buFont typeface="Arial"/>
              <a:buNone/>
            </a:pPr>
            <a:r>
              <a:t/>
            </a:r>
            <a:endParaRPr/>
          </a:p>
          <a:p>
            <a:pPr indent="0" lvl="0" marL="0" marR="0" rtl="0" algn="l">
              <a:spcBef>
                <a:spcPts val="0"/>
              </a:spcBef>
              <a:spcAft>
                <a:spcPts val="0"/>
              </a:spcAft>
              <a:buFont typeface="Arial"/>
              <a:buNone/>
            </a:pPr>
            <a:r>
              <a:rPr lang="en"/>
              <a:t>Answer to hint:</a:t>
            </a:r>
            <a:endParaRPr/>
          </a:p>
          <a:p>
            <a:pPr indent="-317500" lvl="0" marL="457200" marR="0" rtl="0" algn="l">
              <a:spcBef>
                <a:spcPts val="0"/>
              </a:spcBef>
              <a:spcAft>
                <a:spcPts val="0"/>
              </a:spcAft>
              <a:buSzPts val="1400"/>
              <a:buAutoNum type="arabicPeriod"/>
            </a:pPr>
            <a:r>
              <a:rPr lang="en"/>
              <a:t>The ‘src’ attribute </a:t>
            </a:r>
            <a:endParaRPr/>
          </a:p>
        </p:txBody>
      </p:sp>
      <p:sp>
        <p:nvSpPr>
          <p:cNvPr id="281" name="Google Shape;281;g9de76bf7ea_0_49:notes"/>
          <p:cNvSpPr/>
          <p:nvPr>
            <p:ph idx="2" type="sldImg"/>
          </p:nvPr>
        </p:nvSpPr>
        <p:spPr>
          <a:xfrm>
            <a:off x="380999"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9de76bf7ea_0_37: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Note: When in “Present Mode” a slide transition will remove the cover from the hints to display them.</a:t>
            </a:r>
            <a:endParaRPr b="1"/>
          </a:p>
          <a:p>
            <a:pPr indent="0" lvl="0" marL="0" marR="0" rtl="0" algn="l">
              <a:spcBef>
                <a:spcPts val="0"/>
              </a:spcBef>
              <a:spcAft>
                <a:spcPts val="0"/>
              </a:spcAft>
              <a:buFont typeface="Arial"/>
              <a:buNone/>
            </a:pPr>
            <a:r>
              <a:t/>
            </a:r>
            <a:endParaRPr/>
          </a:p>
          <a:p>
            <a:pPr indent="0" lvl="0" marL="0" marR="0" rtl="0" algn="l">
              <a:spcBef>
                <a:spcPts val="0"/>
              </a:spcBef>
              <a:spcAft>
                <a:spcPts val="0"/>
              </a:spcAft>
              <a:buFont typeface="Arial"/>
              <a:buNone/>
            </a:pPr>
            <a:r>
              <a:rPr lang="en"/>
              <a:t>Answer to hint:</a:t>
            </a:r>
            <a:endParaRPr/>
          </a:p>
          <a:p>
            <a:pPr indent="-317500" lvl="0" marL="457200" marR="0" rtl="0" algn="l">
              <a:spcBef>
                <a:spcPts val="0"/>
              </a:spcBef>
              <a:spcAft>
                <a:spcPts val="0"/>
              </a:spcAft>
              <a:buSzPts val="1400"/>
              <a:buAutoNum type="arabicPeriod"/>
            </a:pPr>
            <a:r>
              <a:rPr lang="en"/>
              <a:t>The text will get bigger</a:t>
            </a:r>
            <a:endParaRPr/>
          </a:p>
        </p:txBody>
      </p:sp>
      <p:sp>
        <p:nvSpPr>
          <p:cNvPr id="302" name="Google Shape;302;g9de76bf7ea_0_37:notes"/>
          <p:cNvSpPr/>
          <p:nvPr>
            <p:ph idx="2" type="sldImg"/>
          </p:nvPr>
        </p:nvSpPr>
        <p:spPr>
          <a:xfrm>
            <a:off x="380999"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a4781e5eb0_0_33: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Font typeface="Arial"/>
              <a:buNone/>
            </a:pPr>
            <a:r>
              <a:t/>
            </a:r>
            <a:endParaRPr b="0" i="0" sz="1100" u="none" cap="none" strike="noStrike"/>
          </a:p>
        </p:txBody>
      </p:sp>
      <p:sp>
        <p:nvSpPr>
          <p:cNvPr id="323" name="Google Shape;323;ga4781e5eb0_0_33:notes"/>
          <p:cNvSpPr/>
          <p:nvPr>
            <p:ph idx="2" type="sldImg"/>
          </p:nvPr>
        </p:nvSpPr>
        <p:spPr>
          <a:xfrm>
            <a:off x="380999"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ga4781e5eb0_0_46: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28" name="Google Shape;328;ga4781e5eb0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a4781e5eb0_0_53: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34" name="Google Shape;334;ga4781e5eb0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ga4781e5eb0_0_61: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40" name="Google Shape;340;ga4781e5eb0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a4781e5eb0_0_68: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a4781e5eb0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1c276524fc_0_5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1c276524fc_0_56: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dk1"/>
                </a:solidFill>
              </a:rPr>
              <a:t>Talking points:</a:t>
            </a:r>
            <a:endParaRPr sz="1100">
              <a:solidFill>
                <a:schemeClr val="dk1"/>
              </a:solidFill>
            </a:endParaRPr>
          </a:p>
          <a:p>
            <a:pPr indent="-298450" lvl="0" marL="457200" rtl="0" algn="l">
              <a:spcBef>
                <a:spcPts val="0"/>
              </a:spcBef>
              <a:spcAft>
                <a:spcPts val="0"/>
              </a:spcAft>
              <a:buClr>
                <a:schemeClr val="dk1"/>
              </a:buClr>
              <a:buSzPts val="1100"/>
              <a:buChar char="●"/>
            </a:pPr>
            <a:r>
              <a:rPr lang="en" sz="1100">
                <a:solidFill>
                  <a:schemeClr val="dk1"/>
                </a:solidFill>
              </a:rPr>
              <a:t>CSS: Cascading Style Sheets</a:t>
            </a:r>
            <a:endParaRPr sz="1100">
              <a:solidFill>
                <a:schemeClr val="dk1"/>
              </a:solidFill>
            </a:endParaRPr>
          </a:p>
          <a:p>
            <a:pPr indent="-298450" lvl="0" marL="457200" rtl="0" algn="l">
              <a:spcBef>
                <a:spcPts val="0"/>
              </a:spcBef>
              <a:spcAft>
                <a:spcPts val="0"/>
              </a:spcAft>
              <a:buClr>
                <a:schemeClr val="dk1"/>
              </a:buClr>
              <a:buSzPts val="1100"/>
              <a:buChar char="●"/>
            </a:pPr>
            <a:r>
              <a:rPr lang="en" sz="1100">
                <a:solidFill>
                  <a:schemeClr val="dk1"/>
                </a:solidFill>
              </a:rPr>
              <a:t>CSS is used to make webpages more visually exciting.</a:t>
            </a:r>
            <a:endParaRPr sz="1100">
              <a:solidFill>
                <a:schemeClr val="dk1"/>
              </a:solidFill>
            </a:endParaRPr>
          </a:p>
          <a:p>
            <a:pPr indent="-298450" lvl="0" marL="457200" rtl="0" algn="l">
              <a:spcBef>
                <a:spcPts val="0"/>
              </a:spcBef>
              <a:spcAft>
                <a:spcPts val="0"/>
              </a:spcAft>
              <a:buClr>
                <a:schemeClr val="dk1"/>
              </a:buClr>
              <a:buSzPts val="1100"/>
              <a:buChar char="●"/>
            </a:pPr>
            <a:r>
              <a:rPr lang="en" sz="1100">
                <a:solidFill>
                  <a:schemeClr val="dk1"/>
                </a:solidFill>
              </a:rPr>
              <a:t>The structure of CSS is a little different from the structure of HTML</a:t>
            </a:r>
            <a:endParaRPr sz="1100">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1c276524fc_0_6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1c276524fc_0_61: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dk1"/>
                </a:solidFill>
              </a:rPr>
              <a:t>Talking points:</a:t>
            </a:r>
            <a:endParaRPr sz="1100"/>
          </a:p>
          <a:p>
            <a:pPr indent="-298450" lvl="0" marL="457200" rtl="0" algn="l">
              <a:spcBef>
                <a:spcPts val="0"/>
              </a:spcBef>
              <a:spcAft>
                <a:spcPts val="0"/>
              </a:spcAft>
              <a:buSzPts val="1100"/>
              <a:buChar char="●"/>
            </a:pPr>
            <a:r>
              <a:rPr lang="en" sz="1100"/>
              <a:t>This is a very simple webpage that only uses HTML, and no CSS.</a:t>
            </a:r>
            <a:endParaRPr sz="1100"/>
          </a:p>
          <a:p>
            <a:pPr indent="-298450" lvl="0" marL="457200" rtl="0" algn="l">
              <a:spcBef>
                <a:spcPts val="0"/>
              </a:spcBef>
              <a:spcAft>
                <a:spcPts val="0"/>
              </a:spcAft>
              <a:buSzPts val="1100"/>
              <a:buChar char="●"/>
            </a:pPr>
            <a:r>
              <a:rPr lang="en" sz="1100"/>
              <a:t>Let’s see how we can make it more interesting!</a:t>
            </a:r>
            <a:endParaRPr sz="110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f57fef52cf_0_9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
        <p:nvSpPr>
          <p:cNvPr id="78" name="Google Shape;78;gf57fef52cf_0_95:notes"/>
          <p:cNvSpPr/>
          <p:nvPr>
            <p:ph idx="2" type="sldImg"/>
          </p:nvPr>
        </p:nvSpPr>
        <p:spPr>
          <a:xfrm>
            <a:off x="380999"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79" name="Google Shape;79;gf57fef52cf_0_9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
                <a:solidFill>
                  <a:schemeClr val="dk1"/>
                </a:solidFill>
              </a:rPr>
              <a:t>Talking points: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A website is a collection of webpages.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This is a webpage</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A page contains:</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Navigation bar of the website (Youtube logo, search bar)</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Body (Content, links to other pages)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All the links on the sidebar bring you to pages just like this one, but with different content. A webSITE is just a lot of webpages all linked together!</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1c276524fc_0_6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1c276524fc_0_67: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t>Talking points:</a:t>
            </a:r>
            <a:endParaRPr sz="1100"/>
          </a:p>
          <a:p>
            <a:pPr indent="-298450" lvl="0" marL="457200" rtl="0" algn="l">
              <a:spcBef>
                <a:spcPts val="0"/>
              </a:spcBef>
              <a:spcAft>
                <a:spcPts val="0"/>
              </a:spcAft>
              <a:buSzPts val="1100"/>
              <a:buChar char="●"/>
            </a:pPr>
            <a:r>
              <a:rPr lang="en" sz="1100"/>
              <a:t>Here, we have used CSS to have the background color of the webpage.</a:t>
            </a:r>
            <a:endParaRPr sz="1100"/>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1c276524fc_0_73: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1c276524fc_0_73: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t>Talking points:</a:t>
            </a:r>
            <a:endParaRPr sz="1100"/>
          </a:p>
          <a:p>
            <a:pPr indent="-298450" lvl="0" marL="457200" rtl="0" algn="l">
              <a:spcBef>
                <a:spcPts val="0"/>
              </a:spcBef>
              <a:spcAft>
                <a:spcPts val="0"/>
              </a:spcAft>
              <a:buSzPts val="1100"/>
              <a:buChar char="●"/>
            </a:pPr>
            <a:r>
              <a:rPr lang="en" sz="1100"/>
              <a:t>Let’s look at the anatomy of a CSS element.</a:t>
            </a:r>
            <a:endParaRPr sz="1100"/>
          </a:p>
          <a:p>
            <a:pPr indent="-298450" lvl="0" marL="457200" rtl="0" algn="l">
              <a:spcBef>
                <a:spcPts val="0"/>
              </a:spcBef>
              <a:spcAft>
                <a:spcPts val="0"/>
              </a:spcAft>
              <a:buSzPts val="1100"/>
              <a:buChar char="●"/>
            </a:pPr>
            <a:r>
              <a:rPr lang="en" sz="1100"/>
              <a:t>The item in purple is called a selector, and will have the same name as the markup tag that we want to change.</a:t>
            </a:r>
            <a:endParaRPr sz="1100"/>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g1c276524fc_0_8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87" name="Google Shape;387;g1c276524fc_0_81: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g1c276524fc_0_8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97" name="Google Shape;397;g1c276524fc_0_89: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100">
                <a:solidFill>
                  <a:schemeClr val="dk1"/>
                </a:solidFill>
              </a:rPr>
              <a:t>Talking points:</a:t>
            </a:r>
            <a:endParaRPr sz="1100">
              <a:solidFill>
                <a:schemeClr val="dk1"/>
              </a:solidFill>
            </a:endParaRPr>
          </a:p>
          <a:p>
            <a:pPr indent="-298450" lvl="0" marL="457200" rtl="0" algn="l">
              <a:spcBef>
                <a:spcPts val="0"/>
              </a:spcBef>
              <a:spcAft>
                <a:spcPts val="0"/>
              </a:spcAft>
              <a:buClr>
                <a:schemeClr val="dk1"/>
              </a:buClr>
              <a:buSzPts val="1100"/>
              <a:buChar char="●"/>
            </a:pPr>
            <a:r>
              <a:rPr lang="en" sz="1100">
                <a:solidFill>
                  <a:schemeClr val="dk1"/>
                </a:solidFill>
              </a:rPr>
              <a:t>Inside the curly braces we will have property-value pairs.</a:t>
            </a:r>
            <a:endParaRPr sz="1100">
              <a:solidFill>
                <a:schemeClr val="dk1"/>
              </a:solidFill>
            </a:endParaRPr>
          </a:p>
          <a:p>
            <a:pPr indent="-298450" lvl="0" marL="457200" rtl="0" algn="l">
              <a:spcBef>
                <a:spcPts val="0"/>
              </a:spcBef>
              <a:spcAft>
                <a:spcPts val="0"/>
              </a:spcAft>
              <a:buClr>
                <a:schemeClr val="dk1"/>
              </a:buClr>
              <a:buSzPts val="1100"/>
              <a:buChar char="●"/>
            </a:pPr>
            <a:r>
              <a:rPr lang="en" sz="1100">
                <a:solidFill>
                  <a:schemeClr val="dk1"/>
                </a:solidFill>
              </a:rPr>
              <a:t>Here, the property we are trying to change is the background color</a:t>
            </a:r>
            <a:endParaRPr sz="1100">
              <a:solidFill>
                <a:schemeClr val="dk1"/>
              </a:solidFill>
            </a:endParaRPr>
          </a:p>
          <a:p>
            <a:pPr indent="-298450" lvl="0" marL="457200" rtl="0" algn="l">
              <a:spcBef>
                <a:spcPts val="0"/>
              </a:spcBef>
              <a:spcAft>
                <a:spcPts val="0"/>
              </a:spcAft>
              <a:buClr>
                <a:schemeClr val="dk1"/>
              </a:buClr>
              <a:buSzPts val="1100"/>
              <a:buChar char="●"/>
            </a:pPr>
            <a:r>
              <a:rPr lang="en" sz="1100">
                <a:solidFill>
                  <a:schemeClr val="dk1"/>
                </a:solidFill>
              </a:rPr>
              <a:t>And the value (or the colour in this case) we want to change it to is powder blue</a:t>
            </a:r>
            <a:endParaRPr sz="1100">
              <a:solidFill>
                <a:schemeClr val="dk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ge3fff9c355_0_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08" name="Google Shape;408;ge3fff9c355_0_0: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g1c276524fc_0_9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17" name="Google Shape;417;g1c276524fc_0_98: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gc1b3b25179_0_2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
        <p:nvSpPr>
          <p:cNvPr id="426" name="Google Shape;426;gc1b3b25179_0_20:notes"/>
          <p:cNvSpPr/>
          <p:nvPr>
            <p:ph idx="2" type="sldImg"/>
          </p:nvPr>
        </p:nvSpPr>
        <p:spPr>
          <a:xfrm>
            <a:off x="380999"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27" name="Google Shape;427;gc1b3b25179_0_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Font typeface="Arial"/>
              <a:buNone/>
            </a:pPr>
            <a:r>
              <a:rPr lang="en"/>
              <a:t>Guide the students through Activity 2.</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g1ab2c0094e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students should now return to the webpages they were building on CodePen and improve them using CSS.  The students should now be editing in the CSS editor.</a:t>
            </a:r>
            <a:endParaRPr/>
          </a:p>
        </p:txBody>
      </p:sp>
      <p:sp>
        <p:nvSpPr>
          <p:cNvPr id="434" name="Google Shape;434;g1ab2c0094e_0_75:notes"/>
          <p:cNvSpPr/>
          <p:nvPr>
            <p:ph idx="2" type="sldImg"/>
          </p:nvPr>
        </p:nvSpPr>
        <p:spPr>
          <a:xfrm>
            <a:off x="381320" y="685800"/>
            <a:ext cx="60954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 name="Shape 439"/>
        <p:cNvGrpSpPr/>
        <p:nvPr/>
      </p:nvGrpSpPr>
      <p:grpSpPr>
        <a:xfrm>
          <a:off x="0" y="0"/>
          <a:ext cx="0" cy="0"/>
          <a:chOff x="0" y="0"/>
          <a:chExt cx="0" cy="0"/>
        </a:xfrm>
      </p:grpSpPr>
      <p:sp>
        <p:nvSpPr>
          <p:cNvPr id="440" name="Google Shape;440;ga4781e5eb0_0_27: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Note: When in “Present Mode” a slide transition will remove the cover from the hints to display them.</a:t>
            </a:r>
            <a:endParaRPr>
              <a:solidFill>
                <a:schemeClr val="dk1"/>
              </a:solidFill>
            </a:endParaRPr>
          </a:p>
          <a:p>
            <a:pPr indent="0" lvl="0" marL="0" rtl="0" algn="l">
              <a:spcBef>
                <a:spcPts val="0"/>
              </a:spcBef>
              <a:spcAft>
                <a:spcPts val="0"/>
              </a:spcAft>
              <a:buClr>
                <a:schemeClr val="dk1"/>
              </a:buClr>
              <a:buFont typeface="Arial"/>
              <a:buNone/>
            </a:pPr>
            <a:r>
              <a:t/>
            </a:r>
            <a:endParaRPr>
              <a:solidFill>
                <a:schemeClr val="dk1"/>
              </a:solidFill>
            </a:endParaRPr>
          </a:p>
          <a:p>
            <a:pPr indent="0" lvl="0" marL="0" marR="0" rtl="0" algn="l">
              <a:spcBef>
                <a:spcPts val="0"/>
              </a:spcBef>
              <a:spcAft>
                <a:spcPts val="0"/>
              </a:spcAft>
              <a:buFont typeface="Arial"/>
              <a:buNone/>
            </a:pPr>
            <a:r>
              <a:rPr lang="en"/>
              <a:t>Answer to hint:</a:t>
            </a:r>
            <a:endParaRPr/>
          </a:p>
          <a:p>
            <a:pPr indent="-317500" lvl="0" marL="457200" marR="0" rtl="0" algn="l">
              <a:spcBef>
                <a:spcPts val="0"/>
              </a:spcBef>
              <a:spcAft>
                <a:spcPts val="0"/>
              </a:spcAft>
              <a:buSzPts val="1400"/>
              <a:buAutoNum type="arabicPeriod"/>
            </a:pPr>
            <a:r>
              <a:rPr lang="en"/>
              <a:t>The body selector.  Look for this tag in the CSS part of the CodePen editor.</a:t>
            </a:r>
            <a:endParaRPr/>
          </a:p>
        </p:txBody>
      </p:sp>
      <p:sp>
        <p:nvSpPr>
          <p:cNvPr id="441" name="Google Shape;441;ga4781e5eb0_0_27:notes"/>
          <p:cNvSpPr/>
          <p:nvPr>
            <p:ph idx="2" type="sldImg"/>
          </p:nvPr>
        </p:nvSpPr>
        <p:spPr>
          <a:xfrm>
            <a:off x="380999"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ga4781e5eb0_0_76: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Note: When in “Present Mode” a slide transition will remove the cover from the hints to display them.</a:t>
            </a:r>
            <a:endParaRPr>
              <a:solidFill>
                <a:schemeClr val="dk1"/>
              </a:solidFill>
            </a:endParaRPr>
          </a:p>
          <a:p>
            <a:pPr indent="0" lvl="0" marL="0" rtl="0" algn="l">
              <a:spcBef>
                <a:spcPts val="0"/>
              </a:spcBef>
              <a:spcAft>
                <a:spcPts val="0"/>
              </a:spcAft>
              <a:buClr>
                <a:schemeClr val="dk1"/>
              </a:buClr>
              <a:buFont typeface="Arial"/>
              <a:buNone/>
            </a:pPr>
            <a:r>
              <a:t/>
            </a:r>
            <a:endParaRPr>
              <a:solidFill>
                <a:schemeClr val="dk1"/>
              </a:solidFill>
            </a:endParaRPr>
          </a:p>
          <a:p>
            <a:pPr indent="0" lvl="0" marL="0" marR="0" rtl="0" algn="l">
              <a:spcBef>
                <a:spcPts val="0"/>
              </a:spcBef>
              <a:spcAft>
                <a:spcPts val="0"/>
              </a:spcAft>
              <a:buFont typeface="Arial"/>
              <a:buNone/>
            </a:pPr>
            <a:r>
              <a:rPr lang="en"/>
              <a:t>Answer to hint:</a:t>
            </a:r>
            <a:endParaRPr/>
          </a:p>
          <a:p>
            <a:pPr indent="-317500" lvl="0" marL="457200" rtl="0" algn="l">
              <a:spcBef>
                <a:spcPts val="0"/>
              </a:spcBef>
              <a:spcAft>
                <a:spcPts val="0"/>
              </a:spcAft>
              <a:buClr>
                <a:schemeClr val="dk1"/>
              </a:buClr>
              <a:buSzPts val="1400"/>
              <a:buAutoNum type="arabicPeriod"/>
            </a:pPr>
            <a:r>
              <a:rPr lang="en">
                <a:solidFill>
                  <a:schemeClr val="dk1"/>
                </a:solidFill>
              </a:rPr>
              <a:t>The p selector (p stands for paragraph).  Look for this tag in the CSS part of the CodePen editor.</a:t>
            </a:r>
            <a:endParaRPr>
              <a:solidFill>
                <a:schemeClr val="dk1"/>
              </a:solidFill>
            </a:endParaRPr>
          </a:p>
          <a:p>
            <a:pPr indent="-317500" lvl="0" marL="457200" marR="0" rtl="0" algn="l">
              <a:spcBef>
                <a:spcPts val="0"/>
              </a:spcBef>
              <a:spcAft>
                <a:spcPts val="0"/>
              </a:spcAft>
              <a:buSzPts val="1400"/>
              <a:buAutoNum type="arabicPeriod"/>
            </a:pPr>
            <a:r>
              <a:rPr lang="en"/>
              <a:t>We are trying to change the property ‘font-family’.  The students should change the value of font-family from courier to papyrus.</a:t>
            </a:r>
            <a:endParaRPr/>
          </a:p>
          <a:p>
            <a:pPr indent="0" lvl="0" marL="0" marR="0" rtl="0" algn="l">
              <a:spcBef>
                <a:spcPts val="0"/>
              </a:spcBef>
              <a:spcAft>
                <a:spcPts val="0"/>
              </a:spcAft>
              <a:buNone/>
            </a:pPr>
            <a:r>
              <a:t/>
            </a:r>
            <a:endParaRPr/>
          </a:p>
        </p:txBody>
      </p:sp>
      <p:sp>
        <p:nvSpPr>
          <p:cNvPr id="462" name="Google Shape;462;ga4781e5eb0_0_76:notes"/>
          <p:cNvSpPr/>
          <p:nvPr>
            <p:ph idx="2" type="sldImg"/>
          </p:nvPr>
        </p:nvSpPr>
        <p:spPr>
          <a:xfrm>
            <a:off x="380999"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f5a552febf_0_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
        <p:nvSpPr>
          <p:cNvPr id="87" name="Google Shape;87;gf5a552febf_0_0:notes"/>
          <p:cNvSpPr/>
          <p:nvPr>
            <p:ph idx="2" type="sldImg"/>
          </p:nvPr>
        </p:nvSpPr>
        <p:spPr>
          <a:xfrm>
            <a:off x="380999"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88" name="Google Shape;88;gf5a552febf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
                <a:solidFill>
                  <a:schemeClr val="dk1"/>
                </a:solidFill>
              </a:rPr>
              <a:t>Talking points:</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HTML is the building blocks for each webpage</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Hyper – because of the hyperlinks.</a:t>
            </a:r>
            <a:endParaRPr>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Markup – because HTML tags are used to ‘mark’ the text for the browser to be able to interpret it.</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gce4ecc9438_0_1: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Note: When in “Present Mode” a slide transition will remove the cover from the hints to display them.</a:t>
            </a:r>
            <a:endParaRPr>
              <a:solidFill>
                <a:schemeClr val="dk1"/>
              </a:solidFill>
            </a:endParaRPr>
          </a:p>
          <a:p>
            <a:pPr indent="0" lvl="0" marL="0" rtl="0" algn="l">
              <a:spcBef>
                <a:spcPts val="0"/>
              </a:spcBef>
              <a:spcAft>
                <a:spcPts val="0"/>
              </a:spcAft>
              <a:buClr>
                <a:schemeClr val="dk1"/>
              </a:buClr>
              <a:buFont typeface="Arial"/>
              <a:buNone/>
            </a:pPr>
            <a:r>
              <a:t/>
            </a:r>
            <a:endParaRPr>
              <a:solidFill>
                <a:schemeClr val="dk1"/>
              </a:solidFill>
            </a:endParaRPr>
          </a:p>
          <a:p>
            <a:pPr indent="0" lvl="0" marL="0" marR="0" rtl="0" algn="l">
              <a:spcBef>
                <a:spcPts val="0"/>
              </a:spcBef>
              <a:spcAft>
                <a:spcPts val="0"/>
              </a:spcAft>
              <a:buFont typeface="Arial"/>
              <a:buNone/>
            </a:pPr>
            <a:r>
              <a:rPr lang="en"/>
              <a:t>Answer to hint:</a:t>
            </a:r>
            <a:endParaRPr/>
          </a:p>
          <a:p>
            <a:pPr indent="-317500" lvl="0" marL="457200" rtl="0" algn="l">
              <a:spcBef>
                <a:spcPts val="0"/>
              </a:spcBef>
              <a:spcAft>
                <a:spcPts val="0"/>
              </a:spcAft>
              <a:buClr>
                <a:schemeClr val="dk1"/>
              </a:buClr>
              <a:buSzPts val="1400"/>
              <a:buAutoNum type="arabicPeriod"/>
            </a:pPr>
            <a:r>
              <a:rPr lang="en">
                <a:solidFill>
                  <a:schemeClr val="dk1"/>
                </a:solidFill>
              </a:rPr>
              <a:t>The p selector (p stands for paragraph).  Look for this tag in the CSS part of the CodePen editor.</a:t>
            </a:r>
            <a:endParaRPr>
              <a:solidFill>
                <a:schemeClr val="dk1"/>
              </a:solidFill>
            </a:endParaRPr>
          </a:p>
          <a:p>
            <a:pPr indent="-317500" lvl="0" marL="457200" marR="0" rtl="0" algn="l">
              <a:spcBef>
                <a:spcPts val="0"/>
              </a:spcBef>
              <a:spcAft>
                <a:spcPts val="0"/>
              </a:spcAft>
              <a:buSzPts val="1400"/>
              <a:buAutoNum type="arabicPeriod"/>
            </a:pPr>
            <a:r>
              <a:rPr lang="en"/>
              <a:t>We are trying to change the property ‘border-style’.  The students should change the value of border-style from groove to dotted. </a:t>
            </a:r>
            <a:endParaRPr/>
          </a:p>
        </p:txBody>
      </p:sp>
      <p:sp>
        <p:nvSpPr>
          <p:cNvPr id="483" name="Google Shape;483;gce4ecc9438_0_1:notes"/>
          <p:cNvSpPr/>
          <p:nvPr>
            <p:ph idx="2" type="sldImg"/>
          </p:nvPr>
        </p:nvSpPr>
        <p:spPr>
          <a:xfrm>
            <a:off x="380999"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gc1b3b25179_0_0: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04" name="Google Shape;504;gc1b3b2517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Detailed instructions on how to save the students’ </a:t>
            </a:r>
            <a:r>
              <a:rPr lang="en"/>
              <a:t>webpages</a:t>
            </a:r>
            <a:r>
              <a:rPr lang="en"/>
              <a:t> is in the “CodePen Instructions” appendix of the lesson plan.</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p18:notes"/>
          <p:cNvSpPr txBox="1"/>
          <p:nvPr/>
        </p:nvSpPr>
        <p:spPr>
          <a:xfrm>
            <a:off x="3884271" y="8684650"/>
            <a:ext cx="2972206" cy="457814"/>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Font typeface="Arial"/>
              <a:buNone/>
            </a:pPr>
            <a:fld id="{00000000-1234-1234-1234-123412341234}" type="slidenum">
              <a:rPr b="0" i="0" lang="en" sz="1200" u="none" cap="none" strike="noStrike">
                <a:solidFill>
                  <a:schemeClr val="dk1"/>
                </a:solidFill>
                <a:latin typeface="Arial"/>
                <a:ea typeface="Arial"/>
                <a:cs typeface="Arial"/>
                <a:sym typeface="Arial"/>
              </a:rPr>
              <a:t>‹#›</a:t>
            </a:fld>
            <a:endParaRPr/>
          </a:p>
        </p:txBody>
      </p:sp>
      <p:sp>
        <p:nvSpPr>
          <p:cNvPr id="97" name="Google Shape;97;p18:notes"/>
          <p:cNvSpPr/>
          <p:nvPr>
            <p:ph idx="2" type="sldImg"/>
          </p:nvPr>
        </p:nvSpPr>
        <p:spPr>
          <a:xfrm>
            <a:off x="380999"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98" name="Google Shape;98;p18:notes"/>
          <p:cNvSpPr txBox="1"/>
          <p:nvPr>
            <p:ph idx="1" type="body"/>
          </p:nvPr>
        </p:nvSpPr>
        <p:spPr>
          <a:xfrm>
            <a:off x="685800" y="4343400"/>
            <a:ext cx="5486399"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solidFill>
                  <a:schemeClr val="dk1"/>
                </a:solidFill>
              </a:rPr>
              <a:t>Talking points:</a:t>
            </a:r>
            <a:endParaRPr sz="1200">
              <a:solidFill>
                <a:schemeClr val="dk1"/>
              </a:solidFill>
            </a:endParaRPr>
          </a:p>
          <a:p>
            <a:pPr indent="-304800" lvl="0" marL="457200" marR="0" rtl="0" algn="l">
              <a:spcBef>
                <a:spcPts val="0"/>
              </a:spcBef>
              <a:spcAft>
                <a:spcPts val="0"/>
              </a:spcAft>
              <a:buClr>
                <a:schemeClr val="dk1"/>
              </a:buClr>
              <a:buSzPts val="1200"/>
              <a:buChar char="●"/>
            </a:pPr>
            <a:r>
              <a:rPr lang="en" sz="1200">
                <a:solidFill>
                  <a:schemeClr val="dk1"/>
                </a:solidFill>
              </a:rPr>
              <a:t>I</a:t>
            </a:r>
            <a:r>
              <a:rPr b="0" i="0" lang="en" sz="1200" u="none" cap="none" strike="noStrike">
                <a:solidFill>
                  <a:schemeClr val="dk1"/>
                </a:solidFill>
              </a:rPr>
              <a:t>n an HTML file, tags tell the </a:t>
            </a:r>
            <a:r>
              <a:rPr lang="en" sz="1200">
                <a:solidFill>
                  <a:schemeClr val="dk1"/>
                </a:solidFill>
              </a:rPr>
              <a:t>browser</a:t>
            </a:r>
            <a:r>
              <a:rPr b="0" i="0" lang="en" sz="1200" u="none" cap="none" strike="noStrike">
                <a:solidFill>
                  <a:schemeClr val="dk1"/>
                </a:solidFill>
              </a:rPr>
              <a:t> how to display the content of a webpage.</a:t>
            </a:r>
            <a:endParaRPr sz="1200">
              <a:solidFill>
                <a:schemeClr val="dk1"/>
              </a:solidFill>
            </a:endParaRPr>
          </a:p>
          <a:p>
            <a:pPr indent="-304800" lvl="0" marL="457200" marR="0" rtl="0" algn="l">
              <a:spcBef>
                <a:spcPts val="0"/>
              </a:spcBef>
              <a:spcAft>
                <a:spcPts val="0"/>
              </a:spcAft>
              <a:buClr>
                <a:schemeClr val="dk1"/>
              </a:buClr>
              <a:buSzPts val="1200"/>
              <a:buChar char="●"/>
            </a:pPr>
            <a:r>
              <a:rPr b="0" i="0" lang="en" sz="1200" u="none" cap="none" strike="noStrike">
                <a:solidFill>
                  <a:schemeClr val="dk1"/>
                </a:solidFill>
              </a:rPr>
              <a:t>You can recognize a tag because </a:t>
            </a:r>
            <a:r>
              <a:rPr lang="en" sz="1200">
                <a:solidFill>
                  <a:schemeClr val="dk1"/>
                </a:solidFill>
              </a:rPr>
              <a:t>they</a:t>
            </a:r>
            <a:r>
              <a:rPr b="0" i="0" lang="en" sz="1200" u="none" cap="none" strike="noStrike">
                <a:solidFill>
                  <a:schemeClr val="dk1"/>
                </a:solidFill>
              </a:rPr>
              <a:t> are</a:t>
            </a:r>
            <a:r>
              <a:rPr lang="en" sz="1200">
                <a:solidFill>
                  <a:schemeClr val="dk1"/>
                </a:solidFill>
              </a:rPr>
              <a:t> all</a:t>
            </a:r>
            <a:r>
              <a:rPr b="0" i="0" lang="en" sz="1200" u="none" cap="none" strike="noStrike">
                <a:solidFill>
                  <a:schemeClr val="dk1"/>
                </a:solidFill>
              </a:rPr>
              <a:t> surrounded by angled brackets that look like sideways v’s</a:t>
            </a:r>
            <a:r>
              <a:rPr lang="en" sz="1200">
                <a:solidFill>
                  <a:schemeClr val="dk1"/>
                </a:solidFill>
              </a:rPr>
              <a:t>.</a:t>
            </a:r>
            <a:endParaRPr sz="1200">
              <a:solidFill>
                <a:schemeClr val="dk1"/>
              </a:solidFill>
            </a:endParaRPr>
          </a:p>
          <a:p>
            <a:pPr indent="-304800" lvl="0" marL="457200" marR="0" rtl="0" algn="l">
              <a:spcBef>
                <a:spcPts val="0"/>
              </a:spcBef>
              <a:spcAft>
                <a:spcPts val="0"/>
              </a:spcAft>
              <a:buClr>
                <a:schemeClr val="dk1"/>
              </a:buClr>
              <a:buSzPts val="1200"/>
              <a:buChar char="●"/>
            </a:pPr>
            <a:r>
              <a:rPr b="0" i="0" lang="en" sz="1200" u="none" cap="none" strike="noStrike">
                <a:solidFill>
                  <a:schemeClr val="dk1"/>
                </a:solidFill>
              </a:rPr>
              <a:t>Tags are what give your computer instructions on how to dress up your content. The process of including tags in your content to fancy it up is called markup.</a:t>
            </a:r>
            <a:endParaRPr/>
          </a:p>
          <a:p>
            <a:pPr indent="0" lvl="0" marL="0" marR="0" rtl="0" algn="l">
              <a:spcBef>
                <a:spcPts val="0"/>
              </a:spcBef>
              <a:spcAft>
                <a:spcPts val="0"/>
              </a:spcAft>
              <a:buFont typeface="Arial"/>
              <a:buNone/>
            </a:pPr>
            <a:r>
              <a:t/>
            </a:r>
            <a:endParaRPr b="0" i="0" sz="1100" u="none" cap="none" strike="noStrike"/>
          </a:p>
          <a:p>
            <a:pPr indent="0" lvl="0" marL="0" marR="0" rtl="0" algn="l">
              <a:spcBef>
                <a:spcPts val="0"/>
              </a:spcBef>
              <a:spcAft>
                <a:spcPts val="0"/>
              </a:spcAft>
              <a:buClr>
                <a:schemeClr val="dk1"/>
              </a:buClr>
              <a:buFont typeface="Arial"/>
              <a:buNone/>
            </a:pPr>
            <a:r>
              <a:t/>
            </a:r>
            <a:endParaRPr b="0" i="0" sz="1100" u="none" cap="none" strike="noStrike"/>
          </a:p>
          <a:p>
            <a:pPr indent="0" lvl="0" marL="0" marR="0" rtl="0" algn="l">
              <a:spcBef>
                <a:spcPts val="0"/>
              </a:spcBef>
              <a:spcAft>
                <a:spcPts val="0"/>
              </a:spcAft>
              <a:buFont typeface="Arial"/>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f5ceaadba5_0_7: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f5ceaadba5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Talking points:</a:t>
            </a:r>
            <a:endParaRPr b="1"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Say you want to underline some text in your webpage. You need to tell the computer where to start underlining with an opening tag, and where to end underlining using a closing tag. These two tags are called container tags, because everything that is contained inside of them takes on their property.</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Container tags make it so everything inside will take on the property of the tag, but container tags must be closed. For example, if you place the tag &lt;u&gt; (which underlines text) what happens if you never add a closing tag &lt;/u&gt; in your file? Everything is underlined!</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On the other hand, there is a special type of tag, an empty tag, that works alone. You just need one of them to do something. For example, &lt;br&gt; inserts a line break / empty line, just like when you press enter in word.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26:notes"/>
          <p:cNvSpPr/>
          <p:nvPr>
            <p:ph idx="2" type="sldImg"/>
          </p:nvPr>
        </p:nvSpPr>
        <p:spPr>
          <a:xfrm>
            <a:off x="380999"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 name="Google Shape;114;p26:notes"/>
          <p:cNvSpPr txBox="1"/>
          <p:nvPr>
            <p:ph idx="1" type="body"/>
          </p:nvPr>
        </p:nvSpPr>
        <p:spPr>
          <a:xfrm>
            <a:off x="685800" y="4343400"/>
            <a:ext cx="5486399"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solidFill>
                  <a:schemeClr val="dk1"/>
                </a:solidFill>
              </a:rPr>
              <a:t>Talking points:</a:t>
            </a:r>
            <a:endParaRPr b="1" sz="1200">
              <a:solidFill>
                <a:schemeClr val="dk1"/>
              </a:solidFill>
            </a:endParaRPr>
          </a:p>
          <a:p>
            <a:pPr indent="-304800" lvl="0" marL="457200" marR="0" rtl="0" algn="l">
              <a:spcBef>
                <a:spcPts val="0"/>
              </a:spcBef>
              <a:spcAft>
                <a:spcPts val="0"/>
              </a:spcAft>
              <a:buClr>
                <a:schemeClr val="dk1"/>
              </a:buClr>
              <a:buSzPts val="1200"/>
              <a:buChar char="●"/>
            </a:pPr>
            <a:r>
              <a:rPr i="0" lang="en" sz="1200" u="none" cap="none" strike="noStrike">
                <a:solidFill>
                  <a:schemeClr val="dk1"/>
                </a:solidFill>
              </a:rPr>
              <a:t>All HTML files must begin and end with </a:t>
            </a:r>
            <a:r>
              <a:rPr lang="en" sz="1200">
                <a:solidFill>
                  <a:schemeClr val="dk1"/>
                </a:solidFill>
              </a:rPr>
              <a:t>“</a:t>
            </a:r>
            <a:r>
              <a:rPr i="0" lang="en" sz="1200" u="none" cap="none" strike="noStrike">
                <a:solidFill>
                  <a:schemeClr val="dk1"/>
                </a:solidFill>
              </a:rPr>
              <a:t>html tags</a:t>
            </a:r>
            <a:r>
              <a:rPr lang="en" sz="1200">
                <a:solidFill>
                  <a:schemeClr val="dk1"/>
                </a:solidFill>
              </a:rPr>
              <a:t>”</a:t>
            </a:r>
            <a:r>
              <a:rPr i="0" lang="en" sz="1200" u="none" cap="none" strike="noStrike">
                <a:solidFill>
                  <a:schemeClr val="dk1"/>
                </a:solidFill>
              </a:rPr>
              <a:t>. This tells the computer </a:t>
            </a:r>
            <a:r>
              <a:rPr lang="en" sz="1200">
                <a:solidFill>
                  <a:schemeClr val="dk1"/>
                </a:solidFill>
              </a:rPr>
              <a:t>that it is reading an html file</a:t>
            </a:r>
            <a:r>
              <a:rPr i="0" lang="en" sz="1200" u="none" cap="none" strike="noStrike">
                <a:solidFill>
                  <a:schemeClr val="dk1"/>
                </a:solidFill>
              </a:rPr>
              <a:t> (in red).</a:t>
            </a:r>
            <a:endParaRPr sz="1200">
              <a:solidFill>
                <a:schemeClr val="dk1"/>
              </a:solidFill>
            </a:endParaRPr>
          </a:p>
          <a:p>
            <a:pPr indent="-304800" lvl="0" marL="457200" marR="0" rtl="0" algn="l">
              <a:spcBef>
                <a:spcPts val="0"/>
              </a:spcBef>
              <a:spcAft>
                <a:spcPts val="0"/>
              </a:spcAft>
              <a:buClr>
                <a:schemeClr val="dk1"/>
              </a:buClr>
              <a:buSzPts val="1200"/>
              <a:buChar char="●"/>
            </a:pPr>
            <a:r>
              <a:rPr i="0" lang="en" sz="1200" u="none" cap="none" strike="noStrike">
                <a:solidFill>
                  <a:schemeClr val="dk1"/>
                </a:solidFill>
              </a:rPr>
              <a:t>Then, in order let people know what your website about, we have a pair of head tags </a:t>
            </a:r>
            <a:r>
              <a:rPr lang="en" sz="1200">
                <a:solidFill>
                  <a:schemeClr val="dk1"/>
                </a:solidFill>
              </a:rPr>
              <a:t>(in blue)</a:t>
            </a:r>
            <a:r>
              <a:rPr i="0" lang="en" sz="1200" u="none" cap="none" strike="noStrike">
                <a:solidFill>
                  <a:schemeClr val="dk1"/>
                </a:solidFill>
              </a:rPr>
              <a:t> that follow right after the html tag. The head tag often includes a title and logo that pop up in your internet browser, and information about the author. In our case, we’re going to use a title tag</a:t>
            </a:r>
            <a:r>
              <a:rPr lang="en" sz="1200">
                <a:solidFill>
                  <a:schemeClr val="dk1"/>
                </a:solidFill>
              </a:rPr>
              <a:t> (in dark green)</a:t>
            </a:r>
            <a:r>
              <a:rPr i="0" lang="en" sz="1200" u="none" cap="none" strike="noStrike">
                <a:solidFill>
                  <a:schemeClr val="dk1"/>
                </a:solidFill>
              </a:rPr>
              <a:t> that will give our website a name!</a:t>
            </a:r>
            <a:endParaRPr sz="1200"/>
          </a:p>
          <a:p>
            <a:pPr indent="-304800" lvl="0" marL="457200" marR="0" rtl="0" algn="l">
              <a:spcBef>
                <a:spcPts val="0"/>
              </a:spcBef>
              <a:spcAft>
                <a:spcPts val="0"/>
              </a:spcAft>
              <a:buClr>
                <a:schemeClr val="dk1"/>
              </a:buClr>
              <a:buSzPts val="1200"/>
              <a:buChar char="●"/>
            </a:pPr>
            <a:r>
              <a:rPr i="0" lang="en" sz="1200" u="none" cap="none" strike="noStrike">
                <a:solidFill>
                  <a:schemeClr val="dk1"/>
                </a:solidFill>
              </a:rPr>
              <a:t>Finally, everything that you get to see on the actual webpage when you browse the internet will be included inside a pair of body tags (in light green).</a:t>
            </a:r>
            <a:endParaRPr sz="1200"/>
          </a:p>
          <a:p>
            <a:pPr indent="0" lvl="0" marL="0" marR="0" rtl="0" algn="l">
              <a:spcBef>
                <a:spcPts val="0"/>
              </a:spcBef>
              <a:spcAft>
                <a:spcPts val="0"/>
              </a:spcAft>
              <a:buClr>
                <a:schemeClr val="dk1"/>
              </a:buClr>
              <a:buFont typeface="Arial"/>
              <a:buNone/>
            </a:pPr>
            <a:r>
              <a:t/>
            </a:r>
            <a:endParaRPr b="0" i="0" sz="1200" u="none" cap="none" strike="noStrike">
              <a:solidFill>
                <a:schemeClr val="dk1"/>
              </a:solidFill>
              <a:latin typeface="Calibri"/>
              <a:ea typeface="Calibri"/>
              <a:cs typeface="Calibri"/>
              <a:sym typeface="Calibri"/>
            </a:endParaRPr>
          </a:p>
        </p:txBody>
      </p:sp>
      <p:sp>
        <p:nvSpPr>
          <p:cNvPr id="115" name="Google Shape;115;p26: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22: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rPr>
              <a:t>Talking points:</a:t>
            </a:r>
            <a:endParaRPr b="1" sz="1200"/>
          </a:p>
          <a:p>
            <a:pPr indent="-304800" lvl="0" marL="457200" marR="0" rtl="0" algn="l">
              <a:spcBef>
                <a:spcPts val="0"/>
              </a:spcBef>
              <a:spcAft>
                <a:spcPts val="0"/>
              </a:spcAft>
              <a:buSzPts val="1200"/>
              <a:buChar char="●"/>
            </a:pPr>
            <a:r>
              <a:rPr b="0" i="0" lang="en" sz="1200" u="none" cap="none" strike="noStrike"/>
              <a:t>Here are some tags you can use to format your text. A lot of these text formats you’ve probably seen before when using a word processors like Microsoft Word</a:t>
            </a:r>
            <a:r>
              <a:rPr lang="en" sz="1200"/>
              <a:t>.  Now,</a:t>
            </a:r>
            <a:r>
              <a:rPr b="0" i="0" lang="en" sz="1200" u="none" cap="none" strike="noStrike"/>
              <a:t> instead of clicking a button to change your text, you just have to surround it by tags.</a:t>
            </a:r>
            <a:endParaRPr sz="1200"/>
          </a:p>
          <a:p>
            <a:pPr indent="-304800" lvl="0" marL="457200" marR="0" rtl="0" algn="l">
              <a:spcBef>
                <a:spcPts val="0"/>
              </a:spcBef>
              <a:spcAft>
                <a:spcPts val="0"/>
              </a:spcAft>
              <a:buSzPts val="1200"/>
              <a:buChar char="●"/>
            </a:pPr>
            <a:r>
              <a:rPr b="0" i="0" lang="en" sz="1200" u="none" cap="none" strike="noStrike"/>
              <a:t>Another really cool thin</a:t>
            </a:r>
            <a:r>
              <a:rPr lang="en" sz="1200"/>
              <a:t>g </a:t>
            </a:r>
            <a:r>
              <a:rPr b="0" i="0" lang="en" sz="1200" u="none" cap="none" strike="noStrike"/>
              <a:t>you can do is to combine tags by nesting them inside one </a:t>
            </a:r>
            <a:r>
              <a:rPr lang="en" sz="1200"/>
              <a:t>another</a:t>
            </a:r>
            <a:r>
              <a:rPr b="0" i="0" lang="en" sz="1200" u="none" cap="none" strike="noStrike"/>
              <a:t>. In the last line on the screen, notice that the word “combine” is surrounded by the opening and closing tags of underline and bold, but closing tag for bold comes before the word this! That’s why the word </a:t>
            </a:r>
            <a:r>
              <a:rPr lang="en" sz="1200"/>
              <a:t>“</a:t>
            </a:r>
            <a:r>
              <a:rPr b="0" i="0" lang="en" sz="1200" u="none" cap="none" strike="noStrike"/>
              <a:t>combine</a:t>
            </a:r>
            <a:r>
              <a:rPr lang="en" sz="1200"/>
              <a:t>”</a:t>
            </a:r>
            <a:r>
              <a:rPr b="0" i="0" lang="en" sz="1200" u="none" cap="none" strike="noStrike"/>
              <a:t> has both the underlined and bolded properties, but the word </a:t>
            </a:r>
            <a:r>
              <a:rPr lang="en" sz="1200"/>
              <a:t>“</a:t>
            </a:r>
            <a:r>
              <a:rPr b="0" i="0" lang="en" sz="1200" u="none" cap="none" strike="noStrike"/>
              <a:t>this</a:t>
            </a:r>
            <a:r>
              <a:rPr lang="en" sz="1200"/>
              <a:t>”</a:t>
            </a:r>
            <a:r>
              <a:rPr b="0" i="0" lang="en" sz="1200" u="none" cap="none" strike="noStrike"/>
              <a:t> only has the underline pr</a:t>
            </a:r>
            <a:r>
              <a:rPr lang="en" sz="1200"/>
              <a:t>operty</a:t>
            </a:r>
            <a:r>
              <a:rPr b="0" i="0" lang="en" sz="1200" u="none" cap="none" strike="noStrike"/>
              <a:t>.</a:t>
            </a:r>
            <a:endParaRPr sz="1200"/>
          </a:p>
        </p:txBody>
      </p:sp>
      <p:sp>
        <p:nvSpPr>
          <p:cNvPr id="133" name="Google Shape;133;p22:notes"/>
          <p:cNvSpPr/>
          <p:nvPr>
            <p:ph idx="2" type="sldImg"/>
          </p:nvPr>
        </p:nvSpPr>
        <p:spPr>
          <a:xfrm>
            <a:off x="380999"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c1b3b25179_0_1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
        <p:nvSpPr>
          <p:cNvPr id="139" name="Google Shape;139;gc1b3b25179_0_10:notes"/>
          <p:cNvSpPr/>
          <p:nvPr>
            <p:ph idx="2" type="sldImg"/>
          </p:nvPr>
        </p:nvSpPr>
        <p:spPr>
          <a:xfrm>
            <a:off x="380999"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40" name="Google Shape;140;gc1b3b25179_0_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Font typeface="Arial"/>
              <a:buNone/>
            </a:pPr>
            <a:r>
              <a:rPr lang="en"/>
              <a:t>Now, guide the students through Activity 1.</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457200" y="205978"/>
            <a:ext cx="8229600" cy="857400"/>
          </a:xfrm>
          <a:prstGeom prst="rect">
            <a:avLst/>
          </a:prstGeom>
          <a:noFill/>
          <a:ln>
            <a:noFill/>
          </a:ln>
        </p:spPr>
        <p:txBody>
          <a:bodyPr anchorCtr="0" anchor="ctr" bIns="91425" lIns="91425" spcFirstLastPara="1" rIns="91425" wrap="square" tIns="91425">
            <a:normAutofit/>
          </a:bodyPr>
          <a:lstStyle>
            <a:lvl1pPr indent="0" lvl="0" marL="0" marR="0" rtl="0" algn="ctr">
              <a:lnSpc>
                <a:spcPct val="100000"/>
              </a:lnSpc>
              <a:spcBef>
                <a:spcPts val="0"/>
              </a:spcBef>
              <a:spcAft>
                <a:spcPts val="0"/>
              </a:spcAft>
              <a:buClr>
                <a:schemeClr val="dk1"/>
              </a:buClr>
              <a:buSzPts val="2800"/>
              <a:buFont typeface="Trebuchet MS"/>
              <a:buNone/>
              <a:defRPr b="0" i="0" sz="1400" u="none" cap="none" strike="noStrike">
                <a:solidFill>
                  <a:srgbClr val="000000"/>
                </a:solidFill>
                <a:latin typeface="Trebuchet MS"/>
                <a:ea typeface="Trebuchet MS"/>
                <a:cs typeface="Trebuchet MS"/>
                <a:sym typeface="Trebuchet MS"/>
              </a:defRPr>
            </a:lvl1pPr>
            <a:lvl2pPr indent="0" lvl="1" marL="0" marR="0" rtl="0" algn="l">
              <a:spcBef>
                <a:spcPts val="0"/>
              </a:spcBef>
              <a:spcAft>
                <a:spcPts val="0"/>
              </a:spcAft>
              <a:buSzPts val="2800"/>
              <a:buNone/>
              <a:defRPr sz="1800"/>
            </a:lvl2pPr>
            <a:lvl3pPr indent="0" lvl="2" marL="0" marR="0" rtl="0" algn="l">
              <a:spcBef>
                <a:spcPts val="0"/>
              </a:spcBef>
              <a:spcAft>
                <a:spcPts val="0"/>
              </a:spcAft>
              <a:buSzPts val="2800"/>
              <a:buNone/>
              <a:defRPr sz="1800"/>
            </a:lvl3pPr>
            <a:lvl4pPr indent="0" lvl="3" marL="0" marR="0" rtl="0" algn="l">
              <a:spcBef>
                <a:spcPts val="0"/>
              </a:spcBef>
              <a:spcAft>
                <a:spcPts val="0"/>
              </a:spcAft>
              <a:buSzPts val="2800"/>
              <a:buNone/>
              <a:defRPr sz="1800"/>
            </a:lvl4pPr>
            <a:lvl5pPr indent="0" lvl="4" marL="0" marR="0" rtl="0" algn="l">
              <a:spcBef>
                <a:spcPts val="0"/>
              </a:spcBef>
              <a:spcAft>
                <a:spcPts val="0"/>
              </a:spcAft>
              <a:buSzPts val="2800"/>
              <a:buNone/>
              <a:defRPr sz="1800"/>
            </a:lvl5pPr>
            <a:lvl6pPr indent="0" lvl="5" marL="0" marR="0" rtl="0" algn="l">
              <a:spcBef>
                <a:spcPts val="0"/>
              </a:spcBef>
              <a:spcAft>
                <a:spcPts val="0"/>
              </a:spcAft>
              <a:buSzPts val="2800"/>
              <a:buNone/>
              <a:defRPr sz="1800"/>
            </a:lvl6pPr>
            <a:lvl7pPr indent="0" lvl="6" marL="0" marR="0" rtl="0" algn="l">
              <a:spcBef>
                <a:spcPts val="0"/>
              </a:spcBef>
              <a:spcAft>
                <a:spcPts val="0"/>
              </a:spcAft>
              <a:buSzPts val="2800"/>
              <a:buNone/>
              <a:defRPr sz="1800"/>
            </a:lvl7pPr>
            <a:lvl8pPr indent="0" lvl="7" marL="0" marR="0" rtl="0" algn="l">
              <a:spcBef>
                <a:spcPts val="0"/>
              </a:spcBef>
              <a:spcAft>
                <a:spcPts val="0"/>
              </a:spcAft>
              <a:buSzPts val="2800"/>
              <a:buNone/>
              <a:defRPr sz="1800"/>
            </a:lvl8pPr>
            <a:lvl9pPr indent="0" lvl="8" marL="0" marR="0" rtl="0" algn="l">
              <a:spcBef>
                <a:spcPts val="0"/>
              </a:spcBef>
              <a:spcAft>
                <a:spcPts val="0"/>
              </a:spcAft>
              <a:buSzPts val="2800"/>
              <a:buNone/>
              <a:defRPr sz="1800"/>
            </a:lvl9pPr>
          </a:lstStyle>
          <a:p/>
        </p:txBody>
      </p:sp>
      <p:sp>
        <p:nvSpPr>
          <p:cNvPr id="52" name="Google Shape;52;p13"/>
          <p:cNvSpPr txBox="1"/>
          <p:nvPr>
            <p:ph idx="1" type="body"/>
          </p:nvPr>
        </p:nvSpPr>
        <p:spPr>
          <a:xfrm>
            <a:off x="457200" y="1200150"/>
            <a:ext cx="8229600" cy="3394500"/>
          </a:xfrm>
          <a:prstGeom prst="rect">
            <a:avLst/>
          </a:prstGeom>
          <a:noFill/>
          <a:ln>
            <a:noFill/>
          </a:ln>
        </p:spPr>
        <p:txBody>
          <a:bodyPr anchorCtr="0" anchor="t" bIns="91425" lIns="91425" spcFirstLastPara="1" rIns="91425" wrap="square" tIns="91425">
            <a:normAutofit/>
          </a:bodyPr>
          <a:lstStyle>
            <a:lvl1pPr indent="-317500" lvl="0" marL="457200" marR="0" rtl="0" algn="l">
              <a:lnSpc>
                <a:spcPct val="100000"/>
              </a:lnSpc>
              <a:spcBef>
                <a:spcPts val="640"/>
              </a:spcBef>
              <a:spcAft>
                <a:spcPts val="0"/>
              </a:spcAft>
              <a:buClr>
                <a:schemeClr val="dk1"/>
              </a:buClr>
              <a:buSzPts val="1400"/>
              <a:buFont typeface="Trebuchet MS"/>
              <a:buChar char="•"/>
              <a:defRPr b="0" i="0" sz="1400" u="none" cap="none" strike="noStrike">
                <a:solidFill>
                  <a:srgbClr val="000000"/>
                </a:solidFill>
                <a:latin typeface="Trebuchet MS"/>
                <a:ea typeface="Trebuchet MS"/>
                <a:cs typeface="Trebuchet MS"/>
                <a:sym typeface="Trebuchet MS"/>
              </a:defRPr>
            </a:lvl1pPr>
            <a:lvl2pPr indent="-317500" lvl="1" marL="914400" marR="0" rtl="0" algn="l">
              <a:lnSpc>
                <a:spcPct val="100000"/>
              </a:lnSpc>
              <a:spcBef>
                <a:spcPts val="560"/>
              </a:spcBef>
              <a:spcAft>
                <a:spcPts val="0"/>
              </a:spcAft>
              <a:buClr>
                <a:schemeClr val="dk1"/>
              </a:buClr>
              <a:buSzPts val="1400"/>
              <a:buFont typeface="Trebuchet MS"/>
              <a:buChar char="–"/>
              <a:defRPr b="0" i="0" sz="1400" u="none" cap="none" strike="noStrike">
                <a:solidFill>
                  <a:srgbClr val="000000"/>
                </a:solidFill>
                <a:latin typeface="Trebuchet MS"/>
                <a:ea typeface="Trebuchet MS"/>
                <a:cs typeface="Trebuchet MS"/>
                <a:sym typeface="Trebuchet MS"/>
              </a:defRPr>
            </a:lvl2pPr>
            <a:lvl3pPr indent="-317500" lvl="2" marL="1371600" marR="0" rtl="0" algn="l">
              <a:lnSpc>
                <a:spcPct val="100000"/>
              </a:lnSpc>
              <a:spcBef>
                <a:spcPts val="480"/>
              </a:spcBef>
              <a:spcAft>
                <a:spcPts val="0"/>
              </a:spcAft>
              <a:buClr>
                <a:schemeClr val="dk1"/>
              </a:buClr>
              <a:buSzPts val="1400"/>
              <a:buFont typeface="Trebuchet MS"/>
              <a:buChar char="•"/>
              <a:defRPr b="0" i="0" sz="1400" u="none" cap="none" strike="noStrike">
                <a:solidFill>
                  <a:srgbClr val="000000"/>
                </a:solidFill>
                <a:latin typeface="Trebuchet MS"/>
                <a:ea typeface="Trebuchet MS"/>
                <a:cs typeface="Trebuchet MS"/>
                <a:sym typeface="Trebuchet MS"/>
              </a:defRPr>
            </a:lvl3pPr>
            <a:lvl4pPr indent="-317500" lvl="3" marL="1828800" marR="0" rtl="0" algn="l">
              <a:lnSpc>
                <a:spcPct val="100000"/>
              </a:lnSpc>
              <a:spcBef>
                <a:spcPts val="400"/>
              </a:spcBef>
              <a:spcAft>
                <a:spcPts val="0"/>
              </a:spcAft>
              <a:buClr>
                <a:schemeClr val="dk1"/>
              </a:buClr>
              <a:buSzPts val="1400"/>
              <a:buFont typeface="Trebuchet MS"/>
              <a:buChar char="–"/>
              <a:defRPr b="0" i="0" sz="1400" u="none" cap="none" strike="noStrike">
                <a:solidFill>
                  <a:srgbClr val="000000"/>
                </a:solidFill>
                <a:latin typeface="Trebuchet MS"/>
                <a:ea typeface="Trebuchet MS"/>
                <a:cs typeface="Trebuchet MS"/>
                <a:sym typeface="Trebuchet MS"/>
              </a:defRPr>
            </a:lvl4pPr>
            <a:lvl5pPr indent="-317500" lvl="4" marL="2286000" marR="0" rtl="0" algn="l">
              <a:lnSpc>
                <a:spcPct val="100000"/>
              </a:lnSpc>
              <a:spcBef>
                <a:spcPts val="400"/>
              </a:spcBef>
              <a:spcAft>
                <a:spcPts val="0"/>
              </a:spcAft>
              <a:buClr>
                <a:schemeClr val="dk1"/>
              </a:buClr>
              <a:buSzPts val="1400"/>
              <a:buFont typeface="Trebuchet MS"/>
              <a:buChar char="»"/>
              <a:defRPr b="0" i="0" sz="1400" u="none" cap="none" strike="noStrike">
                <a:solidFill>
                  <a:srgbClr val="000000"/>
                </a:solidFill>
                <a:latin typeface="Trebuchet MS"/>
                <a:ea typeface="Trebuchet MS"/>
                <a:cs typeface="Trebuchet MS"/>
                <a:sym typeface="Trebuchet MS"/>
              </a:defRPr>
            </a:lvl5pPr>
            <a:lvl6pPr indent="-317500" lvl="5" marL="2743200" marR="0" rtl="0" algn="l">
              <a:lnSpc>
                <a:spcPct val="100000"/>
              </a:lnSpc>
              <a:spcBef>
                <a:spcPts val="400"/>
              </a:spcBef>
              <a:spcAft>
                <a:spcPts val="0"/>
              </a:spcAft>
              <a:buClr>
                <a:schemeClr val="dk1"/>
              </a:buClr>
              <a:buSzPts val="1400"/>
              <a:buFont typeface="Trebuchet MS"/>
              <a:buChar char="•"/>
              <a:defRPr b="0" i="0" sz="1400" u="none" cap="none" strike="noStrike">
                <a:solidFill>
                  <a:srgbClr val="000000"/>
                </a:solidFill>
                <a:latin typeface="Trebuchet MS"/>
                <a:ea typeface="Trebuchet MS"/>
                <a:cs typeface="Trebuchet MS"/>
                <a:sym typeface="Trebuchet MS"/>
              </a:defRPr>
            </a:lvl6pPr>
            <a:lvl7pPr indent="-317500" lvl="6" marL="3200400" marR="0" rtl="0" algn="l">
              <a:lnSpc>
                <a:spcPct val="100000"/>
              </a:lnSpc>
              <a:spcBef>
                <a:spcPts val="400"/>
              </a:spcBef>
              <a:spcAft>
                <a:spcPts val="0"/>
              </a:spcAft>
              <a:buClr>
                <a:schemeClr val="dk1"/>
              </a:buClr>
              <a:buSzPts val="1400"/>
              <a:buFont typeface="Trebuchet MS"/>
              <a:buChar char="•"/>
              <a:defRPr b="0" i="0" sz="1400" u="none" cap="none" strike="noStrike">
                <a:solidFill>
                  <a:srgbClr val="000000"/>
                </a:solidFill>
                <a:latin typeface="Trebuchet MS"/>
                <a:ea typeface="Trebuchet MS"/>
                <a:cs typeface="Trebuchet MS"/>
                <a:sym typeface="Trebuchet MS"/>
              </a:defRPr>
            </a:lvl7pPr>
            <a:lvl8pPr indent="-317500" lvl="7" marL="3657600" marR="0" rtl="0" algn="l">
              <a:lnSpc>
                <a:spcPct val="100000"/>
              </a:lnSpc>
              <a:spcBef>
                <a:spcPts val="400"/>
              </a:spcBef>
              <a:spcAft>
                <a:spcPts val="0"/>
              </a:spcAft>
              <a:buClr>
                <a:schemeClr val="dk1"/>
              </a:buClr>
              <a:buSzPts val="1400"/>
              <a:buFont typeface="Trebuchet MS"/>
              <a:buChar char="•"/>
              <a:defRPr b="0" i="0" sz="1400" u="none" cap="none" strike="noStrike">
                <a:solidFill>
                  <a:srgbClr val="000000"/>
                </a:solidFill>
                <a:latin typeface="Trebuchet MS"/>
                <a:ea typeface="Trebuchet MS"/>
                <a:cs typeface="Trebuchet MS"/>
                <a:sym typeface="Trebuchet MS"/>
              </a:defRPr>
            </a:lvl8pPr>
            <a:lvl9pPr indent="-317500" lvl="8" marL="4114800" marR="0" rtl="0" algn="l">
              <a:lnSpc>
                <a:spcPct val="100000"/>
              </a:lnSpc>
              <a:spcBef>
                <a:spcPts val="400"/>
              </a:spcBef>
              <a:spcAft>
                <a:spcPts val="0"/>
              </a:spcAft>
              <a:buClr>
                <a:schemeClr val="dk1"/>
              </a:buClr>
              <a:buSzPts val="1400"/>
              <a:buFont typeface="Trebuchet MS"/>
              <a:buChar char="•"/>
              <a:defRPr b="0" i="0" sz="1400" u="none" cap="none" strike="noStrike">
                <a:solidFill>
                  <a:srgbClr val="000000"/>
                </a:solidFill>
                <a:latin typeface="Trebuchet MS"/>
                <a:ea typeface="Trebuchet MS"/>
                <a:cs typeface="Trebuchet MS"/>
                <a:sym typeface="Trebuchet MS"/>
              </a:defRPr>
            </a:lvl9pPr>
          </a:lstStyle>
          <a:p/>
        </p:txBody>
      </p:sp>
      <p:sp>
        <p:nvSpPr>
          <p:cNvPr id="53" name="Google Shape;53;p13"/>
          <p:cNvSpPr txBox="1"/>
          <p:nvPr>
            <p:ph idx="10" type="dt"/>
          </p:nvPr>
        </p:nvSpPr>
        <p:spPr>
          <a:xfrm>
            <a:off x="457200" y="4767262"/>
            <a:ext cx="2133600" cy="273900"/>
          </a:xfrm>
          <a:prstGeom prst="rect">
            <a:avLst/>
          </a:prstGeom>
          <a:noFill/>
          <a:ln>
            <a:noFill/>
          </a:ln>
        </p:spPr>
        <p:txBody>
          <a:bodyPr anchorCtr="0" anchor="ctr" bIns="91425" lIns="91425" spcFirstLastPara="1" rIns="91425" wrap="square" tIns="9142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4" name="Google Shape;54;p13"/>
          <p:cNvSpPr txBox="1"/>
          <p:nvPr>
            <p:ph idx="11" type="ftr"/>
          </p:nvPr>
        </p:nvSpPr>
        <p:spPr>
          <a:xfrm>
            <a:off x="3124200" y="4767262"/>
            <a:ext cx="2895600" cy="2739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5" name="Google Shape;55;p13"/>
          <p:cNvSpPr txBox="1"/>
          <p:nvPr>
            <p:ph idx="12" type="sldNum"/>
          </p:nvPr>
        </p:nvSpPr>
        <p:spPr>
          <a:xfrm>
            <a:off x="6553200" y="4767262"/>
            <a:ext cx="2133600" cy="273900"/>
          </a:xfrm>
          <a:prstGeom prst="rect">
            <a:avLst/>
          </a:prstGeom>
          <a:noFill/>
          <a:ln>
            <a:noFill/>
          </a:ln>
        </p:spPr>
        <p:txBody>
          <a:bodyPr anchorCtr="0" anchor="ctr" bIns="45700" lIns="91425" spcFirstLastPara="1" rIns="91425" wrap="square" tIns="45700">
            <a:normAutofit lnSpcReduction="10000"/>
          </a:bodyPr>
          <a:lstStyle>
            <a:lvl1pPr indent="0" lvl="0" marL="0" marR="0" rtl="0" algn="r">
              <a:lnSpc>
                <a:spcPct val="100000"/>
              </a:lnSpc>
              <a:spcBef>
                <a:spcPts val="0"/>
              </a:spcBef>
              <a:spcAft>
                <a:spcPts val="0"/>
              </a:spcAft>
              <a:buClr>
                <a:srgbClr val="888888"/>
              </a:buClr>
              <a:buFont typeface="Calibri"/>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Font typeface="Calibri"/>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Font typeface="Calibri"/>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Font typeface="Calibri"/>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Font typeface="Calibri"/>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Font typeface="Calibri"/>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Font typeface="Calibri"/>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Font typeface="Calibri"/>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sz="1000">
              <a:solidFill>
                <a:schemeClr val="dk2"/>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_1">
  <p:cSld name="SECTION_HEADER_1">
    <p:spTree>
      <p:nvGrpSpPr>
        <p:cNvPr id="56" name="Shape 56"/>
        <p:cNvGrpSpPr/>
        <p:nvPr/>
      </p:nvGrpSpPr>
      <p:grpSpPr>
        <a:xfrm>
          <a:off x="0" y="0"/>
          <a:ext cx="0" cy="0"/>
          <a:chOff x="0" y="0"/>
          <a:chExt cx="0" cy="0"/>
        </a:xfrm>
      </p:grpSpPr>
      <p:sp>
        <p:nvSpPr>
          <p:cNvPr id="57" name="Google Shape;57;p14"/>
          <p:cNvSpPr txBox="1"/>
          <p:nvPr>
            <p:ph type="title"/>
          </p:nvPr>
        </p:nvSpPr>
        <p:spPr>
          <a:xfrm>
            <a:off x="773700" y="1806450"/>
            <a:ext cx="7596600" cy="15306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2800"/>
              <a:buNone/>
              <a:defRPr/>
            </a:lvl1pPr>
            <a:lvl2pPr lvl="1" rtl="0" algn="ctr">
              <a:spcBef>
                <a:spcPts val="0"/>
              </a:spcBef>
              <a:spcAft>
                <a:spcPts val="0"/>
              </a:spcAft>
              <a:buSzPts val="2800"/>
              <a:buNone/>
              <a:defRPr/>
            </a:lvl2pPr>
            <a:lvl3pPr lvl="2" rtl="0" algn="ctr">
              <a:spcBef>
                <a:spcPts val="0"/>
              </a:spcBef>
              <a:spcAft>
                <a:spcPts val="0"/>
              </a:spcAft>
              <a:buSzPts val="2800"/>
              <a:buNone/>
              <a:defRPr/>
            </a:lvl3pPr>
            <a:lvl4pPr lvl="3" rtl="0" algn="ctr">
              <a:spcBef>
                <a:spcPts val="0"/>
              </a:spcBef>
              <a:spcAft>
                <a:spcPts val="0"/>
              </a:spcAft>
              <a:buSzPts val="2800"/>
              <a:buNone/>
              <a:defRPr/>
            </a:lvl4pPr>
            <a:lvl5pPr lvl="4" rtl="0" algn="ctr">
              <a:spcBef>
                <a:spcPts val="0"/>
              </a:spcBef>
              <a:spcAft>
                <a:spcPts val="0"/>
              </a:spcAft>
              <a:buSzPts val="2800"/>
              <a:buNone/>
              <a:defRPr/>
            </a:lvl5pPr>
            <a:lvl6pPr lvl="5" rtl="0" algn="ctr">
              <a:spcBef>
                <a:spcPts val="0"/>
              </a:spcBef>
              <a:spcAft>
                <a:spcPts val="0"/>
              </a:spcAft>
              <a:buSzPts val="2800"/>
              <a:buNone/>
              <a:defRPr/>
            </a:lvl6pPr>
            <a:lvl7pPr lvl="6" rtl="0" algn="ctr">
              <a:spcBef>
                <a:spcPts val="0"/>
              </a:spcBef>
              <a:spcAft>
                <a:spcPts val="0"/>
              </a:spcAft>
              <a:buSzPts val="2800"/>
              <a:buNone/>
              <a:defRPr/>
            </a:lvl7pPr>
            <a:lvl8pPr lvl="7" rtl="0" algn="ctr">
              <a:spcBef>
                <a:spcPts val="0"/>
              </a:spcBef>
              <a:spcAft>
                <a:spcPts val="0"/>
              </a:spcAft>
              <a:buSzPts val="2800"/>
              <a:buNone/>
              <a:defRPr/>
            </a:lvl8pPr>
            <a:lvl9pPr lvl="8" rtl="0" algn="ctr">
              <a:spcBef>
                <a:spcPts val="0"/>
              </a:spcBef>
              <a:spcAft>
                <a:spcPts val="0"/>
              </a:spcAft>
              <a:buSzPts val="2800"/>
              <a:buNone/>
              <a:defRPr/>
            </a:lvl9pPr>
          </a:lstStyle>
          <a:p/>
        </p:txBody>
      </p:sp>
      <p:sp>
        <p:nvSpPr>
          <p:cNvPr id="58" name="Google Shape;58;p1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9.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theme" Target="../theme/theme2.xml"/><Relationship Id="rId14" Type="http://schemas.openxmlformats.org/officeDocument/2006/relationships/slideLayout" Target="../slideLayouts/slideLayout1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mc:AlternateContent>
    <mc:Choice Requires="p14">
      <p:transition spd="slow" p14:dur="1000">
        <p:fade thruBlk="1"/>
      </p:transition>
    </mc:Choice>
    <mc:Fallback>
      <p:transition spd="slow">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png"/><Relationship Id="rId4" Type="http://schemas.openxmlformats.org/officeDocument/2006/relationships/image" Target="../media/image8.png"/><Relationship Id="rId5" Type="http://schemas.openxmlformats.org/officeDocument/2006/relationships/image" Target="../media/image1.png"/><Relationship Id="rId6"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26.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23.png"/><Relationship Id="rId4" Type="http://schemas.openxmlformats.org/officeDocument/2006/relationships/image" Target="../media/image8.png"/><Relationship Id="rId5"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27.png"/><Relationship Id="rId4" Type="http://schemas.openxmlformats.org/officeDocument/2006/relationships/image" Target="../media/image19.png"/><Relationship Id="rId5"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27.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28.png"/><Relationship Id="rId4" Type="http://schemas.openxmlformats.org/officeDocument/2006/relationships/image" Target="../media/image20.png"/><Relationship Id="rId5"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7.png"/><Relationship Id="rId4" Type="http://schemas.openxmlformats.org/officeDocument/2006/relationships/hyperlink" Target="https://codepen.io/GIRLsmarts4tech/pen/jOqgWqa" TargetMode="External"/><Relationship Id="rId5"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7.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7.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7.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1.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7.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7.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27.png"/><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27.png"/><Relationship Id="rId4" Type="http://schemas.openxmlformats.org/officeDocument/2006/relationships/hyperlink" Target="https://youtube.com" TargetMode="External"/><Relationship Id="rId5" Type="http://schemas.openxmlformats.org/officeDocument/2006/relationships/image" Target="../media/image3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xml"/><Relationship Id="rId3" Type="http://schemas.openxmlformats.org/officeDocument/2006/relationships/image" Target="../media/image27.pn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xml"/><Relationship Id="rId3" Type="http://schemas.openxmlformats.org/officeDocument/2006/relationships/image" Target="../media/image27.png"/><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 Id="rId3" Type="http://schemas.openxmlformats.org/officeDocument/2006/relationships/image" Target="../media/image27.png"/><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 Id="rId3" Type="http://schemas.openxmlformats.org/officeDocument/2006/relationships/image" Target="../media/image27.png"/><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 Id="rId3" Type="http://schemas.openxmlformats.org/officeDocument/2006/relationships/image" Target="../media/image27.png"/><Relationship Id="rId4" Type="http://schemas.openxmlformats.org/officeDocument/2006/relationships/image" Target="../media/image30.png"/><Relationship Id="rId5"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4.png"/><Relationship Id="rId4" Type="http://schemas.openxmlformats.org/officeDocument/2006/relationships/image" Target="../media/image3.png"/><Relationship Id="rId5" Type="http://schemas.openxmlformats.org/officeDocument/2006/relationships/image" Target="../media/image8.png"/><Relationship Id="rId6"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27.png"/><Relationship Id="rId4" Type="http://schemas.openxmlformats.org/officeDocument/2006/relationships/image" Target="../media/image31.png"/><Relationship Id="rId5" Type="http://schemas.openxmlformats.org/officeDocument/2006/relationships/image" Target="../media/image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 Id="rId3" Type="http://schemas.openxmlformats.org/officeDocument/2006/relationships/image" Target="../media/image27.png"/><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 Id="rId3" Type="http://schemas.openxmlformats.org/officeDocument/2006/relationships/image" Target="../media/image27.png"/><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 Id="rId3" Type="http://schemas.openxmlformats.org/officeDocument/2006/relationships/image" Target="../media/image27.png"/><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4.xml"/><Relationship Id="rId3" Type="http://schemas.openxmlformats.org/officeDocument/2006/relationships/image" Target="../media/image27.png"/><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5.xml"/><Relationship Id="rId3" Type="http://schemas.openxmlformats.org/officeDocument/2006/relationships/image" Target="../media/image27.png"/><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6.xml"/><Relationship Id="rId3" Type="http://schemas.openxmlformats.org/officeDocument/2006/relationships/image" Target="../media/image34.png"/><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7.xml"/><Relationship Id="rId3" Type="http://schemas.openxmlformats.org/officeDocument/2006/relationships/image" Target="../media/image27.png"/><Relationship Id="rId4" Type="http://schemas.openxmlformats.org/officeDocument/2006/relationships/image" Target="../media/image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27.png"/><Relationship Id="rId4" Type="http://schemas.openxmlformats.org/officeDocument/2006/relationships/image" Target="../media/image8.png"/><Relationship Id="rId5" Type="http://schemas.openxmlformats.org/officeDocument/2006/relationships/hyperlink" Target="https://www.w3schools.com/cssref/css_colors.asp"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27.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5.png"/><Relationship Id="rId4" Type="http://schemas.openxmlformats.org/officeDocument/2006/relationships/image" Target="../media/image8.png"/><Relationship Id="rId5" Type="http://schemas.openxmlformats.org/officeDocument/2006/relationships/image" Target="../media/image7.png"/><Relationship Id="rId6"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27.png"/><Relationship Id="rId4" Type="http://schemas.openxmlformats.org/officeDocument/2006/relationships/image" Target="../media/image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35.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7.png"/><Relationship Id="rId4" Type="http://schemas.openxmlformats.org/officeDocument/2006/relationships/image" Target="../media/image10.png"/><Relationship Id="rId5"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2.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25.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3.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3" name="Shape 63"/>
        <p:cNvGrpSpPr/>
        <p:nvPr/>
      </p:nvGrpSpPr>
      <p:grpSpPr>
        <a:xfrm>
          <a:off x="0" y="0"/>
          <a:ext cx="0" cy="0"/>
          <a:chOff x="0" y="0"/>
          <a:chExt cx="0" cy="0"/>
        </a:xfrm>
      </p:grpSpPr>
      <p:pic>
        <p:nvPicPr>
          <p:cNvPr id="64" name="Google Shape;64;p15"/>
          <p:cNvPicPr preferRelativeResize="0"/>
          <p:nvPr/>
        </p:nvPicPr>
        <p:blipFill rotWithShape="1">
          <a:blip r:embed="rId4">
            <a:alphaModFix/>
          </a:blip>
          <a:srcRect b="33023" l="0" r="0" t="33026"/>
          <a:stretch/>
        </p:blipFill>
        <p:spPr>
          <a:xfrm>
            <a:off x="1455125" y="1129588"/>
            <a:ext cx="6233726" cy="2116324"/>
          </a:xfrm>
          <a:prstGeom prst="rect">
            <a:avLst/>
          </a:prstGeom>
          <a:noFill/>
          <a:ln>
            <a:noFill/>
          </a:ln>
        </p:spPr>
      </p:pic>
      <p:sp>
        <p:nvSpPr>
          <p:cNvPr id="65" name="Google Shape;65;p15"/>
          <p:cNvSpPr txBox="1"/>
          <p:nvPr>
            <p:ph type="ctrTitle"/>
          </p:nvPr>
        </p:nvSpPr>
        <p:spPr>
          <a:xfrm>
            <a:off x="1552925" y="1558638"/>
            <a:ext cx="6038100" cy="12582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1100"/>
              <a:buFont typeface="Arial"/>
              <a:buNone/>
            </a:pPr>
            <a:r>
              <a:rPr lang="en">
                <a:latin typeface="Fredoka One"/>
                <a:ea typeface="Fredoka One"/>
                <a:cs typeface="Fredoka One"/>
                <a:sym typeface="Fredoka One"/>
              </a:rPr>
              <a:t>Web Development</a:t>
            </a:r>
            <a:endParaRPr sz="6000">
              <a:solidFill>
                <a:srgbClr val="000000"/>
              </a:solidFill>
              <a:latin typeface="Montserrat"/>
              <a:ea typeface="Montserrat"/>
              <a:cs typeface="Montserrat"/>
              <a:sym typeface="Montserrat"/>
            </a:endParaRPr>
          </a:p>
        </p:txBody>
      </p:sp>
      <p:pic>
        <p:nvPicPr>
          <p:cNvPr id="66" name="Google Shape;66;p15"/>
          <p:cNvPicPr preferRelativeResize="0"/>
          <p:nvPr/>
        </p:nvPicPr>
        <p:blipFill>
          <a:blip r:embed="rId5">
            <a:alphaModFix/>
          </a:blip>
          <a:stretch>
            <a:fillRect/>
          </a:stretch>
        </p:blipFill>
        <p:spPr>
          <a:xfrm>
            <a:off x="201075" y="3578625"/>
            <a:ext cx="926775" cy="926775"/>
          </a:xfrm>
          <a:prstGeom prst="rect">
            <a:avLst/>
          </a:prstGeom>
          <a:noFill/>
          <a:ln>
            <a:noFill/>
          </a:ln>
        </p:spPr>
      </p:pic>
      <p:pic>
        <p:nvPicPr>
          <p:cNvPr id="67" name="Google Shape;67;p15"/>
          <p:cNvPicPr preferRelativeResize="0"/>
          <p:nvPr/>
        </p:nvPicPr>
        <p:blipFill>
          <a:blip r:embed="rId5">
            <a:alphaModFix/>
          </a:blip>
          <a:stretch>
            <a:fillRect/>
          </a:stretch>
        </p:blipFill>
        <p:spPr>
          <a:xfrm>
            <a:off x="1300450" y="3578625"/>
            <a:ext cx="926775" cy="926775"/>
          </a:xfrm>
          <a:prstGeom prst="rect">
            <a:avLst/>
          </a:prstGeom>
          <a:noFill/>
          <a:ln>
            <a:noFill/>
          </a:ln>
        </p:spPr>
      </p:pic>
      <p:pic>
        <p:nvPicPr>
          <p:cNvPr id="68" name="Google Shape;68;p15"/>
          <p:cNvPicPr preferRelativeResize="0"/>
          <p:nvPr/>
        </p:nvPicPr>
        <p:blipFill>
          <a:blip r:embed="rId6">
            <a:alphaModFix/>
          </a:blip>
          <a:stretch>
            <a:fillRect/>
          </a:stretch>
        </p:blipFill>
        <p:spPr>
          <a:xfrm>
            <a:off x="8198525" y="167550"/>
            <a:ext cx="792600" cy="7926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49" name="Shape 149"/>
        <p:cNvGrpSpPr/>
        <p:nvPr/>
      </p:nvGrpSpPr>
      <p:grpSpPr>
        <a:xfrm>
          <a:off x="0" y="0"/>
          <a:ext cx="0" cy="0"/>
          <a:chOff x="0" y="0"/>
          <a:chExt cx="0" cy="0"/>
        </a:xfrm>
      </p:grpSpPr>
      <p:pic>
        <p:nvPicPr>
          <p:cNvPr descr="Screen Shot 2017-01-08 at 2.30.05 PM.png" id="150" name="Google Shape;150;p24"/>
          <p:cNvPicPr preferRelativeResize="0"/>
          <p:nvPr/>
        </p:nvPicPr>
        <p:blipFill>
          <a:blip r:embed="rId4">
            <a:alphaModFix/>
          </a:blip>
          <a:stretch>
            <a:fillRect/>
          </a:stretch>
        </p:blipFill>
        <p:spPr>
          <a:xfrm>
            <a:off x="152400" y="140025"/>
            <a:ext cx="8839200" cy="43373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5" name="Shape 155"/>
        <p:cNvGrpSpPr/>
        <p:nvPr/>
      </p:nvGrpSpPr>
      <p:grpSpPr>
        <a:xfrm>
          <a:off x="0" y="0"/>
          <a:ext cx="0" cy="0"/>
          <a:chOff x="0" y="0"/>
          <a:chExt cx="0" cy="0"/>
        </a:xfrm>
      </p:grpSpPr>
      <p:pic>
        <p:nvPicPr>
          <p:cNvPr id="156" name="Google Shape;156;p25"/>
          <p:cNvPicPr preferRelativeResize="0"/>
          <p:nvPr/>
        </p:nvPicPr>
        <p:blipFill rotWithShape="1">
          <a:blip r:embed="rId4">
            <a:alphaModFix/>
          </a:blip>
          <a:srcRect b="33023" l="0" r="0" t="33026"/>
          <a:stretch/>
        </p:blipFill>
        <p:spPr>
          <a:xfrm>
            <a:off x="1455125" y="1129588"/>
            <a:ext cx="6233726" cy="2116324"/>
          </a:xfrm>
          <a:prstGeom prst="rect">
            <a:avLst/>
          </a:prstGeom>
          <a:noFill/>
          <a:ln>
            <a:noFill/>
          </a:ln>
        </p:spPr>
      </p:pic>
      <p:sp>
        <p:nvSpPr>
          <p:cNvPr id="157" name="Google Shape;157;p25"/>
          <p:cNvSpPr txBox="1"/>
          <p:nvPr>
            <p:ph idx="4294967295" type="ctrTitle"/>
          </p:nvPr>
        </p:nvSpPr>
        <p:spPr>
          <a:xfrm>
            <a:off x="1552925" y="1558638"/>
            <a:ext cx="6038100" cy="12582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1100"/>
              <a:buFont typeface="Arial"/>
              <a:buNone/>
            </a:pPr>
            <a:r>
              <a:rPr lang="en" sz="4000">
                <a:latin typeface="Fredoka One"/>
                <a:ea typeface="Fredoka One"/>
                <a:cs typeface="Fredoka One"/>
                <a:sym typeface="Fredoka One"/>
              </a:rPr>
              <a:t>Now design your own webpage!</a:t>
            </a:r>
            <a:endParaRPr sz="7200">
              <a:solidFill>
                <a:srgbClr val="000000"/>
              </a:solidFill>
              <a:latin typeface="Fredoka One"/>
              <a:ea typeface="Fredoka One"/>
              <a:cs typeface="Fredoka One"/>
              <a:sym typeface="Fredoka One"/>
            </a:endParaRPr>
          </a:p>
        </p:txBody>
      </p:sp>
      <p:pic>
        <p:nvPicPr>
          <p:cNvPr id="158" name="Google Shape;158;p25"/>
          <p:cNvPicPr preferRelativeResize="0"/>
          <p:nvPr/>
        </p:nvPicPr>
        <p:blipFill>
          <a:blip r:embed="rId5">
            <a:alphaModFix/>
          </a:blip>
          <a:stretch>
            <a:fillRect/>
          </a:stretch>
        </p:blipFill>
        <p:spPr>
          <a:xfrm>
            <a:off x="201075" y="3578625"/>
            <a:ext cx="926775" cy="926775"/>
          </a:xfrm>
          <a:prstGeom prst="rect">
            <a:avLst/>
          </a:prstGeom>
          <a:noFill/>
          <a:ln>
            <a:noFill/>
          </a:ln>
        </p:spPr>
      </p:pic>
      <p:pic>
        <p:nvPicPr>
          <p:cNvPr id="159" name="Google Shape;159;p25"/>
          <p:cNvPicPr preferRelativeResize="0"/>
          <p:nvPr/>
        </p:nvPicPr>
        <p:blipFill>
          <a:blip r:embed="rId5">
            <a:alphaModFix/>
          </a:blip>
          <a:stretch>
            <a:fillRect/>
          </a:stretch>
        </p:blipFill>
        <p:spPr>
          <a:xfrm>
            <a:off x="8051275" y="157850"/>
            <a:ext cx="926775" cy="9267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63" name="Shape 163"/>
        <p:cNvGrpSpPr/>
        <p:nvPr/>
      </p:nvGrpSpPr>
      <p:grpSpPr>
        <a:xfrm>
          <a:off x="0" y="0"/>
          <a:ext cx="0" cy="0"/>
          <a:chOff x="0" y="0"/>
          <a:chExt cx="0" cy="0"/>
        </a:xfrm>
      </p:grpSpPr>
      <p:pic>
        <p:nvPicPr>
          <p:cNvPr id="164" name="Google Shape;164;p26"/>
          <p:cNvPicPr preferRelativeResize="0"/>
          <p:nvPr/>
        </p:nvPicPr>
        <p:blipFill>
          <a:blip r:embed="rId4">
            <a:alphaModFix/>
          </a:blip>
          <a:stretch>
            <a:fillRect/>
          </a:stretch>
        </p:blipFill>
        <p:spPr>
          <a:xfrm>
            <a:off x="255525" y="926950"/>
            <a:ext cx="8443651" cy="3443201"/>
          </a:xfrm>
          <a:prstGeom prst="rect">
            <a:avLst/>
          </a:prstGeom>
          <a:noFill/>
          <a:ln cap="flat" cmpd="sng" w="28575">
            <a:solidFill>
              <a:schemeClr val="dk2"/>
            </a:solidFill>
            <a:prstDash val="solid"/>
            <a:round/>
            <a:headEnd len="sm" w="sm" type="none"/>
            <a:tailEnd len="sm" w="sm" type="none"/>
          </a:ln>
        </p:spPr>
      </p:pic>
      <p:grpSp>
        <p:nvGrpSpPr>
          <p:cNvPr id="165" name="Google Shape;165;p26"/>
          <p:cNvGrpSpPr/>
          <p:nvPr/>
        </p:nvGrpSpPr>
        <p:grpSpPr>
          <a:xfrm>
            <a:off x="4050250" y="103575"/>
            <a:ext cx="4929450" cy="1216650"/>
            <a:chOff x="893275" y="594300"/>
            <a:chExt cx="4929450" cy="1216650"/>
          </a:xfrm>
        </p:grpSpPr>
        <p:pic>
          <p:nvPicPr>
            <p:cNvPr id="166" name="Google Shape;166;p26"/>
            <p:cNvPicPr preferRelativeResize="0"/>
            <p:nvPr/>
          </p:nvPicPr>
          <p:blipFill rotWithShape="1">
            <a:blip r:embed="rId5">
              <a:alphaModFix/>
            </a:blip>
            <a:srcRect b="66068" l="0" r="0" t="0"/>
            <a:stretch/>
          </p:blipFill>
          <p:spPr>
            <a:xfrm>
              <a:off x="893275" y="594300"/>
              <a:ext cx="4929176" cy="1216650"/>
            </a:xfrm>
            <a:prstGeom prst="rect">
              <a:avLst/>
            </a:prstGeom>
            <a:noFill/>
            <a:ln>
              <a:noFill/>
            </a:ln>
          </p:spPr>
        </p:pic>
        <p:sp>
          <p:nvSpPr>
            <p:cNvPr id="167" name="Google Shape;167;p26"/>
            <p:cNvSpPr txBox="1"/>
            <p:nvPr/>
          </p:nvSpPr>
          <p:spPr>
            <a:xfrm>
              <a:off x="893425" y="857250"/>
              <a:ext cx="4929300" cy="861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200">
                  <a:solidFill>
                    <a:schemeClr val="dk1"/>
                  </a:solidFill>
                  <a:latin typeface="Fredoka One"/>
                  <a:ea typeface="Fredoka One"/>
                  <a:cs typeface="Fredoka One"/>
                  <a:sym typeface="Fredoka One"/>
                </a:rPr>
                <a:t>Some ideas of how your webpage can look... </a:t>
              </a:r>
              <a:endParaRPr sz="2200">
                <a:latin typeface="Fredoka One"/>
                <a:ea typeface="Fredoka One"/>
                <a:cs typeface="Fredoka One"/>
                <a:sym typeface="Fredoka One"/>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71" name="Shape 171"/>
        <p:cNvGrpSpPr/>
        <p:nvPr/>
      </p:nvGrpSpPr>
      <p:grpSpPr>
        <a:xfrm>
          <a:off x="0" y="0"/>
          <a:ext cx="0" cy="0"/>
          <a:chOff x="0" y="0"/>
          <a:chExt cx="0" cy="0"/>
        </a:xfrm>
      </p:grpSpPr>
      <p:pic>
        <p:nvPicPr>
          <p:cNvPr id="172" name="Google Shape;172;p27"/>
          <p:cNvPicPr preferRelativeResize="0"/>
          <p:nvPr/>
        </p:nvPicPr>
        <p:blipFill>
          <a:blip r:embed="rId4">
            <a:alphaModFix/>
          </a:blip>
          <a:stretch>
            <a:fillRect/>
          </a:stretch>
        </p:blipFill>
        <p:spPr>
          <a:xfrm>
            <a:off x="152400" y="359813"/>
            <a:ext cx="8839202" cy="381426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77" name="Shape 177"/>
        <p:cNvGrpSpPr/>
        <p:nvPr/>
      </p:nvGrpSpPr>
      <p:grpSpPr>
        <a:xfrm>
          <a:off x="0" y="0"/>
          <a:ext cx="0" cy="0"/>
          <a:chOff x="0" y="0"/>
          <a:chExt cx="0" cy="0"/>
        </a:xfrm>
      </p:grpSpPr>
      <p:sp>
        <p:nvSpPr>
          <p:cNvPr id="178" name="Google Shape;178;p28"/>
          <p:cNvSpPr txBox="1"/>
          <p:nvPr>
            <p:ph idx="4294967295" type="title"/>
          </p:nvPr>
        </p:nvSpPr>
        <p:spPr>
          <a:xfrm>
            <a:off x="-46425" y="1356200"/>
            <a:ext cx="3321900" cy="3013200"/>
          </a:xfrm>
          <a:prstGeom prst="rect">
            <a:avLst/>
          </a:prstGeom>
          <a:no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rgbClr val="FF0000"/>
              </a:buClr>
              <a:buFont typeface="Comic Sans MS"/>
              <a:buNone/>
            </a:pPr>
            <a:r>
              <a:rPr b="1" i="0" lang="en" sz="3250" u="none" cap="none" strike="noStrike">
                <a:latin typeface="Fredoka One"/>
                <a:ea typeface="Fredoka One"/>
                <a:cs typeface="Fredoka One"/>
                <a:sym typeface="Fredoka One"/>
              </a:rPr>
              <a:t>An Important Safety Announcem</a:t>
            </a:r>
            <a:r>
              <a:rPr b="1" lang="en" sz="3250">
                <a:latin typeface="Fredoka One"/>
                <a:ea typeface="Fredoka One"/>
                <a:cs typeface="Fredoka One"/>
                <a:sym typeface="Fredoka One"/>
              </a:rPr>
              <a:t>e</a:t>
            </a:r>
            <a:r>
              <a:rPr b="1" i="0" lang="en" sz="3250" u="none" cap="none" strike="noStrike">
                <a:latin typeface="Fredoka One"/>
                <a:ea typeface="Fredoka One"/>
                <a:cs typeface="Fredoka One"/>
                <a:sym typeface="Fredoka One"/>
              </a:rPr>
              <a:t>nt ….</a:t>
            </a:r>
            <a:endParaRPr sz="2100">
              <a:latin typeface="Fredoka One"/>
              <a:ea typeface="Fredoka One"/>
              <a:cs typeface="Fredoka One"/>
              <a:sym typeface="Fredoka One"/>
            </a:endParaRPr>
          </a:p>
        </p:txBody>
      </p:sp>
      <p:pic>
        <p:nvPicPr>
          <p:cNvPr id="179" name="Google Shape;179;p28"/>
          <p:cNvPicPr preferRelativeResize="0"/>
          <p:nvPr/>
        </p:nvPicPr>
        <p:blipFill rotWithShape="1">
          <a:blip r:embed="rId4">
            <a:alphaModFix/>
          </a:blip>
          <a:srcRect b="0" l="0" r="0" t="0"/>
          <a:stretch/>
        </p:blipFill>
        <p:spPr>
          <a:xfrm>
            <a:off x="1143375" y="153325"/>
            <a:ext cx="1028700" cy="1028700"/>
          </a:xfrm>
          <a:prstGeom prst="rect">
            <a:avLst/>
          </a:prstGeom>
          <a:noFill/>
          <a:ln>
            <a:noFill/>
          </a:ln>
        </p:spPr>
      </p:pic>
      <p:pic>
        <p:nvPicPr>
          <p:cNvPr id="180" name="Google Shape;180;p28"/>
          <p:cNvPicPr preferRelativeResize="0"/>
          <p:nvPr/>
        </p:nvPicPr>
        <p:blipFill rotWithShape="1">
          <a:blip r:embed="rId5">
            <a:alphaModFix/>
          </a:blip>
          <a:srcRect b="33023" l="0" r="0" t="33026"/>
          <a:stretch/>
        </p:blipFill>
        <p:spPr>
          <a:xfrm>
            <a:off x="3885600" y="434575"/>
            <a:ext cx="4646651" cy="1577524"/>
          </a:xfrm>
          <a:prstGeom prst="rect">
            <a:avLst/>
          </a:prstGeom>
          <a:noFill/>
          <a:ln>
            <a:noFill/>
          </a:ln>
        </p:spPr>
      </p:pic>
      <p:sp>
        <p:nvSpPr>
          <p:cNvPr id="181" name="Google Shape;181;p28"/>
          <p:cNvSpPr txBox="1"/>
          <p:nvPr>
            <p:ph idx="4294967295" type="body"/>
          </p:nvPr>
        </p:nvSpPr>
        <p:spPr>
          <a:xfrm>
            <a:off x="3921550" y="698125"/>
            <a:ext cx="4610700" cy="13239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640"/>
              </a:spcBef>
              <a:spcAft>
                <a:spcPts val="0"/>
              </a:spcAft>
              <a:buNone/>
            </a:pPr>
            <a:r>
              <a:rPr b="0" i="0" lang="en" sz="2500" u="none" cap="none" strike="noStrike">
                <a:solidFill>
                  <a:schemeClr val="dk1"/>
                </a:solidFill>
                <a:latin typeface="Trebuchet MS"/>
                <a:ea typeface="Trebuchet MS"/>
                <a:cs typeface="Trebuchet MS"/>
                <a:sym typeface="Trebuchet MS"/>
              </a:rPr>
              <a:t>Internet is a public place! Don’t share your personal information with strangers.</a:t>
            </a:r>
            <a:endParaRPr sz="2500">
              <a:solidFill>
                <a:schemeClr val="dk1"/>
              </a:solidFill>
            </a:endParaRPr>
          </a:p>
        </p:txBody>
      </p:sp>
      <p:pic>
        <p:nvPicPr>
          <p:cNvPr id="182" name="Google Shape;182;p28"/>
          <p:cNvPicPr preferRelativeResize="0"/>
          <p:nvPr/>
        </p:nvPicPr>
        <p:blipFill rotWithShape="1">
          <a:blip r:embed="rId5">
            <a:alphaModFix/>
          </a:blip>
          <a:srcRect b="33023" l="0" r="0" t="33026"/>
          <a:stretch/>
        </p:blipFill>
        <p:spPr>
          <a:xfrm>
            <a:off x="3903575" y="2491050"/>
            <a:ext cx="4646651" cy="1577524"/>
          </a:xfrm>
          <a:prstGeom prst="rect">
            <a:avLst/>
          </a:prstGeom>
          <a:noFill/>
          <a:ln>
            <a:noFill/>
          </a:ln>
        </p:spPr>
      </p:pic>
      <p:sp>
        <p:nvSpPr>
          <p:cNvPr id="183" name="Google Shape;183;p28"/>
          <p:cNvSpPr txBox="1"/>
          <p:nvPr/>
        </p:nvSpPr>
        <p:spPr>
          <a:xfrm>
            <a:off x="3953725" y="2636775"/>
            <a:ext cx="4578600" cy="1385400"/>
          </a:xfrm>
          <a:prstGeom prst="rect">
            <a:avLst/>
          </a:prstGeom>
          <a:noFill/>
          <a:ln>
            <a:noFill/>
          </a:ln>
        </p:spPr>
        <p:txBody>
          <a:bodyPr anchorCtr="0" anchor="t" bIns="91425" lIns="91425" spcFirstLastPara="1" rIns="91425" wrap="square" tIns="91425">
            <a:spAutoFit/>
          </a:bodyPr>
          <a:lstStyle/>
          <a:p>
            <a:pPr indent="0" lvl="0" marL="0" rtl="0" algn="l">
              <a:spcBef>
                <a:spcPts val="640"/>
              </a:spcBef>
              <a:spcAft>
                <a:spcPts val="0"/>
              </a:spcAft>
              <a:buNone/>
            </a:pPr>
            <a:r>
              <a:rPr lang="en" sz="2400">
                <a:solidFill>
                  <a:schemeClr val="dk1"/>
                </a:solidFill>
                <a:latin typeface="Trebuchet MS"/>
                <a:ea typeface="Trebuchet MS"/>
                <a:cs typeface="Trebuchet MS"/>
                <a:sym typeface="Trebuchet MS"/>
              </a:rPr>
              <a:t>Do </a:t>
            </a:r>
            <a:r>
              <a:rPr lang="en" sz="3000">
                <a:solidFill>
                  <a:schemeClr val="dk1"/>
                </a:solidFill>
                <a:latin typeface="Trebuchet MS"/>
                <a:ea typeface="Trebuchet MS"/>
                <a:cs typeface="Trebuchet MS"/>
                <a:sym typeface="Trebuchet MS"/>
              </a:rPr>
              <a:t>NOT</a:t>
            </a:r>
            <a:r>
              <a:rPr lang="en" sz="2400">
                <a:solidFill>
                  <a:schemeClr val="dk1"/>
                </a:solidFill>
                <a:latin typeface="Trebuchet MS"/>
                <a:ea typeface="Trebuchet MS"/>
                <a:cs typeface="Trebuchet MS"/>
                <a:sym typeface="Trebuchet MS"/>
              </a:rPr>
              <a:t> put your personal info. like full name, address, or picture on your web page.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87" name="Shape 187"/>
        <p:cNvGrpSpPr/>
        <p:nvPr/>
      </p:nvGrpSpPr>
      <p:grpSpPr>
        <a:xfrm>
          <a:off x="0" y="0"/>
          <a:ext cx="0" cy="0"/>
          <a:chOff x="0" y="0"/>
          <a:chExt cx="0" cy="0"/>
        </a:xfrm>
      </p:grpSpPr>
      <p:sp>
        <p:nvSpPr>
          <p:cNvPr id="188" name="Google Shape;188;p29"/>
          <p:cNvSpPr/>
          <p:nvPr/>
        </p:nvSpPr>
        <p:spPr>
          <a:xfrm>
            <a:off x="283950" y="717950"/>
            <a:ext cx="8576100" cy="3239400"/>
          </a:xfrm>
          <a:prstGeom prst="rect">
            <a:avLst/>
          </a:prstGeom>
          <a:solidFill>
            <a:srgbClr val="F3F3F3"/>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Font typeface="Trebuchet MS"/>
              <a:buNone/>
            </a:pPr>
            <a:r>
              <a:rPr lang="en" sz="3200">
                <a:solidFill>
                  <a:schemeClr val="dk1"/>
                </a:solidFill>
                <a:latin typeface="Trebuchet MS"/>
                <a:ea typeface="Trebuchet MS"/>
                <a:cs typeface="Trebuchet MS"/>
                <a:sym typeface="Trebuchet MS"/>
              </a:rPr>
              <a:t>Here is some starter code to get going with your webpage:</a:t>
            </a:r>
            <a:endParaRPr sz="3200">
              <a:solidFill>
                <a:schemeClr val="dk1"/>
              </a:solidFill>
              <a:latin typeface="Trebuchet MS"/>
              <a:ea typeface="Trebuchet MS"/>
              <a:cs typeface="Trebuchet MS"/>
              <a:sym typeface="Trebuchet MS"/>
            </a:endParaRPr>
          </a:p>
          <a:p>
            <a:pPr indent="0" lvl="0" marL="0" rtl="0" algn="ctr">
              <a:spcBef>
                <a:spcPts val="0"/>
              </a:spcBef>
              <a:spcAft>
                <a:spcPts val="0"/>
              </a:spcAft>
              <a:buNone/>
            </a:pPr>
            <a:br>
              <a:rPr lang="en" sz="3200">
                <a:solidFill>
                  <a:schemeClr val="dk1"/>
                </a:solidFill>
                <a:latin typeface="Trebuchet MS"/>
                <a:ea typeface="Trebuchet MS"/>
                <a:cs typeface="Trebuchet MS"/>
                <a:sym typeface="Trebuchet MS"/>
              </a:rPr>
            </a:br>
            <a:r>
              <a:rPr lang="en" sz="3200" u="sng">
                <a:solidFill>
                  <a:schemeClr val="accent5"/>
                </a:solidFill>
                <a:latin typeface="Trebuchet MS"/>
                <a:ea typeface="Trebuchet MS"/>
                <a:cs typeface="Trebuchet MS"/>
                <a:sym typeface="Trebuchet MS"/>
                <a:hlinkClick r:id="rId4">
                  <a:extLst>
                    <a:ext uri="{A12FA001-AC4F-418D-AE19-62706E023703}">
                      <ahyp:hlinkClr val="tx"/>
                    </a:ext>
                  </a:extLst>
                </a:hlinkClick>
              </a:rPr>
              <a:t>https://codepen.io/GIRLsmarts4tech/pen/jOqgWqa</a:t>
            </a:r>
            <a:endParaRPr/>
          </a:p>
        </p:txBody>
      </p:sp>
      <p:pic>
        <p:nvPicPr>
          <p:cNvPr id="189" name="Google Shape;189;p29"/>
          <p:cNvPicPr preferRelativeResize="0"/>
          <p:nvPr/>
        </p:nvPicPr>
        <p:blipFill>
          <a:blip r:embed="rId5">
            <a:alphaModFix/>
          </a:blip>
          <a:stretch>
            <a:fillRect/>
          </a:stretch>
        </p:blipFill>
        <p:spPr>
          <a:xfrm>
            <a:off x="8076000" y="133125"/>
            <a:ext cx="926775" cy="9267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93" name="Shape 193"/>
        <p:cNvGrpSpPr/>
        <p:nvPr/>
      </p:nvGrpSpPr>
      <p:grpSpPr>
        <a:xfrm>
          <a:off x="0" y="0"/>
          <a:ext cx="0" cy="0"/>
          <a:chOff x="0" y="0"/>
          <a:chExt cx="0" cy="0"/>
        </a:xfrm>
      </p:grpSpPr>
      <p:grpSp>
        <p:nvGrpSpPr>
          <p:cNvPr id="194" name="Google Shape;194;p30"/>
          <p:cNvGrpSpPr/>
          <p:nvPr/>
        </p:nvGrpSpPr>
        <p:grpSpPr>
          <a:xfrm>
            <a:off x="290250" y="3027175"/>
            <a:ext cx="8509500" cy="1329349"/>
            <a:chOff x="317250" y="1568425"/>
            <a:chExt cx="8509500" cy="1329349"/>
          </a:xfrm>
        </p:grpSpPr>
        <p:pic>
          <p:nvPicPr>
            <p:cNvPr id="195" name="Google Shape;195;p30"/>
            <p:cNvPicPr preferRelativeResize="0"/>
            <p:nvPr/>
          </p:nvPicPr>
          <p:blipFill rotWithShape="1">
            <a:blip r:embed="rId4">
              <a:alphaModFix/>
            </a:blip>
            <a:srcRect b="33023" l="0" r="0" t="33026"/>
            <a:stretch/>
          </p:blipFill>
          <p:spPr>
            <a:xfrm>
              <a:off x="317250" y="1568425"/>
              <a:ext cx="8509500" cy="1329349"/>
            </a:xfrm>
            <a:prstGeom prst="rect">
              <a:avLst/>
            </a:prstGeom>
            <a:noFill/>
            <a:ln>
              <a:noFill/>
            </a:ln>
          </p:spPr>
        </p:pic>
        <p:grpSp>
          <p:nvGrpSpPr>
            <p:cNvPr id="196" name="Google Shape;196;p30"/>
            <p:cNvGrpSpPr/>
            <p:nvPr/>
          </p:nvGrpSpPr>
          <p:grpSpPr>
            <a:xfrm>
              <a:off x="426850" y="1614775"/>
              <a:ext cx="880500" cy="130500"/>
              <a:chOff x="426850" y="1614775"/>
              <a:chExt cx="880500" cy="130500"/>
            </a:xfrm>
          </p:grpSpPr>
          <p:sp>
            <p:nvSpPr>
              <p:cNvPr id="197" name="Google Shape;197;p30"/>
              <p:cNvSpPr/>
              <p:nvPr/>
            </p:nvSpPr>
            <p:spPr>
              <a:xfrm>
                <a:off x="426850" y="1614775"/>
                <a:ext cx="880500" cy="130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30"/>
              <p:cNvSpPr/>
              <p:nvPr/>
            </p:nvSpPr>
            <p:spPr>
              <a:xfrm>
                <a:off x="45662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30"/>
              <p:cNvSpPr/>
              <p:nvPr/>
            </p:nvSpPr>
            <p:spPr>
              <a:xfrm>
                <a:off x="628150"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30"/>
              <p:cNvSpPr/>
              <p:nvPr/>
            </p:nvSpPr>
            <p:spPr>
              <a:xfrm>
                <a:off x="79967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201" name="Google Shape;201;p30"/>
          <p:cNvGrpSpPr/>
          <p:nvPr/>
        </p:nvGrpSpPr>
        <p:grpSpPr>
          <a:xfrm>
            <a:off x="317250" y="1568425"/>
            <a:ext cx="8509500" cy="1329349"/>
            <a:chOff x="317250" y="1568425"/>
            <a:chExt cx="8509500" cy="1329349"/>
          </a:xfrm>
        </p:grpSpPr>
        <p:pic>
          <p:nvPicPr>
            <p:cNvPr id="202" name="Google Shape;202;p30"/>
            <p:cNvPicPr preferRelativeResize="0"/>
            <p:nvPr/>
          </p:nvPicPr>
          <p:blipFill rotWithShape="1">
            <a:blip r:embed="rId4">
              <a:alphaModFix/>
            </a:blip>
            <a:srcRect b="33023" l="0" r="0" t="33026"/>
            <a:stretch/>
          </p:blipFill>
          <p:spPr>
            <a:xfrm>
              <a:off x="317250" y="1568425"/>
              <a:ext cx="8509500" cy="1329349"/>
            </a:xfrm>
            <a:prstGeom prst="rect">
              <a:avLst/>
            </a:prstGeom>
            <a:noFill/>
            <a:ln>
              <a:noFill/>
            </a:ln>
          </p:spPr>
        </p:pic>
        <p:grpSp>
          <p:nvGrpSpPr>
            <p:cNvPr id="203" name="Google Shape;203;p30"/>
            <p:cNvGrpSpPr/>
            <p:nvPr/>
          </p:nvGrpSpPr>
          <p:grpSpPr>
            <a:xfrm>
              <a:off x="426850" y="1614775"/>
              <a:ext cx="880500" cy="130500"/>
              <a:chOff x="426850" y="1614775"/>
              <a:chExt cx="880500" cy="130500"/>
            </a:xfrm>
          </p:grpSpPr>
          <p:sp>
            <p:nvSpPr>
              <p:cNvPr id="204" name="Google Shape;204;p30"/>
              <p:cNvSpPr/>
              <p:nvPr/>
            </p:nvSpPr>
            <p:spPr>
              <a:xfrm>
                <a:off x="426850" y="1614775"/>
                <a:ext cx="880500" cy="130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30"/>
              <p:cNvSpPr/>
              <p:nvPr/>
            </p:nvSpPr>
            <p:spPr>
              <a:xfrm>
                <a:off x="45662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30"/>
              <p:cNvSpPr/>
              <p:nvPr/>
            </p:nvSpPr>
            <p:spPr>
              <a:xfrm>
                <a:off x="628150"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30"/>
              <p:cNvSpPr/>
              <p:nvPr/>
            </p:nvSpPr>
            <p:spPr>
              <a:xfrm>
                <a:off x="79967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08" name="Google Shape;208;p30"/>
          <p:cNvSpPr txBox="1"/>
          <p:nvPr/>
        </p:nvSpPr>
        <p:spPr>
          <a:xfrm>
            <a:off x="344400" y="324375"/>
            <a:ext cx="8401200" cy="35805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Font typeface="Trebuchet MS"/>
              <a:buNone/>
            </a:pPr>
            <a:r>
              <a:rPr lang="en" sz="3200">
                <a:solidFill>
                  <a:schemeClr val="dk1"/>
                </a:solidFill>
                <a:latin typeface="Fredoka One"/>
                <a:ea typeface="Fredoka One"/>
                <a:cs typeface="Fredoka One"/>
                <a:sym typeface="Fredoka One"/>
              </a:rPr>
              <a:t>1. Try making some of the text on your webpage </a:t>
            </a:r>
            <a:r>
              <a:rPr b="1" lang="en" sz="3200">
                <a:solidFill>
                  <a:schemeClr val="dk1"/>
                </a:solidFill>
                <a:latin typeface="Fredoka One"/>
                <a:ea typeface="Fredoka One"/>
                <a:cs typeface="Fredoka One"/>
                <a:sym typeface="Fredoka One"/>
              </a:rPr>
              <a:t>bold.</a:t>
            </a:r>
            <a:endParaRPr b="1" sz="3200">
              <a:solidFill>
                <a:schemeClr val="dk1"/>
              </a:solidFill>
              <a:latin typeface="Fredoka One"/>
              <a:ea typeface="Fredoka One"/>
              <a:cs typeface="Fredoka One"/>
              <a:sym typeface="Fredoka One"/>
            </a:endParaRPr>
          </a:p>
          <a:p>
            <a:pPr indent="0" lvl="0" marL="0" rtl="0" algn="l">
              <a:spcBef>
                <a:spcPts val="0"/>
              </a:spcBef>
              <a:spcAft>
                <a:spcPts val="0"/>
              </a:spcAft>
              <a:buClr>
                <a:schemeClr val="dk1"/>
              </a:buClr>
              <a:buFont typeface="Trebuchet MS"/>
              <a:buNone/>
            </a:pPr>
            <a:r>
              <a:t/>
            </a:r>
            <a:endParaRPr b="1"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rPr lang="en" sz="3200">
                <a:solidFill>
                  <a:schemeClr val="dk1"/>
                </a:solidFill>
                <a:latin typeface="Trebuchet MS"/>
                <a:ea typeface="Trebuchet MS"/>
                <a:cs typeface="Trebuchet MS"/>
                <a:sym typeface="Trebuchet MS"/>
              </a:rPr>
              <a:t>Hint 1: What tags do you need to wrap the text in to make it bold?</a:t>
            </a:r>
            <a:endParaRPr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t/>
            </a:r>
            <a:endParaRPr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rPr lang="en" sz="3200">
                <a:solidFill>
                  <a:schemeClr val="dk1"/>
                </a:solidFill>
                <a:latin typeface="Trebuchet MS"/>
                <a:ea typeface="Trebuchet MS"/>
                <a:cs typeface="Trebuchet MS"/>
                <a:sym typeface="Trebuchet MS"/>
              </a:rPr>
              <a:t>Hint 2: What happens when you use the tags &lt;b&gt;&lt;/b&gt;?</a:t>
            </a:r>
            <a:endParaRPr sz="3200">
              <a:solidFill>
                <a:schemeClr val="dk1"/>
              </a:solidFill>
              <a:latin typeface="Trebuchet MS"/>
              <a:ea typeface="Trebuchet MS"/>
              <a:cs typeface="Trebuchet MS"/>
              <a:sym typeface="Trebuchet MS"/>
            </a:endParaRPr>
          </a:p>
          <a:p>
            <a:pPr indent="0" lvl="0" marL="0" rtl="0" algn="ctr">
              <a:spcBef>
                <a:spcPts val="0"/>
              </a:spcBef>
              <a:spcAft>
                <a:spcPts val="0"/>
              </a:spcAft>
              <a:buClr>
                <a:schemeClr val="dk1"/>
              </a:buClr>
              <a:buFont typeface="Trebuchet MS"/>
              <a:buNone/>
            </a:pPr>
            <a:r>
              <a:t/>
            </a:r>
            <a:endParaRPr/>
          </a:p>
          <a:p>
            <a:pPr indent="0" lvl="0" marL="0" rtl="0" algn="l">
              <a:spcBef>
                <a:spcPts val="0"/>
              </a:spcBef>
              <a:spcAft>
                <a:spcPts val="0"/>
              </a:spcAft>
              <a:buClr>
                <a:schemeClr val="dk1"/>
              </a:buClr>
              <a:buFont typeface="Trebuchet MS"/>
              <a:buNone/>
            </a:pPr>
            <a:r>
              <a:t/>
            </a:r>
            <a:endParaRPr sz="3200">
              <a:solidFill>
                <a:schemeClr val="dk1"/>
              </a:solidFill>
              <a:latin typeface="Trebuchet MS"/>
              <a:ea typeface="Trebuchet MS"/>
              <a:cs typeface="Trebuchet MS"/>
              <a:sym typeface="Trebuchet MS"/>
            </a:endParaRPr>
          </a:p>
          <a:p>
            <a:pPr indent="0" lvl="0" marL="0" rtl="0" algn="ctr">
              <a:spcBef>
                <a:spcPts val="0"/>
              </a:spcBef>
              <a:spcAft>
                <a:spcPts val="0"/>
              </a:spcAft>
              <a:buClr>
                <a:schemeClr val="dk1"/>
              </a:buClr>
              <a:buFont typeface="Trebuchet MS"/>
              <a:buNone/>
            </a:pPr>
            <a:r>
              <a:t/>
            </a:r>
            <a:endParaRPr/>
          </a:p>
          <a:p>
            <a:pPr indent="0" lvl="0" marL="0" rtl="0" algn="l">
              <a:spcBef>
                <a:spcPts val="0"/>
              </a:spcBef>
              <a:spcAft>
                <a:spcPts val="0"/>
              </a:spcAft>
              <a:buClr>
                <a:schemeClr val="dk1"/>
              </a:buClr>
              <a:buFont typeface="Trebuchet MS"/>
              <a:buNone/>
            </a:pPr>
            <a:r>
              <a:t/>
            </a:r>
            <a:endParaRPr/>
          </a:p>
        </p:txBody>
      </p:sp>
      <p:sp>
        <p:nvSpPr>
          <p:cNvPr id="209" name="Google Shape;209;p30"/>
          <p:cNvSpPr/>
          <p:nvPr/>
        </p:nvSpPr>
        <p:spPr>
          <a:xfrm>
            <a:off x="344550" y="3269750"/>
            <a:ext cx="8401200" cy="9966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3200">
                <a:solidFill>
                  <a:srgbClr val="999999"/>
                </a:solidFill>
                <a:latin typeface="Trebuchet MS"/>
                <a:ea typeface="Trebuchet MS"/>
                <a:cs typeface="Trebuchet MS"/>
                <a:sym typeface="Trebuchet MS"/>
              </a:rPr>
              <a:t>Hint 2</a:t>
            </a:r>
            <a:endParaRPr>
              <a:solidFill>
                <a:srgbClr val="999999"/>
              </a:solidFill>
            </a:endParaRPr>
          </a:p>
        </p:txBody>
      </p:sp>
      <p:sp>
        <p:nvSpPr>
          <p:cNvPr id="210" name="Google Shape;210;p30"/>
          <p:cNvSpPr/>
          <p:nvPr/>
        </p:nvSpPr>
        <p:spPr>
          <a:xfrm>
            <a:off x="344400" y="1816700"/>
            <a:ext cx="8401200" cy="9966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3200">
                <a:solidFill>
                  <a:srgbClr val="999999"/>
                </a:solidFill>
                <a:latin typeface="Trebuchet MS"/>
                <a:ea typeface="Trebuchet MS"/>
                <a:cs typeface="Trebuchet MS"/>
                <a:sym typeface="Trebuchet MS"/>
              </a:rPr>
              <a:t>Hint 1</a:t>
            </a:r>
            <a:r>
              <a:rPr lang="en">
                <a:solidFill>
                  <a:srgbClr val="999999"/>
                </a:solidFill>
                <a:latin typeface="Trebuchet MS"/>
                <a:ea typeface="Trebuchet MS"/>
                <a:cs typeface="Trebuchet MS"/>
                <a:sym typeface="Trebuchet MS"/>
              </a:rPr>
              <a:t> </a:t>
            </a:r>
            <a:endParaRPr>
              <a:solidFill>
                <a:srgbClr val="999999"/>
              </a:solidFill>
              <a:latin typeface="Trebuchet MS"/>
              <a:ea typeface="Trebuchet MS"/>
              <a:cs typeface="Trebuchet MS"/>
              <a:sym typeface="Trebuchet M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210"/>
                                        </p:tgtEl>
                                      </p:cBhvr>
                                    </p:animEffect>
                                    <p:set>
                                      <p:cBhvr>
                                        <p:cTn dur="1" fill="hold">
                                          <p:stCondLst>
                                            <p:cond delay="1000"/>
                                          </p:stCondLst>
                                        </p:cTn>
                                        <p:tgtEl>
                                          <p:spTgt spid="210"/>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209"/>
                                        </p:tgtEl>
                                      </p:cBhvr>
                                    </p:animEffect>
                                    <p:set>
                                      <p:cBhvr>
                                        <p:cTn dur="1" fill="hold">
                                          <p:stCondLst>
                                            <p:cond delay="1000"/>
                                          </p:stCondLst>
                                        </p:cTn>
                                        <p:tgtEl>
                                          <p:spTgt spid="209"/>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14" name="Shape 214"/>
        <p:cNvGrpSpPr/>
        <p:nvPr/>
      </p:nvGrpSpPr>
      <p:grpSpPr>
        <a:xfrm>
          <a:off x="0" y="0"/>
          <a:ext cx="0" cy="0"/>
          <a:chOff x="0" y="0"/>
          <a:chExt cx="0" cy="0"/>
        </a:xfrm>
      </p:grpSpPr>
      <p:grpSp>
        <p:nvGrpSpPr>
          <p:cNvPr id="215" name="Google Shape;215;p31"/>
          <p:cNvGrpSpPr/>
          <p:nvPr/>
        </p:nvGrpSpPr>
        <p:grpSpPr>
          <a:xfrm>
            <a:off x="290100" y="3008750"/>
            <a:ext cx="8509500" cy="1329349"/>
            <a:chOff x="317250" y="1568425"/>
            <a:chExt cx="8509500" cy="1329349"/>
          </a:xfrm>
        </p:grpSpPr>
        <p:pic>
          <p:nvPicPr>
            <p:cNvPr id="216" name="Google Shape;216;p31"/>
            <p:cNvPicPr preferRelativeResize="0"/>
            <p:nvPr/>
          </p:nvPicPr>
          <p:blipFill rotWithShape="1">
            <a:blip r:embed="rId4">
              <a:alphaModFix/>
            </a:blip>
            <a:srcRect b="33023" l="0" r="0" t="33026"/>
            <a:stretch/>
          </p:blipFill>
          <p:spPr>
            <a:xfrm>
              <a:off x="317250" y="1568425"/>
              <a:ext cx="8509500" cy="1329349"/>
            </a:xfrm>
            <a:prstGeom prst="rect">
              <a:avLst/>
            </a:prstGeom>
            <a:noFill/>
            <a:ln>
              <a:noFill/>
            </a:ln>
          </p:spPr>
        </p:pic>
        <p:grpSp>
          <p:nvGrpSpPr>
            <p:cNvPr id="217" name="Google Shape;217;p31"/>
            <p:cNvGrpSpPr/>
            <p:nvPr/>
          </p:nvGrpSpPr>
          <p:grpSpPr>
            <a:xfrm>
              <a:off x="426850" y="1614775"/>
              <a:ext cx="880500" cy="130500"/>
              <a:chOff x="426850" y="1614775"/>
              <a:chExt cx="880500" cy="130500"/>
            </a:xfrm>
          </p:grpSpPr>
          <p:sp>
            <p:nvSpPr>
              <p:cNvPr id="218" name="Google Shape;218;p31"/>
              <p:cNvSpPr/>
              <p:nvPr/>
            </p:nvSpPr>
            <p:spPr>
              <a:xfrm>
                <a:off x="426850" y="1614775"/>
                <a:ext cx="880500" cy="130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31"/>
              <p:cNvSpPr/>
              <p:nvPr/>
            </p:nvSpPr>
            <p:spPr>
              <a:xfrm>
                <a:off x="45662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31"/>
              <p:cNvSpPr/>
              <p:nvPr/>
            </p:nvSpPr>
            <p:spPr>
              <a:xfrm>
                <a:off x="628150"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31"/>
              <p:cNvSpPr/>
              <p:nvPr/>
            </p:nvSpPr>
            <p:spPr>
              <a:xfrm>
                <a:off x="79967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222" name="Google Shape;222;p31"/>
          <p:cNvGrpSpPr/>
          <p:nvPr/>
        </p:nvGrpSpPr>
        <p:grpSpPr>
          <a:xfrm>
            <a:off x="317250" y="1568425"/>
            <a:ext cx="8509500" cy="1329349"/>
            <a:chOff x="317250" y="1568425"/>
            <a:chExt cx="8509500" cy="1329349"/>
          </a:xfrm>
        </p:grpSpPr>
        <p:pic>
          <p:nvPicPr>
            <p:cNvPr id="223" name="Google Shape;223;p31"/>
            <p:cNvPicPr preferRelativeResize="0"/>
            <p:nvPr/>
          </p:nvPicPr>
          <p:blipFill rotWithShape="1">
            <a:blip r:embed="rId4">
              <a:alphaModFix/>
            </a:blip>
            <a:srcRect b="33023" l="0" r="0" t="33026"/>
            <a:stretch/>
          </p:blipFill>
          <p:spPr>
            <a:xfrm>
              <a:off x="317250" y="1568425"/>
              <a:ext cx="8509500" cy="1329349"/>
            </a:xfrm>
            <a:prstGeom prst="rect">
              <a:avLst/>
            </a:prstGeom>
            <a:noFill/>
            <a:ln>
              <a:noFill/>
            </a:ln>
          </p:spPr>
        </p:pic>
        <p:grpSp>
          <p:nvGrpSpPr>
            <p:cNvPr id="224" name="Google Shape;224;p31"/>
            <p:cNvGrpSpPr/>
            <p:nvPr/>
          </p:nvGrpSpPr>
          <p:grpSpPr>
            <a:xfrm>
              <a:off x="426850" y="1614775"/>
              <a:ext cx="880500" cy="130500"/>
              <a:chOff x="426850" y="1614775"/>
              <a:chExt cx="880500" cy="130500"/>
            </a:xfrm>
          </p:grpSpPr>
          <p:sp>
            <p:nvSpPr>
              <p:cNvPr id="225" name="Google Shape;225;p31"/>
              <p:cNvSpPr/>
              <p:nvPr/>
            </p:nvSpPr>
            <p:spPr>
              <a:xfrm>
                <a:off x="426850" y="1614775"/>
                <a:ext cx="880500" cy="130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31"/>
              <p:cNvSpPr/>
              <p:nvPr/>
            </p:nvSpPr>
            <p:spPr>
              <a:xfrm>
                <a:off x="45662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31"/>
              <p:cNvSpPr/>
              <p:nvPr/>
            </p:nvSpPr>
            <p:spPr>
              <a:xfrm>
                <a:off x="628150"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p31"/>
              <p:cNvSpPr/>
              <p:nvPr/>
            </p:nvSpPr>
            <p:spPr>
              <a:xfrm>
                <a:off x="79967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29" name="Google Shape;229;p31"/>
          <p:cNvSpPr txBox="1"/>
          <p:nvPr/>
        </p:nvSpPr>
        <p:spPr>
          <a:xfrm>
            <a:off x="344400" y="324375"/>
            <a:ext cx="8455200" cy="35805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Font typeface="Trebuchet MS"/>
              <a:buNone/>
            </a:pPr>
            <a:r>
              <a:rPr lang="en" sz="3200">
                <a:solidFill>
                  <a:schemeClr val="dk1"/>
                </a:solidFill>
                <a:latin typeface="Fredoka One"/>
                <a:ea typeface="Fredoka One"/>
                <a:cs typeface="Fredoka One"/>
                <a:sym typeface="Fredoka One"/>
              </a:rPr>
              <a:t>2</a:t>
            </a:r>
            <a:r>
              <a:rPr lang="en" sz="3200">
                <a:solidFill>
                  <a:schemeClr val="dk1"/>
                </a:solidFill>
                <a:latin typeface="Fredoka One"/>
                <a:ea typeface="Fredoka One"/>
                <a:cs typeface="Fredoka One"/>
                <a:sym typeface="Fredoka One"/>
              </a:rPr>
              <a:t>. Try making some of the text on your </a:t>
            </a:r>
            <a:r>
              <a:rPr lang="en" sz="3200">
                <a:solidFill>
                  <a:schemeClr val="dk1"/>
                </a:solidFill>
                <a:latin typeface="Fredoka One"/>
                <a:ea typeface="Fredoka One"/>
                <a:cs typeface="Fredoka One"/>
                <a:sym typeface="Fredoka One"/>
              </a:rPr>
              <a:t>webpage</a:t>
            </a:r>
            <a:r>
              <a:rPr lang="en" sz="3200">
                <a:solidFill>
                  <a:schemeClr val="dk1"/>
                </a:solidFill>
                <a:latin typeface="Fredoka One"/>
                <a:ea typeface="Fredoka One"/>
                <a:cs typeface="Fredoka One"/>
                <a:sym typeface="Fredoka One"/>
              </a:rPr>
              <a:t> </a:t>
            </a:r>
            <a:r>
              <a:rPr lang="en" sz="3200" u="sng">
                <a:solidFill>
                  <a:schemeClr val="dk1"/>
                </a:solidFill>
                <a:latin typeface="Fredoka One"/>
                <a:ea typeface="Fredoka One"/>
                <a:cs typeface="Fredoka One"/>
                <a:sym typeface="Fredoka One"/>
              </a:rPr>
              <a:t>underlined</a:t>
            </a:r>
            <a:r>
              <a:rPr lang="en" sz="3200">
                <a:solidFill>
                  <a:schemeClr val="dk1"/>
                </a:solidFill>
                <a:latin typeface="Fredoka One"/>
                <a:ea typeface="Fredoka One"/>
                <a:cs typeface="Fredoka One"/>
                <a:sym typeface="Fredoka One"/>
              </a:rPr>
              <a:t>.</a:t>
            </a:r>
            <a:endParaRPr sz="3200">
              <a:solidFill>
                <a:schemeClr val="dk1"/>
              </a:solidFill>
              <a:latin typeface="Fredoka One"/>
              <a:ea typeface="Fredoka One"/>
              <a:cs typeface="Fredoka One"/>
              <a:sym typeface="Fredoka One"/>
            </a:endParaRPr>
          </a:p>
          <a:p>
            <a:pPr indent="0" lvl="0" marL="0" rtl="0" algn="l">
              <a:spcBef>
                <a:spcPts val="0"/>
              </a:spcBef>
              <a:spcAft>
                <a:spcPts val="0"/>
              </a:spcAft>
              <a:buClr>
                <a:schemeClr val="dk1"/>
              </a:buClr>
              <a:buFont typeface="Trebuchet MS"/>
              <a:buNone/>
            </a:pPr>
            <a:r>
              <a:t/>
            </a:r>
            <a:endParaRPr b="1"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rPr lang="en" sz="3200">
                <a:solidFill>
                  <a:schemeClr val="dk1"/>
                </a:solidFill>
                <a:latin typeface="Trebuchet MS"/>
                <a:ea typeface="Trebuchet MS"/>
                <a:cs typeface="Trebuchet MS"/>
                <a:sym typeface="Trebuchet MS"/>
              </a:rPr>
              <a:t>Hint 1: What tags do you need to wrap the text in to make it underlined?</a:t>
            </a:r>
            <a:endParaRPr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t/>
            </a:r>
            <a:endParaRPr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rPr lang="en" sz="3200">
                <a:solidFill>
                  <a:schemeClr val="dk1"/>
                </a:solidFill>
                <a:latin typeface="Trebuchet MS"/>
                <a:ea typeface="Trebuchet MS"/>
                <a:cs typeface="Trebuchet MS"/>
                <a:sym typeface="Trebuchet MS"/>
              </a:rPr>
              <a:t>Hint 2: What happens when you use the tags &lt;u&gt;&lt;/u&gt;?</a:t>
            </a:r>
            <a:endParaRPr sz="3200">
              <a:solidFill>
                <a:schemeClr val="dk1"/>
              </a:solidFill>
              <a:latin typeface="Trebuchet MS"/>
              <a:ea typeface="Trebuchet MS"/>
              <a:cs typeface="Trebuchet MS"/>
              <a:sym typeface="Trebuchet MS"/>
            </a:endParaRPr>
          </a:p>
          <a:p>
            <a:pPr indent="0" lvl="0" marL="0" rtl="0" algn="ctr">
              <a:spcBef>
                <a:spcPts val="0"/>
              </a:spcBef>
              <a:spcAft>
                <a:spcPts val="0"/>
              </a:spcAft>
              <a:buClr>
                <a:schemeClr val="dk1"/>
              </a:buClr>
              <a:buFont typeface="Trebuchet MS"/>
              <a:buNone/>
            </a:pPr>
            <a:r>
              <a:t/>
            </a:r>
            <a:endParaRPr/>
          </a:p>
          <a:p>
            <a:pPr indent="0" lvl="0" marL="0" rtl="0" algn="l">
              <a:spcBef>
                <a:spcPts val="0"/>
              </a:spcBef>
              <a:spcAft>
                <a:spcPts val="0"/>
              </a:spcAft>
              <a:buClr>
                <a:schemeClr val="dk1"/>
              </a:buClr>
              <a:buFont typeface="Trebuchet MS"/>
              <a:buNone/>
            </a:pPr>
            <a:r>
              <a:t/>
            </a:r>
            <a:endParaRPr sz="3200">
              <a:solidFill>
                <a:schemeClr val="dk1"/>
              </a:solidFill>
              <a:latin typeface="Trebuchet MS"/>
              <a:ea typeface="Trebuchet MS"/>
              <a:cs typeface="Trebuchet MS"/>
              <a:sym typeface="Trebuchet MS"/>
            </a:endParaRPr>
          </a:p>
          <a:p>
            <a:pPr indent="0" lvl="0" marL="0" rtl="0" algn="ctr">
              <a:spcBef>
                <a:spcPts val="0"/>
              </a:spcBef>
              <a:spcAft>
                <a:spcPts val="0"/>
              </a:spcAft>
              <a:buClr>
                <a:schemeClr val="dk1"/>
              </a:buClr>
              <a:buFont typeface="Trebuchet MS"/>
              <a:buNone/>
            </a:pPr>
            <a:r>
              <a:t/>
            </a:r>
            <a:endParaRPr/>
          </a:p>
          <a:p>
            <a:pPr indent="0" lvl="0" marL="0" rtl="0" algn="l">
              <a:spcBef>
                <a:spcPts val="0"/>
              </a:spcBef>
              <a:spcAft>
                <a:spcPts val="0"/>
              </a:spcAft>
              <a:buClr>
                <a:schemeClr val="dk1"/>
              </a:buClr>
              <a:buFont typeface="Trebuchet MS"/>
              <a:buNone/>
            </a:pPr>
            <a:r>
              <a:t/>
            </a:r>
            <a:endParaRPr/>
          </a:p>
        </p:txBody>
      </p:sp>
      <p:sp>
        <p:nvSpPr>
          <p:cNvPr id="230" name="Google Shape;230;p31"/>
          <p:cNvSpPr/>
          <p:nvPr/>
        </p:nvSpPr>
        <p:spPr>
          <a:xfrm>
            <a:off x="344400" y="1799850"/>
            <a:ext cx="8427900" cy="9966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3200">
                <a:solidFill>
                  <a:srgbClr val="999999"/>
                </a:solidFill>
                <a:latin typeface="Trebuchet MS"/>
                <a:ea typeface="Trebuchet MS"/>
                <a:cs typeface="Trebuchet MS"/>
                <a:sym typeface="Trebuchet MS"/>
              </a:rPr>
              <a:t>Hint 1</a:t>
            </a:r>
            <a:r>
              <a:rPr lang="en">
                <a:solidFill>
                  <a:srgbClr val="999999"/>
                </a:solidFill>
              </a:rPr>
              <a:t> </a:t>
            </a:r>
            <a:endParaRPr>
              <a:solidFill>
                <a:srgbClr val="999999"/>
              </a:solidFill>
            </a:endParaRPr>
          </a:p>
        </p:txBody>
      </p:sp>
      <p:sp>
        <p:nvSpPr>
          <p:cNvPr id="231" name="Google Shape;231;p31"/>
          <p:cNvSpPr/>
          <p:nvPr/>
        </p:nvSpPr>
        <p:spPr>
          <a:xfrm>
            <a:off x="371550" y="3269750"/>
            <a:ext cx="8400900" cy="9966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3200">
                <a:solidFill>
                  <a:srgbClr val="999999"/>
                </a:solidFill>
                <a:latin typeface="Trebuchet MS"/>
                <a:ea typeface="Trebuchet MS"/>
                <a:cs typeface="Trebuchet MS"/>
                <a:sym typeface="Trebuchet MS"/>
              </a:rPr>
              <a:t>Hint 2</a:t>
            </a:r>
            <a:endParaRPr>
              <a:solidFill>
                <a:srgbClr val="999999"/>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230"/>
                                        </p:tgtEl>
                                      </p:cBhvr>
                                    </p:animEffect>
                                    <p:set>
                                      <p:cBhvr>
                                        <p:cTn dur="1" fill="hold">
                                          <p:stCondLst>
                                            <p:cond delay="1000"/>
                                          </p:stCondLst>
                                        </p:cTn>
                                        <p:tgtEl>
                                          <p:spTgt spid="230"/>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231"/>
                                        </p:tgtEl>
                                      </p:cBhvr>
                                    </p:animEffect>
                                    <p:set>
                                      <p:cBhvr>
                                        <p:cTn dur="1" fill="hold">
                                          <p:stCondLst>
                                            <p:cond delay="1000"/>
                                          </p:stCondLst>
                                        </p:cTn>
                                        <p:tgtEl>
                                          <p:spTgt spid="231"/>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5" name="Shape 235"/>
        <p:cNvGrpSpPr/>
        <p:nvPr/>
      </p:nvGrpSpPr>
      <p:grpSpPr>
        <a:xfrm>
          <a:off x="0" y="0"/>
          <a:ext cx="0" cy="0"/>
          <a:chOff x="0" y="0"/>
          <a:chExt cx="0" cy="0"/>
        </a:xfrm>
      </p:grpSpPr>
      <p:grpSp>
        <p:nvGrpSpPr>
          <p:cNvPr id="236" name="Google Shape;236;p32"/>
          <p:cNvGrpSpPr/>
          <p:nvPr/>
        </p:nvGrpSpPr>
        <p:grpSpPr>
          <a:xfrm>
            <a:off x="317250" y="1568425"/>
            <a:ext cx="8509500" cy="1329349"/>
            <a:chOff x="317250" y="1568425"/>
            <a:chExt cx="8509500" cy="1329349"/>
          </a:xfrm>
        </p:grpSpPr>
        <p:pic>
          <p:nvPicPr>
            <p:cNvPr id="237" name="Google Shape;237;p32"/>
            <p:cNvPicPr preferRelativeResize="0"/>
            <p:nvPr/>
          </p:nvPicPr>
          <p:blipFill rotWithShape="1">
            <a:blip r:embed="rId4">
              <a:alphaModFix/>
            </a:blip>
            <a:srcRect b="33023" l="0" r="0" t="33026"/>
            <a:stretch/>
          </p:blipFill>
          <p:spPr>
            <a:xfrm>
              <a:off x="317250" y="1568425"/>
              <a:ext cx="8509500" cy="1329349"/>
            </a:xfrm>
            <a:prstGeom prst="rect">
              <a:avLst/>
            </a:prstGeom>
            <a:noFill/>
            <a:ln>
              <a:noFill/>
            </a:ln>
          </p:spPr>
        </p:pic>
        <p:grpSp>
          <p:nvGrpSpPr>
            <p:cNvPr id="238" name="Google Shape;238;p32"/>
            <p:cNvGrpSpPr/>
            <p:nvPr/>
          </p:nvGrpSpPr>
          <p:grpSpPr>
            <a:xfrm>
              <a:off x="426850" y="1614775"/>
              <a:ext cx="880500" cy="130500"/>
              <a:chOff x="426850" y="1614775"/>
              <a:chExt cx="880500" cy="130500"/>
            </a:xfrm>
          </p:grpSpPr>
          <p:sp>
            <p:nvSpPr>
              <p:cNvPr id="239" name="Google Shape;239;p32"/>
              <p:cNvSpPr/>
              <p:nvPr/>
            </p:nvSpPr>
            <p:spPr>
              <a:xfrm>
                <a:off x="426850" y="1614775"/>
                <a:ext cx="880500" cy="130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32"/>
              <p:cNvSpPr/>
              <p:nvPr/>
            </p:nvSpPr>
            <p:spPr>
              <a:xfrm>
                <a:off x="45662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32"/>
              <p:cNvSpPr/>
              <p:nvPr/>
            </p:nvSpPr>
            <p:spPr>
              <a:xfrm>
                <a:off x="628150"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32"/>
              <p:cNvSpPr/>
              <p:nvPr/>
            </p:nvSpPr>
            <p:spPr>
              <a:xfrm>
                <a:off x="79967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243" name="Google Shape;243;p32"/>
          <p:cNvGrpSpPr/>
          <p:nvPr/>
        </p:nvGrpSpPr>
        <p:grpSpPr>
          <a:xfrm>
            <a:off x="317250" y="3027175"/>
            <a:ext cx="8509500" cy="1329349"/>
            <a:chOff x="317250" y="1568425"/>
            <a:chExt cx="8509500" cy="1329349"/>
          </a:xfrm>
        </p:grpSpPr>
        <p:pic>
          <p:nvPicPr>
            <p:cNvPr id="244" name="Google Shape;244;p32"/>
            <p:cNvPicPr preferRelativeResize="0"/>
            <p:nvPr/>
          </p:nvPicPr>
          <p:blipFill rotWithShape="1">
            <a:blip r:embed="rId4">
              <a:alphaModFix/>
            </a:blip>
            <a:srcRect b="33023" l="0" r="0" t="33026"/>
            <a:stretch/>
          </p:blipFill>
          <p:spPr>
            <a:xfrm>
              <a:off x="317250" y="1568425"/>
              <a:ext cx="8509500" cy="1329349"/>
            </a:xfrm>
            <a:prstGeom prst="rect">
              <a:avLst/>
            </a:prstGeom>
            <a:noFill/>
            <a:ln>
              <a:noFill/>
            </a:ln>
          </p:spPr>
        </p:pic>
        <p:grpSp>
          <p:nvGrpSpPr>
            <p:cNvPr id="245" name="Google Shape;245;p32"/>
            <p:cNvGrpSpPr/>
            <p:nvPr/>
          </p:nvGrpSpPr>
          <p:grpSpPr>
            <a:xfrm>
              <a:off x="426850" y="1614775"/>
              <a:ext cx="880500" cy="130500"/>
              <a:chOff x="426850" y="1614775"/>
              <a:chExt cx="880500" cy="130500"/>
            </a:xfrm>
          </p:grpSpPr>
          <p:sp>
            <p:nvSpPr>
              <p:cNvPr id="246" name="Google Shape;246;p32"/>
              <p:cNvSpPr/>
              <p:nvPr/>
            </p:nvSpPr>
            <p:spPr>
              <a:xfrm>
                <a:off x="426850" y="1614775"/>
                <a:ext cx="880500" cy="130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32"/>
              <p:cNvSpPr/>
              <p:nvPr/>
            </p:nvSpPr>
            <p:spPr>
              <a:xfrm>
                <a:off x="45662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32"/>
              <p:cNvSpPr/>
              <p:nvPr/>
            </p:nvSpPr>
            <p:spPr>
              <a:xfrm>
                <a:off x="628150"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32"/>
              <p:cNvSpPr/>
              <p:nvPr/>
            </p:nvSpPr>
            <p:spPr>
              <a:xfrm>
                <a:off x="79967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50" name="Google Shape;250;p32"/>
          <p:cNvSpPr txBox="1"/>
          <p:nvPr/>
        </p:nvSpPr>
        <p:spPr>
          <a:xfrm>
            <a:off x="344400" y="324375"/>
            <a:ext cx="8455200" cy="35805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Font typeface="Trebuchet MS"/>
              <a:buNone/>
            </a:pPr>
            <a:r>
              <a:rPr lang="en" sz="3200">
                <a:solidFill>
                  <a:schemeClr val="dk1"/>
                </a:solidFill>
                <a:latin typeface="Fredoka One"/>
                <a:ea typeface="Fredoka One"/>
                <a:cs typeface="Fredoka One"/>
                <a:sym typeface="Fredoka One"/>
              </a:rPr>
              <a:t>3</a:t>
            </a:r>
            <a:r>
              <a:rPr lang="en" sz="3200">
                <a:solidFill>
                  <a:schemeClr val="dk1"/>
                </a:solidFill>
                <a:latin typeface="Fredoka One"/>
                <a:ea typeface="Fredoka One"/>
                <a:cs typeface="Fredoka One"/>
                <a:sym typeface="Fredoka One"/>
              </a:rPr>
              <a:t>. Try making some of the text on your </a:t>
            </a:r>
            <a:r>
              <a:rPr lang="en" sz="3200">
                <a:solidFill>
                  <a:schemeClr val="dk1"/>
                </a:solidFill>
                <a:latin typeface="Fredoka One"/>
                <a:ea typeface="Fredoka One"/>
                <a:cs typeface="Fredoka One"/>
                <a:sym typeface="Fredoka One"/>
              </a:rPr>
              <a:t>webpage</a:t>
            </a:r>
            <a:r>
              <a:rPr lang="en" sz="3200">
                <a:solidFill>
                  <a:schemeClr val="dk1"/>
                </a:solidFill>
                <a:latin typeface="Fredoka One"/>
                <a:ea typeface="Fredoka One"/>
                <a:cs typeface="Fredoka One"/>
                <a:sym typeface="Fredoka One"/>
              </a:rPr>
              <a:t> </a:t>
            </a:r>
            <a:r>
              <a:rPr i="1" lang="en" sz="3200">
                <a:solidFill>
                  <a:schemeClr val="dk1"/>
                </a:solidFill>
                <a:latin typeface="Fredoka One"/>
                <a:ea typeface="Fredoka One"/>
                <a:cs typeface="Fredoka One"/>
                <a:sym typeface="Fredoka One"/>
              </a:rPr>
              <a:t>italicized</a:t>
            </a:r>
            <a:r>
              <a:rPr lang="en" sz="3200">
                <a:solidFill>
                  <a:schemeClr val="dk1"/>
                </a:solidFill>
                <a:latin typeface="Fredoka One"/>
                <a:ea typeface="Fredoka One"/>
                <a:cs typeface="Fredoka One"/>
                <a:sym typeface="Fredoka One"/>
              </a:rPr>
              <a:t>.</a:t>
            </a:r>
            <a:endParaRPr sz="3200">
              <a:solidFill>
                <a:schemeClr val="dk1"/>
              </a:solidFill>
              <a:latin typeface="Fredoka One"/>
              <a:ea typeface="Fredoka One"/>
              <a:cs typeface="Fredoka One"/>
              <a:sym typeface="Fredoka One"/>
            </a:endParaRPr>
          </a:p>
          <a:p>
            <a:pPr indent="0" lvl="0" marL="0" rtl="0" algn="l">
              <a:spcBef>
                <a:spcPts val="0"/>
              </a:spcBef>
              <a:spcAft>
                <a:spcPts val="0"/>
              </a:spcAft>
              <a:buClr>
                <a:schemeClr val="dk1"/>
              </a:buClr>
              <a:buFont typeface="Trebuchet MS"/>
              <a:buNone/>
            </a:pPr>
            <a:r>
              <a:t/>
            </a:r>
            <a:endParaRPr b="1"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rPr lang="en" sz="3200">
                <a:solidFill>
                  <a:schemeClr val="dk1"/>
                </a:solidFill>
                <a:latin typeface="Trebuchet MS"/>
                <a:ea typeface="Trebuchet MS"/>
                <a:cs typeface="Trebuchet MS"/>
                <a:sym typeface="Trebuchet MS"/>
              </a:rPr>
              <a:t>Hint 1: What tags do you need to wrap the text in to make it underlined?</a:t>
            </a:r>
            <a:endParaRPr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t/>
            </a:r>
            <a:endParaRPr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rPr lang="en" sz="3200">
                <a:solidFill>
                  <a:schemeClr val="dk1"/>
                </a:solidFill>
                <a:latin typeface="Trebuchet MS"/>
                <a:ea typeface="Trebuchet MS"/>
                <a:cs typeface="Trebuchet MS"/>
                <a:sym typeface="Trebuchet MS"/>
              </a:rPr>
              <a:t>Hint 2: What happens when you use the tags &lt;i&gt;&lt;/i&gt;?</a:t>
            </a:r>
            <a:endParaRPr sz="3200">
              <a:solidFill>
                <a:schemeClr val="dk1"/>
              </a:solidFill>
              <a:latin typeface="Trebuchet MS"/>
              <a:ea typeface="Trebuchet MS"/>
              <a:cs typeface="Trebuchet MS"/>
              <a:sym typeface="Trebuchet MS"/>
            </a:endParaRPr>
          </a:p>
          <a:p>
            <a:pPr indent="0" lvl="0" marL="0" rtl="0" algn="ctr">
              <a:spcBef>
                <a:spcPts val="0"/>
              </a:spcBef>
              <a:spcAft>
                <a:spcPts val="0"/>
              </a:spcAft>
              <a:buClr>
                <a:schemeClr val="dk1"/>
              </a:buClr>
              <a:buFont typeface="Trebuchet MS"/>
              <a:buNone/>
            </a:pPr>
            <a:r>
              <a:t/>
            </a:r>
            <a:endParaRPr/>
          </a:p>
          <a:p>
            <a:pPr indent="0" lvl="0" marL="0" rtl="0" algn="l">
              <a:spcBef>
                <a:spcPts val="0"/>
              </a:spcBef>
              <a:spcAft>
                <a:spcPts val="0"/>
              </a:spcAft>
              <a:buClr>
                <a:schemeClr val="dk1"/>
              </a:buClr>
              <a:buFont typeface="Trebuchet MS"/>
              <a:buNone/>
            </a:pPr>
            <a:r>
              <a:t/>
            </a:r>
            <a:endParaRPr sz="3200">
              <a:solidFill>
                <a:schemeClr val="dk1"/>
              </a:solidFill>
              <a:latin typeface="Trebuchet MS"/>
              <a:ea typeface="Trebuchet MS"/>
              <a:cs typeface="Trebuchet MS"/>
              <a:sym typeface="Trebuchet MS"/>
            </a:endParaRPr>
          </a:p>
          <a:p>
            <a:pPr indent="0" lvl="0" marL="0" rtl="0" algn="ctr">
              <a:spcBef>
                <a:spcPts val="0"/>
              </a:spcBef>
              <a:spcAft>
                <a:spcPts val="0"/>
              </a:spcAft>
              <a:buClr>
                <a:schemeClr val="dk1"/>
              </a:buClr>
              <a:buFont typeface="Trebuchet MS"/>
              <a:buNone/>
            </a:pPr>
            <a:r>
              <a:t/>
            </a:r>
            <a:endParaRPr/>
          </a:p>
          <a:p>
            <a:pPr indent="0" lvl="0" marL="0" rtl="0" algn="l">
              <a:spcBef>
                <a:spcPts val="0"/>
              </a:spcBef>
              <a:spcAft>
                <a:spcPts val="0"/>
              </a:spcAft>
              <a:buClr>
                <a:schemeClr val="dk1"/>
              </a:buClr>
              <a:buFont typeface="Trebuchet MS"/>
              <a:buNone/>
            </a:pPr>
            <a:r>
              <a:t/>
            </a:r>
            <a:endParaRPr/>
          </a:p>
        </p:txBody>
      </p:sp>
      <p:sp>
        <p:nvSpPr>
          <p:cNvPr id="251" name="Google Shape;251;p32"/>
          <p:cNvSpPr/>
          <p:nvPr/>
        </p:nvSpPr>
        <p:spPr>
          <a:xfrm>
            <a:off x="378150" y="3269750"/>
            <a:ext cx="8394300" cy="9966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3200">
                <a:solidFill>
                  <a:srgbClr val="999999"/>
                </a:solidFill>
                <a:latin typeface="Trebuchet MS"/>
                <a:ea typeface="Trebuchet MS"/>
                <a:cs typeface="Trebuchet MS"/>
                <a:sym typeface="Trebuchet MS"/>
              </a:rPr>
              <a:t>Hint 2</a:t>
            </a:r>
            <a:endParaRPr>
              <a:solidFill>
                <a:srgbClr val="999999"/>
              </a:solidFill>
            </a:endParaRPr>
          </a:p>
        </p:txBody>
      </p:sp>
      <p:sp>
        <p:nvSpPr>
          <p:cNvPr id="252" name="Google Shape;252;p32"/>
          <p:cNvSpPr/>
          <p:nvPr/>
        </p:nvSpPr>
        <p:spPr>
          <a:xfrm>
            <a:off x="377950" y="1799850"/>
            <a:ext cx="8394300" cy="9966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3200">
                <a:solidFill>
                  <a:srgbClr val="999999"/>
                </a:solidFill>
                <a:latin typeface="Trebuchet MS"/>
                <a:ea typeface="Trebuchet MS"/>
                <a:cs typeface="Trebuchet MS"/>
                <a:sym typeface="Trebuchet MS"/>
              </a:rPr>
              <a:t>Hint 1</a:t>
            </a:r>
            <a:r>
              <a:rPr lang="en">
                <a:solidFill>
                  <a:srgbClr val="999999"/>
                </a:solidFill>
              </a:rPr>
              <a:t> </a:t>
            </a:r>
            <a:endParaRPr>
              <a:solidFill>
                <a:srgbClr val="999999"/>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252"/>
                                        </p:tgtEl>
                                      </p:cBhvr>
                                    </p:animEffect>
                                    <p:set>
                                      <p:cBhvr>
                                        <p:cTn dur="1" fill="hold">
                                          <p:stCondLst>
                                            <p:cond delay="1000"/>
                                          </p:stCondLst>
                                        </p:cTn>
                                        <p:tgtEl>
                                          <p:spTgt spid="252"/>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251"/>
                                        </p:tgtEl>
                                      </p:cBhvr>
                                    </p:animEffect>
                                    <p:set>
                                      <p:cBhvr>
                                        <p:cTn dur="1" fill="hold">
                                          <p:stCondLst>
                                            <p:cond delay="1000"/>
                                          </p:stCondLst>
                                        </p:cTn>
                                        <p:tgtEl>
                                          <p:spTgt spid="251"/>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56" name="Shape 256"/>
        <p:cNvGrpSpPr/>
        <p:nvPr/>
      </p:nvGrpSpPr>
      <p:grpSpPr>
        <a:xfrm>
          <a:off x="0" y="0"/>
          <a:ext cx="0" cy="0"/>
          <a:chOff x="0" y="0"/>
          <a:chExt cx="0" cy="0"/>
        </a:xfrm>
      </p:grpSpPr>
      <p:sp>
        <p:nvSpPr>
          <p:cNvPr id="257" name="Google Shape;257;p33"/>
          <p:cNvSpPr txBox="1"/>
          <p:nvPr/>
        </p:nvSpPr>
        <p:spPr>
          <a:xfrm>
            <a:off x="567300" y="219150"/>
            <a:ext cx="8009400" cy="1040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Font typeface="Trebuchet MS"/>
              <a:buNone/>
            </a:pPr>
            <a:r>
              <a:rPr lang="en" sz="3200">
                <a:solidFill>
                  <a:schemeClr val="dk1"/>
                </a:solidFill>
                <a:latin typeface="Fredoka One"/>
                <a:ea typeface="Fredoka One"/>
                <a:cs typeface="Fredoka One"/>
                <a:sym typeface="Fredoka One"/>
              </a:rPr>
              <a:t>4</a:t>
            </a:r>
            <a:r>
              <a:rPr lang="en" sz="3200">
                <a:solidFill>
                  <a:schemeClr val="dk1"/>
                </a:solidFill>
                <a:latin typeface="Fredoka One"/>
                <a:ea typeface="Fredoka One"/>
                <a:cs typeface="Fredoka One"/>
                <a:sym typeface="Fredoka One"/>
              </a:rPr>
              <a:t>. Try adding a list to your </a:t>
            </a:r>
            <a:r>
              <a:rPr lang="en" sz="3200">
                <a:solidFill>
                  <a:schemeClr val="dk1"/>
                </a:solidFill>
                <a:latin typeface="Fredoka One"/>
                <a:ea typeface="Fredoka One"/>
                <a:cs typeface="Fredoka One"/>
                <a:sym typeface="Fredoka One"/>
              </a:rPr>
              <a:t>webpage</a:t>
            </a:r>
            <a:r>
              <a:rPr lang="en" sz="3200">
                <a:solidFill>
                  <a:schemeClr val="dk1"/>
                </a:solidFill>
                <a:latin typeface="Fredoka One"/>
                <a:ea typeface="Fredoka One"/>
                <a:cs typeface="Fredoka One"/>
                <a:sym typeface="Fredoka One"/>
              </a:rPr>
              <a:t>.</a:t>
            </a:r>
            <a:endParaRPr sz="3200">
              <a:solidFill>
                <a:schemeClr val="dk1"/>
              </a:solidFill>
              <a:latin typeface="Fredoka One"/>
              <a:ea typeface="Fredoka One"/>
              <a:cs typeface="Fredoka One"/>
              <a:sym typeface="Fredoka One"/>
            </a:endParaRPr>
          </a:p>
          <a:p>
            <a:pPr indent="0" lvl="0" marL="0" rtl="0" algn="ctr">
              <a:spcBef>
                <a:spcPts val="0"/>
              </a:spcBef>
              <a:spcAft>
                <a:spcPts val="0"/>
              </a:spcAft>
              <a:buClr>
                <a:schemeClr val="dk1"/>
              </a:buClr>
              <a:buFont typeface="Trebuchet MS"/>
              <a:buNone/>
            </a:pPr>
            <a:r>
              <a:t/>
            </a:r>
            <a:endParaRPr sz="500">
              <a:solidFill>
                <a:schemeClr val="dk1"/>
              </a:solidFill>
              <a:latin typeface="Trebuchet MS"/>
              <a:ea typeface="Trebuchet MS"/>
              <a:cs typeface="Trebuchet MS"/>
              <a:sym typeface="Trebuchet MS"/>
            </a:endParaRPr>
          </a:p>
          <a:p>
            <a:pPr indent="0" lvl="0" marL="0" rtl="0" algn="ctr">
              <a:spcBef>
                <a:spcPts val="0"/>
              </a:spcBef>
              <a:spcAft>
                <a:spcPts val="0"/>
              </a:spcAft>
              <a:buClr>
                <a:schemeClr val="dk1"/>
              </a:buClr>
              <a:buFont typeface="Trebuchet MS"/>
              <a:buNone/>
            </a:pPr>
            <a:r>
              <a:rPr lang="en" sz="2800">
                <a:solidFill>
                  <a:srgbClr val="666666"/>
                </a:solidFill>
                <a:latin typeface="Trebuchet MS"/>
                <a:ea typeface="Trebuchet MS"/>
                <a:cs typeface="Trebuchet MS"/>
                <a:sym typeface="Trebuchet MS"/>
              </a:rPr>
              <a:t>Do you want an ordered or unordered list?</a:t>
            </a:r>
            <a:endParaRPr sz="2800">
              <a:solidFill>
                <a:srgbClr val="666666"/>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t/>
            </a:r>
            <a:endParaRPr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t/>
            </a:r>
            <a:endParaRPr/>
          </a:p>
        </p:txBody>
      </p:sp>
      <p:grpSp>
        <p:nvGrpSpPr>
          <p:cNvPr id="258" name="Google Shape;258;p33"/>
          <p:cNvGrpSpPr/>
          <p:nvPr/>
        </p:nvGrpSpPr>
        <p:grpSpPr>
          <a:xfrm>
            <a:off x="5359325" y="1561000"/>
            <a:ext cx="2001000" cy="2916000"/>
            <a:chOff x="4352950" y="1798875"/>
            <a:chExt cx="2001000" cy="2916000"/>
          </a:xfrm>
        </p:grpSpPr>
        <p:sp>
          <p:nvSpPr>
            <p:cNvPr id="259" name="Google Shape;259;p33"/>
            <p:cNvSpPr/>
            <p:nvPr/>
          </p:nvSpPr>
          <p:spPr>
            <a:xfrm>
              <a:off x="4352950" y="1798875"/>
              <a:ext cx="2001000" cy="2916000"/>
            </a:xfrm>
            <a:prstGeom prst="roundRect">
              <a:avLst>
                <a:gd fmla="val 16667" name="adj"/>
              </a:avLst>
            </a:prstGeom>
            <a:solidFill>
              <a:srgbClr val="D9D2E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33"/>
            <p:cNvSpPr txBox="1"/>
            <p:nvPr/>
          </p:nvSpPr>
          <p:spPr>
            <a:xfrm>
              <a:off x="4352950" y="1816575"/>
              <a:ext cx="2001000" cy="25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u="sng">
                  <a:latin typeface="Trebuchet MS"/>
                  <a:ea typeface="Trebuchet MS"/>
                  <a:cs typeface="Trebuchet MS"/>
                  <a:sym typeface="Trebuchet MS"/>
                </a:rPr>
                <a:t>Unordered List:</a:t>
              </a:r>
              <a:endParaRPr sz="2000" u="sng">
                <a:latin typeface="Trebuchet MS"/>
                <a:ea typeface="Trebuchet MS"/>
                <a:cs typeface="Trebuchet MS"/>
                <a:sym typeface="Trebuchet MS"/>
              </a:endParaRPr>
            </a:p>
            <a:p>
              <a:pPr indent="-355600" lvl="0" marL="457200" rtl="0" algn="l">
                <a:spcBef>
                  <a:spcPts val="0"/>
                </a:spcBef>
                <a:spcAft>
                  <a:spcPts val="0"/>
                </a:spcAft>
                <a:buSzPts val="2000"/>
                <a:buFont typeface="Trebuchet MS"/>
                <a:buChar char="●"/>
              </a:pPr>
              <a:r>
                <a:rPr lang="en" sz="2000">
                  <a:latin typeface="Trebuchet MS"/>
                  <a:ea typeface="Trebuchet MS"/>
                  <a:cs typeface="Trebuchet MS"/>
                  <a:sym typeface="Trebuchet MS"/>
                </a:rPr>
                <a:t>item1 </a:t>
              </a:r>
              <a:endParaRPr sz="2000">
                <a:latin typeface="Trebuchet MS"/>
                <a:ea typeface="Trebuchet MS"/>
                <a:cs typeface="Trebuchet MS"/>
                <a:sym typeface="Trebuchet MS"/>
              </a:endParaRPr>
            </a:p>
            <a:p>
              <a:pPr indent="-355600" lvl="0" marL="457200" rtl="0" algn="l">
                <a:spcBef>
                  <a:spcPts val="0"/>
                </a:spcBef>
                <a:spcAft>
                  <a:spcPts val="0"/>
                </a:spcAft>
                <a:buSzPts val="2000"/>
                <a:buFont typeface="Trebuchet MS"/>
                <a:buChar char="●"/>
              </a:pPr>
              <a:r>
                <a:rPr lang="en" sz="2000">
                  <a:latin typeface="Trebuchet MS"/>
                  <a:ea typeface="Trebuchet MS"/>
                  <a:cs typeface="Trebuchet MS"/>
                  <a:sym typeface="Trebuchet MS"/>
                </a:rPr>
                <a:t>item2</a:t>
              </a:r>
              <a:endParaRPr sz="2000">
                <a:latin typeface="Trebuchet MS"/>
                <a:ea typeface="Trebuchet MS"/>
                <a:cs typeface="Trebuchet MS"/>
                <a:sym typeface="Trebuchet MS"/>
              </a:endParaRPr>
            </a:p>
            <a:p>
              <a:pPr indent="0" lvl="0" marL="0" rtl="0" algn="l">
                <a:spcBef>
                  <a:spcPts val="0"/>
                </a:spcBef>
                <a:spcAft>
                  <a:spcPts val="0"/>
                </a:spcAft>
                <a:buNone/>
              </a:pPr>
              <a:r>
                <a:t/>
              </a:r>
              <a:endParaRPr sz="2000">
                <a:latin typeface="Trebuchet MS"/>
                <a:ea typeface="Trebuchet MS"/>
                <a:cs typeface="Trebuchet MS"/>
                <a:sym typeface="Trebuchet MS"/>
              </a:endParaRPr>
            </a:p>
            <a:p>
              <a:pPr indent="0" lvl="0" marL="0" rtl="0" algn="l">
                <a:spcBef>
                  <a:spcPts val="0"/>
                </a:spcBef>
                <a:spcAft>
                  <a:spcPts val="0"/>
                </a:spcAft>
                <a:buNone/>
              </a:pPr>
              <a:r>
                <a:rPr lang="en" sz="2000">
                  <a:latin typeface="Trebuchet MS"/>
                  <a:ea typeface="Trebuchet MS"/>
                  <a:cs typeface="Trebuchet MS"/>
                  <a:sym typeface="Trebuchet MS"/>
                </a:rPr>
                <a:t>Uses the tags:</a:t>
              </a:r>
              <a:endParaRPr sz="2000">
                <a:latin typeface="Trebuchet MS"/>
                <a:ea typeface="Trebuchet MS"/>
                <a:cs typeface="Trebuchet MS"/>
                <a:sym typeface="Trebuchet MS"/>
              </a:endParaRPr>
            </a:p>
            <a:p>
              <a:pPr indent="0" lvl="0" marL="0" rtl="0" algn="l">
                <a:spcBef>
                  <a:spcPts val="0"/>
                </a:spcBef>
                <a:spcAft>
                  <a:spcPts val="0"/>
                </a:spcAft>
                <a:buClr>
                  <a:schemeClr val="dk1"/>
                </a:buClr>
                <a:buSzPts val="1100"/>
                <a:buFont typeface="Arial"/>
                <a:buNone/>
              </a:pPr>
              <a:r>
                <a:rPr lang="en" sz="2000"/>
                <a:t>&lt;ol&gt;</a:t>
              </a:r>
              <a:endParaRPr sz="2000"/>
            </a:p>
            <a:p>
              <a:pPr indent="0" lvl="0" marL="0" rtl="0" algn="l">
                <a:spcBef>
                  <a:spcPts val="0"/>
                </a:spcBef>
                <a:spcAft>
                  <a:spcPts val="0"/>
                </a:spcAft>
                <a:buClr>
                  <a:schemeClr val="dk1"/>
                </a:buClr>
                <a:buSzPts val="1100"/>
                <a:buFont typeface="Arial"/>
                <a:buNone/>
              </a:pPr>
              <a:r>
                <a:rPr lang="en" sz="2000"/>
                <a:t>  &lt;li&gt;item1&lt;/li&gt;</a:t>
              </a:r>
              <a:endParaRPr sz="2000"/>
            </a:p>
            <a:p>
              <a:pPr indent="0" lvl="0" marL="0" rtl="0" algn="l">
                <a:spcBef>
                  <a:spcPts val="0"/>
                </a:spcBef>
                <a:spcAft>
                  <a:spcPts val="0"/>
                </a:spcAft>
                <a:buClr>
                  <a:schemeClr val="dk1"/>
                </a:buClr>
                <a:buSzPts val="1100"/>
                <a:buFont typeface="Arial"/>
                <a:buNone/>
              </a:pPr>
              <a:r>
                <a:rPr lang="en" sz="2000"/>
                <a:t>  &lt;li&gt;item2&lt;/li&gt;</a:t>
              </a:r>
              <a:endParaRPr sz="2000"/>
            </a:p>
            <a:p>
              <a:pPr indent="0" lvl="0" marL="0" rtl="0" algn="l">
                <a:spcBef>
                  <a:spcPts val="0"/>
                </a:spcBef>
                <a:spcAft>
                  <a:spcPts val="0"/>
                </a:spcAft>
                <a:buClr>
                  <a:schemeClr val="dk1"/>
                </a:buClr>
                <a:buSzPts val="1100"/>
                <a:buFont typeface="Arial"/>
                <a:buNone/>
              </a:pPr>
              <a:r>
                <a:rPr lang="en" sz="2000"/>
                <a:t>&lt;/ol&gt;</a:t>
              </a:r>
              <a:endParaRPr sz="2000"/>
            </a:p>
            <a:p>
              <a:pPr indent="0" lvl="0" marL="0" rtl="0" algn="l">
                <a:spcBef>
                  <a:spcPts val="0"/>
                </a:spcBef>
                <a:spcAft>
                  <a:spcPts val="0"/>
                </a:spcAft>
                <a:buNone/>
              </a:pPr>
              <a:r>
                <a:t/>
              </a:r>
              <a:endParaRPr sz="2000">
                <a:latin typeface="Trebuchet MS"/>
                <a:ea typeface="Trebuchet MS"/>
                <a:cs typeface="Trebuchet MS"/>
                <a:sym typeface="Trebuchet MS"/>
              </a:endParaRPr>
            </a:p>
          </p:txBody>
        </p:sp>
      </p:grpSp>
      <p:grpSp>
        <p:nvGrpSpPr>
          <p:cNvPr id="261" name="Google Shape;261;p33"/>
          <p:cNvGrpSpPr/>
          <p:nvPr/>
        </p:nvGrpSpPr>
        <p:grpSpPr>
          <a:xfrm>
            <a:off x="1834325" y="1561000"/>
            <a:ext cx="2001000" cy="2916000"/>
            <a:chOff x="1834325" y="2018200"/>
            <a:chExt cx="2001000" cy="2916000"/>
          </a:xfrm>
        </p:grpSpPr>
        <p:sp>
          <p:nvSpPr>
            <p:cNvPr id="262" name="Google Shape;262;p33"/>
            <p:cNvSpPr/>
            <p:nvPr/>
          </p:nvSpPr>
          <p:spPr>
            <a:xfrm>
              <a:off x="1834325" y="2018200"/>
              <a:ext cx="2001000" cy="2916000"/>
            </a:xfrm>
            <a:prstGeom prst="roundRect">
              <a:avLst>
                <a:gd fmla="val 16667" name="adj"/>
              </a:avLst>
            </a:prstGeom>
            <a:solidFill>
              <a:srgbClr val="D9D2E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33"/>
            <p:cNvSpPr txBox="1"/>
            <p:nvPr/>
          </p:nvSpPr>
          <p:spPr>
            <a:xfrm>
              <a:off x="1914125" y="2072025"/>
              <a:ext cx="1841400" cy="25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u="sng">
                  <a:latin typeface="Trebuchet MS"/>
                  <a:ea typeface="Trebuchet MS"/>
                  <a:cs typeface="Trebuchet MS"/>
                  <a:sym typeface="Trebuchet MS"/>
                </a:rPr>
                <a:t>Ordered List: </a:t>
              </a:r>
              <a:endParaRPr sz="2000" u="sng">
                <a:latin typeface="Trebuchet MS"/>
                <a:ea typeface="Trebuchet MS"/>
                <a:cs typeface="Trebuchet MS"/>
                <a:sym typeface="Trebuchet MS"/>
              </a:endParaRPr>
            </a:p>
            <a:p>
              <a:pPr indent="-355600" lvl="0" marL="457200" rtl="0" algn="l">
                <a:spcBef>
                  <a:spcPts val="0"/>
                </a:spcBef>
                <a:spcAft>
                  <a:spcPts val="0"/>
                </a:spcAft>
                <a:buSzPts val="2000"/>
                <a:buFont typeface="Trebuchet MS"/>
                <a:buAutoNum type="arabicPeriod"/>
              </a:pPr>
              <a:r>
                <a:rPr lang="en" sz="2000">
                  <a:latin typeface="Trebuchet MS"/>
                  <a:ea typeface="Trebuchet MS"/>
                  <a:cs typeface="Trebuchet MS"/>
                  <a:sym typeface="Trebuchet MS"/>
                </a:rPr>
                <a:t>i</a:t>
              </a:r>
              <a:r>
                <a:rPr lang="en" sz="2000">
                  <a:latin typeface="Trebuchet MS"/>
                  <a:ea typeface="Trebuchet MS"/>
                  <a:cs typeface="Trebuchet MS"/>
                  <a:sym typeface="Trebuchet MS"/>
                </a:rPr>
                <a:t>tem1 </a:t>
              </a:r>
              <a:endParaRPr sz="2000">
                <a:latin typeface="Trebuchet MS"/>
                <a:ea typeface="Trebuchet MS"/>
                <a:cs typeface="Trebuchet MS"/>
                <a:sym typeface="Trebuchet MS"/>
              </a:endParaRPr>
            </a:p>
            <a:p>
              <a:pPr indent="-355600" lvl="0" marL="457200" rtl="0" algn="l">
                <a:spcBef>
                  <a:spcPts val="0"/>
                </a:spcBef>
                <a:spcAft>
                  <a:spcPts val="0"/>
                </a:spcAft>
                <a:buSzPts val="2000"/>
                <a:buFont typeface="Trebuchet MS"/>
                <a:buAutoNum type="arabicPeriod"/>
              </a:pPr>
              <a:r>
                <a:rPr lang="en" sz="2000">
                  <a:latin typeface="Trebuchet MS"/>
                  <a:ea typeface="Trebuchet MS"/>
                  <a:cs typeface="Trebuchet MS"/>
                  <a:sym typeface="Trebuchet MS"/>
                </a:rPr>
                <a:t>item2 </a:t>
              </a:r>
              <a:endParaRPr sz="2000">
                <a:latin typeface="Trebuchet MS"/>
                <a:ea typeface="Trebuchet MS"/>
                <a:cs typeface="Trebuchet MS"/>
                <a:sym typeface="Trebuchet MS"/>
              </a:endParaRPr>
            </a:p>
            <a:p>
              <a:pPr indent="0" lvl="0" marL="0" rtl="0" algn="l">
                <a:spcBef>
                  <a:spcPts val="0"/>
                </a:spcBef>
                <a:spcAft>
                  <a:spcPts val="0"/>
                </a:spcAft>
                <a:buNone/>
              </a:pPr>
              <a:r>
                <a:t/>
              </a:r>
              <a:endParaRPr sz="2000">
                <a:latin typeface="Trebuchet MS"/>
                <a:ea typeface="Trebuchet MS"/>
                <a:cs typeface="Trebuchet MS"/>
                <a:sym typeface="Trebuchet MS"/>
              </a:endParaRPr>
            </a:p>
            <a:p>
              <a:pPr indent="0" lvl="0" marL="0" rtl="0" algn="l">
                <a:spcBef>
                  <a:spcPts val="0"/>
                </a:spcBef>
                <a:spcAft>
                  <a:spcPts val="0"/>
                </a:spcAft>
                <a:buNone/>
              </a:pPr>
              <a:r>
                <a:rPr lang="en" sz="2000">
                  <a:latin typeface="Trebuchet MS"/>
                  <a:ea typeface="Trebuchet MS"/>
                  <a:cs typeface="Trebuchet MS"/>
                  <a:sym typeface="Trebuchet MS"/>
                </a:rPr>
                <a:t>Uses the tags:</a:t>
              </a:r>
              <a:endParaRPr sz="2000">
                <a:latin typeface="Trebuchet MS"/>
                <a:ea typeface="Trebuchet MS"/>
                <a:cs typeface="Trebuchet MS"/>
                <a:sym typeface="Trebuchet MS"/>
              </a:endParaRPr>
            </a:p>
            <a:p>
              <a:pPr indent="0" lvl="0" marL="0" rtl="0" algn="l">
                <a:spcBef>
                  <a:spcPts val="0"/>
                </a:spcBef>
                <a:spcAft>
                  <a:spcPts val="0"/>
                </a:spcAft>
                <a:buClr>
                  <a:schemeClr val="dk1"/>
                </a:buClr>
                <a:buSzPts val="1100"/>
                <a:buFont typeface="Arial"/>
                <a:buNone/>
              </a:pPr>
              <a:r>
                <a:rPr lang="en" sz="2000"/>
                <a:t>&lt;ul&gt;</a:t>
              </a:r>
              <a:endParaRPr sz="2000"/>
            </a:p>
            <a:p>
              <a:pPr indent="0" lvl="0" marL="0" rtl="0" algn="l">
                <a:spcBef>
                  <a:spcPts val="0"/>
                </a:spcBef>
                <a:spcAft>
                  <a:spcPts val="0"/>
                </a:spcAft>
                <a:buClr>
                  <a:schemeClr val="dk1"/>
                </a:buClr>
                <a:buSzPts val="1100"/>
                <a:buFont typeface="Arial"/>
                <a:buNone/>
              </a:pPr>
              <a:r>
                <a:rPr lang="en" sz="2000"/>
                <a:t>  &lt;li&gt;item1&lt;/li&gt;</a:t>
              </a:r>
              <a:endParaRPr sz="2000"/>
            </a:p>
            <a:p>
              <a:pPr indent="0" lvl="0" marL="0" rtl="0" algn="l">
                <a:spcBef>
                  <a:spcPts val="0"/>
                </a:spcBef>
                <a:spcAft>
                  <a:spcPts val="0"/>
                </a:spcAft>
                <a:buClr>
                  <a:schemeClr val="dk1"/>
                </a:buClr>
                <a:buSzPts val="1100"/>
                <a:buFont typeface="Arial"/>
                <a:buNone/>
              </a:pPr>
              <a:r>
                <a:rPr lang="en" sz="2000"/>
                <a:t>  &lt;li&gt;item2&lt;/li&gt;</a:t>
              </a:r>
              <a:endParaRPr sz="2000"/>
            </a:p>
            <a:p>
              <a:pPr indent="0" lvl="0" marL="0" rtl="0" algn="l">
                <a:spcBef>
                  <a:spcPts val="0"/>
                </a:spcBef>
                <a:spcAft>
                  <a:spcPts val="0"/>
                </a:spcAft>
                <a:buClr>
                  <a:schemeClr val="dk1"/>
                </a:buClr>
                <a:buSzPts val="1100"/>
                <a:buFont typeface="Arial"/>
                <a:buNone/>
              </a:pPr>
              <a:r>
                <a:rPr lang="en" sz="2000"/>
                <a:t>&lt;/ul&gt;</a:t>
              </a:r>
              <a:endParaRPr sz="2000"/>
            </a:p>
            <a:p>
              <a:pPr indent="0" lvl="0" marL="0" rtl="0" algn="l">
                <a:spcBef>
                  <a:spcPts val="0"/>
                </a:spcBef>
                <a:spcAft>
                  <a:spcPts val="0"/>
                </a:spcAft>
                <a:buNone/>
              </a:pPr>
              <a:r>
                <a:t/>
              </a:r>
              <a:endParaRPr sz="2000">
                <a:latin typeface="Trebuchet MS"/>
                <a:ea typeface="Trebuchet MS"/>
                <a:cs typeface="Trebuchet MS"/>
                <a:sym typeface="Trebuchet MS"/>
              </a:endParaRPr>
            </a:p>
            <a:p>
              <a:pPr indent="0" lvl="0" marL="457200" rtl="0" algn="l">
                <a:spcBef>
                  <a:spcPts val="0"/>
                </a:spcBef>
                <a:spcAft>
                  <a:spcPts val="0"/>
                </a:spcAft>
                <a:buNone/>
              </a:pPr>
              <a:r>
                <a:t/>
              </a:r>
              <a:endParaRPr sz="2000">
                <a:latin typeface="Trebuchet MS"/>
                <a:ea typeface="Trebuchet MS"/>
                <a:cs typeface="Trebuchet MS"/>
                <a:sym typeface="Trebuchet MS"/>
              </a:endParaRPr>
            </a:p>
          </p:txBody>
        </p:sp>
      </p:grpSp>
      <p:cxnSp>
        <p:nvCxnSpPr>
          <p:cNvPr id="264" name="Google Shape;264;p33"/>
          <p:cNvCxnSpPr>
            <a:stCxn id="257" idx="2"/>
            <a:endCxn id="262" idx="0"/>
          </p:cNvCxnSpPr>
          <p:nvPr/>
        </p:nvCxnSpPr>
        <p:spPr>
          <a:xfrm rot="5400000">
            <a:off x="3552750" y="541800"/>
            <a:ext cx="301200" cy="1737300"/>
          </a:xfrm>
          <a:prstGeom prst="bentConnector3">
            <a:avLst>
              <a:gd fmla="val 26602" name="adj1"/>
            </a:avLst>
          </a:prstGeom>
          <a:noFill/>
          <a:ln cap="flat" cmpd="sng" w="28575">
            <a:solidFill>
              <a:srgbClr val="B7B7B7"/>
            </a:solidFill>
            <a:prstDash val="solid"/>
            <a:round/>
            <a:headEnd len="med" w="med" type="none"/>
            <a:tailEnd len="med" w="med" type="stealth"/>
          </a:ln>
        </p:spPr>
      </p:cxnSp>
      <p:cxnSp>
        <p:nvCxnSpPr>
          <p:cNvPr id="265" name="Google Shape;265;p33"/>
          <p:cNvCxnSpPr>
            <a:stCxn id="257" idx="2"/>
            <a:endCxn id="260" idx="0"/>
          </p:cNvCxnSpPr>
          <p:nvPr/>
        </p:nvCxnSpPr>
        <p:spPr>
          <a:xfrm flipH="1" rot="-5400000">
            <a:off x="5306400" y="525450"/>
            <a:ext cx="318900" cy="1787700"/>
          </a:xfrm>
          <a:prstGeom prst="bentConnector3">
            <a:avLst>
              <a:gd fmla="val 25125" name="adj1"/>
            </a:avLst>
          </a:prstGeom>
          <a:noFill/>
          <a:ln cap="flat" cmpd="sng" w="28575">
            <a:solidFill>
              <a:srgbClr val="B7B7B7"/>
            </a:solidFill>
            <a:prstDash val="solid"/>
            <a:round/>
            <a:headEnd len="med" w="med" type="none"/>
            <a:tailEnd len="med" w="med" type="stealth"/>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72" name="Shape 72"/>
        <p:cNvGrpSpPr/>
        <p:nvPr/>
      </p:nvGrpSpPr>
      <p:grpSpPr>
        <a:xfrm>
          <a:off x="0" y="0"/>
          <a:ext cx="0" cy="0"/>
          <a:chOff x="0" y="0"/>
          <a:chExt cx="0" cy="0"/>
        </a:xfrm>
      </p:grpSpPr>
      <p:sp>
        <p:nvSpPr>
          <p:cNvPr id="73" name="Google Shape;73;p16"/>
          <p:cNvSpPr txBox="1"/>
          <p:nvPr>
            <p:ph type="ctrTitle"/>
          </p:nvPr>
        </p:nvSpPr>
        <p:spPr>
          <a:xfrm>
            <a:off x="576025" y="0"/>
            <a:ext cx="2053800" cy="46320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3700">
                <a:latin typeface="Fredoka One"/>
                <a:ea typeface="Fredoka One"/>
                <a:cs typeface="Fredoka One"/>
                <a:sym typeface="Fredoka One"/>
              </a:rPr>
              <a:t>What we’ll be doing today:</a:t>
            </a:r>
            <a:r>
              <a:rPr lang="en" sz="4600">
                <a:latin typeface="Fredoka One"/>
                <a:ea typeface="Fredoka One"/>
                <a:cs typeface="Fredoka One"/>
                <a:sym typeface="Fredoka One"/>
              </a:rPr>
              <a:t> </a:t>
            </a:r>
            <a:endParaRPr sz="4600">
              <a:latin typeface="Fredoka One"/>
              <a:ea typeface="Fredoka One"/>
              <a:cs typeface="Fredoka One"/>
              <a:sym typeface="Fredoka One"/>
            </a:endParaRPr>
          </a:p>
        </p:txBody>
      </p:sp>
      <p:pic>
        <p:nvPicPr>
          <p:cNvPr id="74" name="Google Shape;74;p16"/>
          <p:cNvPicPr preferRelativeResize="0"/>
          <p:nvPr/>
        </p:nvPicPr>
        <p:blipFill>
          <a:blip r:embed="rId4">
            <a:alphaModFix/>
          </a:blip>
          <a:stretch>
            <a:fillRect/>
          </a:stretch>
        </p:blipFill>
        <p:spPr>
          <a:xfrm>
            <a:off x="4268300" y="196950"/>
            <a:ext cx="4120174" cy="4120174"/>
          </a:xfrm>
          <a:prstGeom prst="rect">
            <a:avLst/>
          </a:prstGeom>
          <a:noFill/>
          <a:ln>
            <a:noFill/>
          </a:ln>
        </p:spPr>
      </p:pic>
      <p:sp>
        <p:nvSpPr>
          <p:cNvPr id="75" name="Google Shape;75;p16"/>
          <p:cNvSpPr txBox="1"/>
          <p:nvPr>
            <p:ph idx="1" type="subTitle"/>
          </p:nvPr>
        </p:nvSpPr>
        <p:spPr>
          <a:xfrm>
            <a:off x="4353650" y="662588"/>
            <a:ext cx="3949500" cy="3654600"/>
          </a:xfrm>
          <a:prstGeom prst="rect">
            <a:avLst/>
          </a:prstGeom>
        </p:spPr>
        <p:txBody>
          <a:bodyPr anchorCtr="0" anchor="ctr" bIns="91425" lIns="91425" spcFirstLastPara="1" rIns="91425" wrap="square" tIns="91425">
            <a:normAutofit/>
          </a:bodyPr>
          <a:lstStyle/>
          <a:p>
            <a:pPr indent="-381000" lvl="0" marL="457200" rtl="0" algn="l">
              <a:lnSpc>
                <a:spcPct val="90000"/>
              </a:lnSpc>
              <a:spcBef>
                <a:spcPts val="0"/>
              </a:spcBef>
              <a:spcAft>
                <a:spcPts val="0"/>
              </a:spcAft>
              <a:buClr>
                <a:schemeClr val="dk1"/>
              </a:buClr>
              <a:buSzPts val="2400"/>
              <a:buFont typeface="Montserrat"/>
              <a:buChar char="●"/>
            </a:pPr>
            <a:r>
              <a:rPr lang="en" sz="2400">
                <a:solidFill>
                  <a:schemeClr val="dk1"/>
                </a:solidFill>
                <a:latin typeface="Montserrat"/>
                <a:ea typeface="Montserrat"/>
                <a:cs typeface="Montserrat"/>
                <a:sym typeface="Montserrat"/>
              </a:rPr>
              <a:t>HTML</a:t>
            </a:r>
            <a:r>
              <a:rPr lang="en" sz="2400">
                <a:solidFill>
                  <a:schemeClr val="dk1"/>
                </a:solidFill>
                <a:latin typeface="Montserrat"/>
                <a:ea typeface="Montserrat"/>
                <a:cs typeface="Montserrat"/>
                <a:sym typeface="Montserrat"/>
              </a:rPr>
              <a:t>: Intro to Basics</a:t>
            </a:r>
            <a:endParaRPr sz="2400">
              <a:solidFill>
                <a:schemeClr val="dk1"/>
              </a:solidFill>
              <a:latin typeface="Montserrat"/>
              <a:ea typeface="Montserrat"/>
              <a:cs typeface="Montserrat"/>
              <a:sym typeface="Montserrat"/>
            </a:endParaRPr>
          </a:p>
          <a:p>
            <a:pPr indent="-381000" lvl="0" marL="457200" rtl="0" algn="l">
              <a:lnSpc>
                <a:spcPct val="90000"/>
              </a:lnSpc>
              <a:spcBef>
                <a:spcPts val="0"/>
              </a:spcBef>
              <a:spcAft>
                <a:spcPts val="0"/>
              </a:spcAft>
              <a:buClr>
                <a:schemeClr val="dk1"/>
              </a:buClr>
              <a:buSzPts val="2400"/>
              <a:buFont typeface="Montserrat"/>
              <a:buChar char="●"/>
            </a:pPr>
            <a:r>
              <a:rPr lang="en" sz="2400">
                <a:solidFill>
                  <a:schemeClr val="dk1"/>
                </a:solidFill>
                <a:latin typeface="Montserrat"/>
                <a:ea typeface="Montserrat"/>
                <a:cs typeface="Montserrat"/>
                <a:sym typeface="Montserrat"/>
              </a:rPr>
              <a:t>CSS: Intro to Basics</a:t>
            </a:r>
            <a:endParaRPr sz="2400">
              <a:solidFill>
                <a:schemeClr val="dk1"/>
              </a:solidFill>
              <a:latin typeface="Montserrat"/>
              <a:ea typeface="Montserrat"/>
              <a:cs typeface="Montserrat"/>
              <a:sym typeface="Montserrat"/>
            </a:endParaRPr>
          </a:p>
          <a:p>
            <a:pPr indent="-381000" lvl="0" marL="457200" rtl="0" algn="l">
              <a:lnSpc>
                <a:spcPct val="90000"/>
              </a:lnSpc>
              <a:spcBef>
                <a:spcPts val="0"/>
              </a:spcBef>
              <a:spcAft>
                <a:spcPts val="0"/>
              </a:spcAft>
              <a:buClr>
                <a:schemeClr val="dk1"/>
              </a:buClr>
              <a:buSzPts val="2400"/>
              <a:buFont typeface="Montserrat"/>
              <a:buChar char="●"/>
            </a:pPr>
            <a:r>
              <a:rPr lang="en" sz="2400">
                <a:solidFill>
                  <a:schemeClr val="dk1"/>
                </a:solidFill>
                <a:latin typeface="Montserrat"/>
                <a:ea typeface="Montserrat"/>
                <a:cs typeface="Montserrat"/>
                <a:sym typeface="Montserrat"/>
              </a:rPr>
              <a:t>Build your own webpage!</a:t>
            </a:r>
            <a:endParaRPr sz="2400">
              <a:solidFill>
                <a:schemeClr val="dk1"/>
              </a:solidFill>
              <a:latin typeface="Montserrat"/>
              <a:ea typeface="Montserrat"/>
              <a:cs typeface="Montserrat"/>
              <a:sym typeface="Montserrat"/>
            </a:endParaRPr>
          </a:p>
          <a:p>
            <a:pPr indent="-381000" lvl="1" marL="914400" rtl="0" algn="l">
              <a:lnSpc>
                <a:spcPct val="90000"/>
              </a:lnSpc>
              <a:spcBef>
                <a:spcPts val="0"/>
              </a:spcBef>
              <a:spcAft>
                <a:spcPts val="0"/>
              </a:spcAft>
              <a:buClr>
                <a:schemeClr val="dk1"/>
              </a:buClr>
              <a:buSzPts val="2400"/>
              <a:buFont typeface="Montserrat"/>
              <a:buChar char="○"/>
            </a:pPr>
            <a:r>
              <a:rPr lang="en" sz="2400">
                <a:solidFill>
                  <a:schemeClr val="dk1"/>
                </a:solidFill>
                <a:latin typeface="Montserrat"/>
                <a:ea typeface="Montserrat"/>
                <a:cs typeface="Montserrat"/>
                <a:sym typeface="Montserrat"/>
              </a:rPr>
              <a:t>Use HTML to add content</a:t>
            </a:r>
            <a:endParaRPr sz="2400">
              <a:solidFill>
                <a:schemeClr val="dk1"/>
              </a:solidFill>
              <a:latin typeface="Montserrat"/>
              <a:ea typeface="Montserrat"/>
              <a:cs typeface="Montserrat"/>
              <a:sym typeface="Montserrat"/>
            </a:endParaRPr>
          </a:p>
          <a:p>
            <a:pPr indent="-381000" lvl="1" marL="914400" rtl="0" algn="l">
              <a:lnSpc>
                <a:spcPct val="90000"/>
              </a:lnSpc>
              <a:spcBef>
                <a:spcPts val="0"/>
              </a:spcBef>
              <a:spcAft>
                <a:spcPts val="0"/>
              </a:spcAft>
              <a:buClr>
                <a:schemeClr val="dk1"/>
              </a:buClr>
              <a:buSzPts val="2400"/>
              <a:buFont typeface="Montserrat"/>
              <a:buChar char="○"/>
            </a:pPr>
            <a:r>
              <a:rPr lang="en" sz="2400">
                <a:solidFill>
                  <a:schemeClr val="dk1"/>
                </a:solidFill>
                <a:latin typeface="Montserrat"/>
                <a:ea typeface="Montserrat"/>
                <a:cs typeface="Montserrat"/>
                <a:sym typeface="Montserrat"/>
              </a:rPr>
              <a:t>Use CSS to add style</a:t>
            </a:r>
            <a:endParaRPr>
              <a:latin typeface="Montserrat"/>
              <a:ea typeface="Montserrat"/>
              <a:cs typeface="Montserrat"/>
              <a:sym typeface="Montserra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69" name="Shape 269"/>
        <p:cNvGrpSpPr/>
        <p:nvPr/>
      </p:nvGrpSpPr>
      <p:grpSpPr>
        <a:xfrm>
          <a:off x="0" y="0"/>
          <a:ext cx="0" cy="0"/>
          <a:chOff x="0" y="0"/>
          <a:chExt cx="0" cy="0"/>
        </a:xfrm>
      </p:grpSpPr>
      <p:grpSp>
        <p:nvGrpSpPr>
          <p:cNvPr id="270" name="Google Shape;270;p34"/>
          <p:cNvGrpSpPr/>
          <p:nvPr/>
        </p:nvGrpSpPr>
        <p:grpSpPr>
          <a:xfrm>
            <a:off x="317250" y="1755900"/>
            <a:ext cx="8509500" cy="1329349"/>
            <a:chOff x="317250" y="1568425"/>
            <a:chExt cx="8509500" cy="1329349"/>
          </a:xfrm>
        </p:grpSpPr>
        <p:pic>
          <p:nvPicPr>
            <p:cNvPr id="271" name="Google Shape;271;p34"/>
            <p:cNvPicPr preferRelativeResize="0"/>
            <p:nvPr/>
          </p:nvPicPr>
          <p:blipFill rotWithShape="1">
            <a:blip r:embed="rId4">
              <a:alphaModFix/>
            </a:blip>
            <a:srcRect b="33023" l="0" r="0" t="33026"/>
            <a:stretch/>
          </p:blipFill>
          <p:spPr>
            <a:xfrm>
              <a:off x="317250" y="1568425"/>
              <a:ext cx="8509500" cy="1329349"/>
            </a:xfrm>
            <a:prstGeom prst="rect">
              <a:avLst/>
            </a:prstGeom>
            <a:noFill/>
            <a:ln>
              <a:noFill/>
            </a:ln>
          </p:spPr>
        </p:pic>
        <p:grpSp>
          <p:nvGrpSpPr>
            <p:cNvPr id="272" name="Google Shape;272;p34"/>
            <p:cNvGrpSpPr/>
            <p:nvPr/>
          </p:nvGrpSpPr>
          <p:grpSpPr>
            <a:xfrm>
              <a:off x="426850" y="1614775"/>
              <a:ext cx="880500" cy="130500"/>
              <a:chOff x="426850" y="1614775"/>
              <a:chExt cx="880500" cy="130500"/>
            </a:xfrm>
          </p:grpSpPr>
          <p:sp>
            <p:nvSpPr>
              <p:cNvPr id="273" name="Google Shape;273;p34"/>
              <p:cNvSpPr/>
              <p:nvPr/>
            </p:nvSpPr>
            <p:spPr>
              <a:xfrm>
                <a:off x="426850" y="1614775"/>
                <a:ext cx="880500" cy="130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34"/>
              <p:cNvSpPr/>
              <p:nvPr/>
            </p:nvSpPr>
            <p:spPr>
              <a:xfrm>
                <a:off x="45662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p34"/>
              <p:cNvSpPr/>
              <p:nvPr/>
            </p:nvSpPr>
            <p:spPr>
              <a:xfrm>
                <a:off x="628150"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34"/>
              <p:cNvSpPr/>
              <p:nvPr/>
            </p:nvSpPr>
            <p:spPr>
              <a:xfrm>
                <a:off x="79967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77" name="Google Shape;277;p34"/>
          <p:cNvSpPr txBox="1"/>
          <p:nvPr/>
        </p:nvSpPr>
        <p:spPr>
          <a:xfrm>
            <a:off x="383425" y="470525"/>
            <a:ext cx="8475900" cy="40617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Font typeface="Trebuchet MS"/>
              <a:buNone/>
            </a:pPr>
            <a:r>
              <a:rPr lang="en" sz="3200">
                <a:solidFill>
                  <a:schemeClr val="dk1"/>
                </a:solidFill>
                <a:latin typeface="Fredoka One"/>
                <a:ea typeface="Fredoka One"/>
                <a:cs typeface="Fredoka One"/>
                <a:sym typeface="Fredoka One"/>
              </a:rPr>
              <a:t>5. What if you want to add a third element to your list?</a:t>
            </a:r>
            <a:endParaRPr sz="3200">
              <a:solidFill>
                <a:schemeClr val="dk1"/>
              </a:solidFill>
              <a:latin typeface="Fredoka One"/>
              <a:ea typeface="Fredoka One"/>
              <a:cs typeface="Fredoka One"/>
              <a:sym typeface="Fredoka One"/>
            </a:endParaRPr>
          </a:p>
          <a:p>
            <a:pPr indent="0" lvl="0" marL="0" rtl="0" algn="l">
              <a:spcBef>
                <a:spcPts val="0"/>
              </a:spcBef>
              <a:spcAft>
                <a:spcPts val="0"/>
              </a:spcAft>
              <a:buClr>
                <a:schemeClr val="dk1"/>
              </a:buClr>
              <a:buFont typeface="Trebuchet MS"/>
              <a:buNone/>
            </a:pPr>
            <a:r>
              <a:t/>
            </a:r>
            <a:endParaRPr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rPr lang="en" sz="3200">
                <a:solidFill>
                  <a:schemeClr val="dk1"/>
                </a:solidFill>
                <a:latin typeface="Trebuchet MS"/>
                <a:ea typeface="Trebuchet MS"/>
                <a:cs typeface="Trebuchet MS"/>
                <a:sym typeface="Trebuchet MS"/>
              </a:rPr>
              <a:t>Hint 1: Try adding another set of </a:t>
            </a:r>
            <a:r>
              <a:rPr lang="en" sz="3200">
                <a:solidFill>
                  <a:schemeClr val="dk1"/>
                </a:solidFill>
              </a:rPr>
              <a:t>&lt;li&gt;&lt;/li&gt; tags between your &lt;ol&gt;&lt;/ol&gt; or &lt;ul&gt;&lt;/ul&gt; tags</a:t>
            </a:r>
            <a:endParaRPr sz="3200">
              <a:solidFill>
                <a:schemeClr val="dk1"/>
              </a:solidFill>
              <a:latin typeface="Trebuchet MS"/>
              <a:ea typeface="Trebuchet MS"/>
              <a:cs typeface="Trebuchet MS"/>
              <a:sym typeface="Trebuchet MS"/>
            </a:endParaRPr>
          </a:p>
          <a:p>
            <a:pPr indent="0" lvl="0" marL="0" rtl="0" algn="ctr">
              <a:spcBef>
                <a:spcPts val="0"/>
              </a:spcBef>
              <a:spcAft>
                <a:spcPts val="0"/>
              </a:spcAft>
              <a:buClr>
                <a:schemeClr val="dk1"/>
              </a:buClr>
              <a:buFont typeface="Trebuchet MS"/>
              <a:buNone/>
            </a:pPr>
            <a:r>
              <a:t/>
            </a:r>
            <a:endParaRPr/>
          </a:p>
          <a:p>
            <a:pPr indent="0" lvl="0" marL="0" rtl="0" algn="l">
              <a:spcBef>
                <a:spcPts val="0"/>
              </a:spcBef>
              <a:spcAft>
                <a:spcPts val="0"/>
              </a:spcAft>
              <a:buClr>
                <a:schemeClr val="dk1"/>
              </a:buClr>
              <a:buFont typeface="Trebuchet MS"/>
              <a:buNone/>
            </a:pPr>
            <a:r>
              <a:t/>
            </a:r>
            <a:endParaRPr sz="3200">
              <a:solidFill>
                <a:schemeClr val="dk1"/>
              </a:solidFill>
              <a:latin typeface="Trebuchet MS"/>
              <a:ea typeface="Trebuchet MS"/>
              <a:cs typeface="Trebuchet MS"/>
              <a:sym typeface="Trebuchet MS"/>
            </a:endParaRPr>
          </a:p>
          <a:p>
            <a:pPr indent="0" lvl="0" marL="0" rtl="0" algn="ctr">
              <a:spcBef>
                <a:spcPts val="0"/>
              </a:spcBef>
              <a:spcAft>
                <a:spcPts val="0"/>
              </a:spcAft>
              <a:buClr>
                <a:schemeClr val="dk1"/>
              </a:buClr>
              <a:buFont typeface="Trebuchet MS"/>
              <a:buNone/>
            </a:pPr>
            <a:r>
              <a:t/>
            </a:r>
            <a:endParaRPr/>
          </a:p>
          <a:p>
            <a:pPr indent="0" lvl="0" marL="0" rtl="0" algn="l">
              <a:spcBef>
                <a:spcPts val="0"/>
              </a:spcBef>
              <a:spcAft>
                <a:spcPts val="0"/>
              </a:spcAft>
              <a:buClr>
                <a:schemeClr val="dk1"/>
              </a:buClr>
              <a:buFont typeface="Trebuchet MS"/>
              <a:buNone/>
            </a:pPr>
            <a:r>
              <a:t/>
            </a:r>
            <a:endParaRPr/>
          </a:p>
        </p:txBody>
      </p:sp>
      <p:sp>
        <p:nvSpPr>
          <p:cNvPr id="278" name="Google Shape;278;p34"/>
          <p:cNvSpPr/>
          <p:nvPr/>
        </p:nvSpPr>
        <p:spPr>
          <a:xfrm>
            <a:off x="383425" y="2028450"/>
            <a:ext cx="8409600" cy="9966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3200">
                <a:solidFill>
                  <a:srgbClr val="999999"/>
                </a:solidFill>
                <a:latin typeface="Trebuchet MS"/>
                <a:ea typeface="Trebuchet MS"/>
                <a:cs typeface="Trebuchet MS"/>
                <a:sym typeface="Trebuchet MS"/>
              </a:rPr>
              <a:t>Hint 1</a:t>
            </a:r>
            <a:r>
              <a:rPr lang="en">
                <a:solidFill>
                  <a:srgbClr val="999999"/>
                </a:solidFill>
              </a:rPr>
              <a:t> </a:t>
            </a:r>
            <a:endParaRPr>
              <a:solidFill>
                <a:srgbClr val="999999"/>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278"/>
                                        </p:tgtEl>
                                      </p:cBhvr>
                                    </p:animEffect>
                                    <p:set>
                                      <p:cBhvr>
                                        <p:cTn dur="1" fill="hold">
                                          <p:stCondLst>
                                            <p:cond delay="1000"/>
                                          </p:stCondLst>
                                        </p:cTn>
                                        <p:tgtEl>
                                          <p:spTgt spid="278"/>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82" name="Shape 282"/>
        <p:cNvGrpSpPr/>
        <p:nvPr/>
      </p:nvGrpSpPr>
      <p:grpSpPr>
        <a:xfrm>
          <a:off x="0" y="0"/>
          <a:ext cx="0" cy="0"/>
          <a:chOff x="0" y="0"/>
          <a:chExt cx="0" cy="0"/>
        </a:xfrm>
      </p:grpSpPr>
      <p:grpSp>
        <p:nvGrpSpPr>
          <p:cNvPr id="283" name="Google Shape;283;p35"/>
          <p:cNvGrpSpPr/>
          <p:nvPr/>
        </p:nvGrpSpPr>
        <p:grpSpPr>
          <a:xfrm>
            <a:off x="317250" y="1291275"/>
            <a:ext cx="8509500" cy="1329349"/>
            <a:chOff x="317250" y="1568425"/>
            <a:chExt cx="8509500" cy="1329349"/>
          </a:xfrm>
        </p:grpSpPr>
        <p:pic>
          <p:nvPicPr>
            <p:cNvPr id="284" name="Google Shape;284;p35"/>
            <p:cNvPicPr preferRelativeResize="0"/>
            <p:nvPr/>
          </p:nvPicPr>
          <p:blipFill rotWithShape="1">
            <a:blip r:embed="rId4">
              <a:alphaModFix/>
            </a:blip>
            <a:srcRect b="33023" l="0" r="0" t="33026"/>
            <a:stretch/>
          </p:blipFill>
          <p:spPr>
            <a:xfrm>
              <a:off x="317250" y="1568425"/>
              <a:ext cx="8509500" cy="1329349"/>
            </a:xfrm>
            <a:prstGeom prst="rect">
              <a:avLst/>
            </a:prstGeom>
            <a:noFill/>
            <a:ln>
              <a:noFill/>
            </a:ln>
          </p:spPr>
        </p:pic>
        <p:grpSp>
          <p:nvGrpSpPr>
            <p:cNvPr id="285" name="Google Shape;285;p35"/>
            <p:cNvGrpSpPr/>
            <p:nvPr/>
          </p:nvGrpSpPr>
          <p:grpSpPr>
            <a:xfrm>
              <a:off x="426850" y="1614775"/>
              <a:ext cx="880500" cy="130500"/>
              <a:chOff x="426850" y="1614775"/>
              <a:chExt cx="880500" cy="130500"/>
            </a:xfrm>
          </p:grpSpPr>
          <p:sp>
            <p:nvSpPr>
              <p:cNvPr id="286" name="Google Shape;286;p35"/>
              <p:cNvSpPr/>
              <p:nvPr/>
            </p:nvSpPr>
            <p:spPr>
              <a:xfrm>
                <a:off x="426850" y="1614775"/>
                <a:ext cx="880500" cy="130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35"/>
              <p:cNvSpPr/>
              <p:nvPr/>
            </p:nvSpPr>
            <p:spPr>
              <a:xfrm>
                <a:off x="45662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35"/>
              <p:cNvSpPr/>
              <p:nvPr/>
            </p:nvSpPr>
            <p:spPr>
              <a:xfrm>
                <a:off x="628150"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35"/>
              <p:cNvSpPr/>
              <p:nvPr/>
            </p:nvSpPr>
            <p:spPr>
              <a:xfrm>
                <a:off x="79967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290" name="Google Shape;290;p35"/>
          <p:cNvGrpSpPr/>
          <p:nvPr/>
        </p:nvGrpSpPr>
        <p:grpSpPr>
          <a:xfrm>
            <a:off x="283650" y="2739725"/>
            <a:ext cx="8509500" cy="1329349"/>
            <a:chOff x="317250" y="1568425"/>
            <a:chExt cx="8509500" cy="1329349"/>
          </a:xfrm>
        </p:grpSpPr>
        <p:pic>
          <p:nvPicPr>
            <p:cNvPr id="291" name="Google Shape;291;p35"/>
            <p:cNvPicPr preferRelativeResize="0"/>
            <p:nvPr/>
          </p:nvPicPr>
          <p:blipFill rotWithShape="1">
            <a:blip r:embed="rId4">
              <a:alphaModFix/>
            </a:blip>
            <a:srcRect b="33023" l="0" r="0" t="33026"/>
            <a:stretch/>
          </p:blipFill>
          <p:spPr>
            <a:xfrm>
              <a:off x="317250" y="1568425"/>
              <a:ext cx="8509500" cy="1329349"/>
            </a:xfrm>
            <a:prstGeom prst="rect">
              <a:avLst/>
            </a:prstGeom>
            <a:noFill/>
            <a:ln>
              <a:noFill/>
            </a:ln>
          </p:spPr>
        </p:pic>
        <p:grpSp>
          <p:nvGrpSpPr>
            <p:cNvPr id="292" name="Google Shape;292;p35"/>
            <p:cNvGrpSpPr/>
            <p:nvPr/>
          </p:nvGrpSpPr>
          <p:grpSpPr>
            <a:xfrm>
              <a:off x="426850" y="1614775"/>
              <a:ext cx="880500" cy="130500"/>
              <a:chOff x="426850" y="1614775"/>
              <a:chExt cx="880500" cy="130500"/>
            </a:xfrm>
          </p:grpSpPr>
          <p:sp>
            <p:nvSpPr>
              <p:cNvPr id="293" name="Google Shape;293;p35"/>
              <p:cNvSpPr/>
              <p:nvPr/>
            </p:nvSpPr>
            <p:spPr>
              <a:xfrm>
                <a:off x="426850" y="1614775"/>
                <a:ext cx="880500" cy="130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35"/>
              <p:cNvSpPr/>
              <p:nvPr/>
            </p:nvSpPr>
            <p:spPr>
              <a:xfrm>
                <a:off x="45662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35"/>
              <p:cNvSpPr/>
              <p:nvPr/>
            </p:nvSpPr>
            <p:spPr>
              <a:xfrm>
                <a:off x="628150"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35"/>
              <p:cNvSpPr/>
              <p:nvPr/>
            </p:nvSpPr>
            <p:spPr>
              <a:xfrm>
                <a:off x="79967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97" name="Google Shape;297;p35"/>
          <p:cNvSpPr txBox="1"/>
          <p:nvPr/>
        </p:nvSpPr>
        <p:spPr>
          <a:xfrm>
            <a:off x="217500" y="0"/>
            <a:ext cx="8641800" cy="45321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Font typeface="Trebuchet MS"/>
              <a:buNone/>
            </a:pPr>
            <a:r>
              <a:rPr lang="en" sz="3200">
                <a:solidFill>
                  <a:schemeClr val="dk1"/>
                </a:solidFill>
                <a:latin typeface="Fredoka One"/>
                <a:ea typeface="Fredoka One"/>
                <a:cs typeface="Fredoka One"/>
                <a:sym typeface="Fredoka One"/>
              </a:rPr>
              <a:t>6</a:t>
            </a:r>
            <a:r>
              <a:rPr lang="en" sz="3200">
                <a:solidFill>
                  <a:schemeClr val="dk1"/>
                </a:solidFill>
                <a:latin typeface="Fredoka One"/>
                <a:ea typeface="Fredoka One"/>
                <a:cs typeface="Fredoka One"/>
                <a:sym typeface="Fredoka One"/>
              </a:rPr>
              <a:t>. Try changing the picture on your </a:t>
            </a:r>
            <a:r>
              <a:rPr lang="en" sz="3200">
                <a:solidFill>
                  <a:schemeClr val="dk1"/>
                </a:solidFill>
                <a:latin typeface="Fredoka One"/>
                <a:ea typeface="Fredoka One"/>
                <a:cs typeface="Fredoka One"/>
                <a:sym typeface="Fredoka One"/>
              </a:rPr>
              <a:t>webpage</a:t>
            </a:r>
            <a:r>
              <a:rPr b="1" lang="en" sz="3200">
                <a:solidFill>
                  <a:schemeClr val="dk1"/>
                </a:solidFill>
                <a:latin typeface="Fredoka One"/>
                <a:ea typeface="Fredoka One"/>
                <a:cs typeface="Fredoka One"/>
                <a:sym typeface="Fredoka One"/>
              </a:rPr>
              <a:t>.</a:t>
            </a:r>
            <a:endParaRPr b="1" sz="3200">
              <a:solidFill>
                <a:schemeClr val="dk1"/>
              </a:solidFill>
              <a:latin typeface="Fredoka One"/>
              <a:ea typeface="Fredoka One"/>
              <a:cs typeface="Fredoka One"/>
              <a:sym typeface="Fredoka One"/>
            </a:endParaRPr>
          </a:p>
          <a:p>
            <a:pPr indent="0" lvl="0" marL="0" rtl="0" algn="l">
              <a:spcBef>
                <a:spcPts val="0"/>
              </a:spcBef>
              <a:spcAft>
                <a:spcPts val="0"/>
              </a:spcAft>
              <a:buClr>
                <a:schemeClr val="dk1"/>
              </a:buClr>
              <a:buFont typeface="Trebuchet MS"/>
              <a:buNone/>
            </a:pPr>
            <a:r>
              <a:t/>
            </a:r>
            <a:endParaRPr b="1"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rPr lang="en" sz="3200">
                <a:solidFill>
                  <a:schemeClr val="dk1"/>
                </a:solidFill>
                <a:latin typeface="Trebuchet MS"/>
                <a:ea typeface="Trebuchet MS"/>
                <a:cs typeface="Trebuchet MS"/>
                <a:sym typeface="Trebuchet MS"/>
              </a:rPr>
              <a:t>Hint 1: What attribute in the &lt;img&gt; tag specifies which picture is loaded?</a:t>
            </a:r>
            <a:endParaRPr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t/>
            </a:r>
            <a:endParaRPr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rPr lang="en" sz="3200">
                <a:solidFill>
                  <a:schemeClr val="dk1"/>
                </a:solidFill>
                <a:latin typeface="Trebuchet MS"/>
                <a:ea typeface="Trebuchet MS"/>
                <a:cs typeface="Trebuchet MS"/>
                <a:sym typeface="Trebuchet MS"/>
              </a:rPr>
              <a:t>Hint 2: Try changing to the link in the &lt;img&gt; tag to one for a different picture you like!</a:t>
            </a:r>
            <a:endParaRPr sz="3200">
              <a:solidFill>
                <a:schemeClr val="dk1"/>
              </a:solidFill>
              <a:latin typeface="Trebuchet MS"/>
              <a:ea typeface="Trebuchet MS"/>
              <a:cs typeface="Trebuchet MS"/>
              <a:sym typeface="Trebuchet MS"/>
            </a:endParaRPr>
          </a:p>
          <a:p>
            <a:pPr indent="0" lvl="0" marL="0" rtl="0" algn="ctr">
              <a:spcBef>
                <a:spcPts val="0"/>
              </a:spcBef>
              <a:spcAft>
                <a:spcPts val="0"/>
              </a:spcAft>
              <a:buClr>
                <a:schemeClr val="dk1"/>
              </a:buClr>
              <a:buFont typeface="Trebuchet MS"/>
              <a:buNone/>
            </a:pPr>
            <a:r>
              <a:t/>
            </a:r>
            <a:endParaRPr/>
          </a:p>
          <a:p>
            <a:pPr indent="0" lvl="0" marL="0" rtl="0" algn="l">
              <a:spcBef>
                <a:spcPts val="0"/>
              </a:spcBef>
              <a:spcAft>
                <a:spcPts val="0"/>
              </a:spcAft>
              <a:buClr>
                <a:schemeClr val="dk1"/>
              </a:buClr>
              <a:buFont typeface="Trebuchet MS"/>
              <a:buNone/>
            </a:pPr>
            <a:r>
              <a:t/>
            </a:r>
            <a:endParaRPr sz="3200">
              <a:solidFill>
                <a:schemeClr val="dk1"/>
              </a:solidFill>
              <a:latin typeface="Trebuchet MS"/>
              <a:ea typeface="Trebuchet MS"/>
              <a:cs typeface="Trebuchet MS"/>
              <a:sym typeface="Trebuchet MS"/>
            </a:endParaRPr>
          </a:p>
          <a:p>
            <a:pPr indent="0" lvl="0" marL="0" rtl="0" algn="ctr">
              <a:spcBef>
                <a:spcPts val="0"/>
              </a:spcBef>
              <a:spcAft>
                <a:spcPts val="0"/>
              </a:spcAft>
              <a:buClr>
                <a:schemeClr val="dk1"/>
              </a:buClr>
              <a:buFont typeface="Trebuchet MS"/>
              <a:buNone/>
            </a:pPr>
            <a:r>
              <a:t/>
            </a:r>
            <a:endParaRPr/>
          </a:p>
          <a:p>
            <a:pPr indent="0" lvl="0" marL="0" rtl="0" algn="l">
              <a:spcBef>
                <a:spcPts val="0"/>
              </a:spcBef>
              <a:spcAft>
                <a:spcPts val="0"/>
              </a:spcAft>
              <a:buClr>
                <a:schemeClr val="dk1"/>
              </a:buClr>
              <a:buFont typeface="Trebuchet MS"/>
              <a:buNone/>
            </a:pPr>
            <a:r>
              <a:t/>
            </a:r>
            <a:endParaRPr/>
          </a:p>
        </p:txBody>
      </p:sp>
      <p:sp>
        <p:nvSpPr>
          <p:cNvPr id="298" name="Google Shape;298;p35"/>
          <p:cNvSpPr/>
          <p:nvPr/>
        </p:nvSpPr>
        <p:spPr>
          <a:xfrm>
            <a:off x="353500" y="1508825"/>
            <a:ext cx="8403900" cy="10590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3200">
                <a:solidFill>
                  <a:srgbClr val="999999"/>
                </a:solidFill>
                <a:latin typeface="Trebuchet MS"/>
                <a:ea typeface="Trebuchet MS"/>
                <a:cs typeface="Trebuchet MS"/>
                <a:sym typeface="Trebuchet MS"/>
              </a:rPr>
              <a:t>Hint 1</a:t>
            </a:r>
            <a:r>
              <a:rPr lang="en">
                <a:solidFill>
                  <a:srgbClr val="999999"/>
                </a:solidFill>
              </a:rPr>
              <a:t> `</a:t>
            </a:r>
            <a:endParaRPr>
              <a:solidFill>
                <a:srgbClr val="999999"/>
              </a:solidFill>
            </a:endParaRPr>
          </a:p>
        </p:txBody>
      </p:sp>
      <p:sp>
        <p:nvSpPr>
          <p:cNvPr id="299" name="Google Shape;299;p35"/>
          <p:cNvSpPr/>
          <p:nvPr/>
        </p:nvSpPr>
        <p:spPr>
          <a:xfrm>
            <a:off x="317250" y="2984200"/>
            <a:ext cx="8440200" cy="9570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3200">
                <a:solidFill>
                  <a:srgbClr val="999999"/>
                </a:solidFill>
                <a:latin typeface="Trebuchet MS"/>
                <a:ea typeface="Trebuchet MS"/>
                <a:cs typeface="Trebuchet MS"/>
                <a:sym typeface="Trebuchet MS"/>
              </a:rPr>
              <a:t>Hint 2</a:t>
            </a:r>
            <a:endParaRPr>
              <a:solidFill>
                <a:srgbClr val="999999"/>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298"/>
                                        </p:tgtEl>
                                      </p:cBhvr>
                                    </p:animEffect>
                                    <p:set>
                                      <p:cBhvr>
                                        <p:cTn dur="1" fill="hold">
                                          <p:stCondLst>
                                            <p:cond delay="1000"/>
                                          </p:stCondLst>
                                        </p:cTn>
                                        <p:tgtEl>
                                          <p:spTgt spid="298"/>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299"/>
                                        </p:tgtEl>
                                      </p:cBhvr>
                                    </p:animEffect>
                                    <p:set>
                                      <p:cBhvr>
                                        <p:cTn dur="1" fill="hold">
                                          <p:stCondLst>
                                            <p:cond delay="1000"/>
                                          </p:stCondLst>
                                        </p:cTn>
                                        <p:tgtEl>
                                          <p:spTgt spid="299"/>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03" name="Shape 303"/>
        <p:cNvGrpSpPr/>
        <p:nvPr/>
      </p:nvGrpSpPr>
      <p:grpSpPr>
        <a:xfrm>
          <a:off x="0" y="0"/>
          <a:ext cx="0" cy="0"/>
          <a:chOff x="0" y="0"/>
          <a:chExt cx="0" cy="0"/>
        </a:xfrm>
      </p:grpSpPr>
      <p:grpSp>
        <p:nvGrpSpPr>
          <p:cNvPr id="304" name="Google Shape;304;p36"/>
          <p:cNvGrpSpPr/>
          <p:nvPr/>
        </p:nvGrpSpPr>
        <p:grpSpPr>
          <a:xfrm>
            <a:off x="167081" y="1728799"/>
            <a:ext cx="8735853" cy="1329349"/>
            <a:chOff x="317250" y="1568425"/>
            <a:chExt cx="8509500" cy="1329349"/>
          </a:xfrm>
        </p:grpSpPr>
        <p:pic>
          <p:nvPicPr>
            <p:cNvPr id="305" name="Google Shape;305;p36"/>
            <p:cNvPicPr preferRelativeResize="0"/>
            <p:nvPr/>
          </p:nvPicPr>
          <p:blipFill rotWithShape="1">
            <a:blip r:embed="rId4">
              <a:alphaModFix/>
            </a:blip>
            <a:srcRect b="33023" l="0" r="0" t="33026"/>
            <a:stretch/>
          </p:blipFill>
          <p:spPr>
            <a:xfrm>
              <a:off x="317250" y="1568425"/>
              <a:ext cx="8509500" cy="1329349"/>
            </a:xfrm>
            <a:prstGeom prst="rect">
              <a:avLst/>
            </a:prstGeom>
            <a:noFill/>
            <a:ln>
              <a:noFill/>
            </a:ln>
          </p:spPr>
        </p:pic>
        <p:grpSp>
          <p:nvGrpSpPr>
            <p:cNvPr id="306" name="Google Shape;306;p36"/>
            <p:cNvGrpSpPr/>
            <p:nvPr/>
          </p:nvGrpSpPr>
          <p:grpSpPr>
            <a:xfrm>
              <a:off x="426850" y="1614775"/>
              <a:ext cx="880500" cy="130500"/>
              <a:chOff x="426850" y="1614775"/>
              <a:chExt cx="880500" cy="130500"/>
            </a:xfrm>
          </p:grpSpPr>
          <p:sp>
            <p:nvSpPr>
              <p:cNvPr id="307" name="Google Shape;307;p36"/>
              <p:cNvSpPr/>
              <p:nvPr/>
            </p:nvSpPr>
            <p:spPr>
              <a:xfrm>
                <a:off x="426850" y="1614775"/>
                <a:ext cx="880500" cy="130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36"/>
              <p:cNvSpPr/>
              <p:nvPr/>
            </p:nvSpPr>
            <p:spPr>
              <a:xfrm>
                <a:off x="45662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36"/>
              <p:cNvSpPr/>
              <p:nvPr/>
            </p:nvSpPr>
            <p:spPr>
              <a:xfrm>
                <a:off x="628150"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36"/>
              <p:cNvSpPr/>
              <p:nvPr/>
            </p:nvSpPr>
            <p:spPr>
              <a:xfrm>
                <a:off x="79967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311" name="Google Shape;311;p36"/>
          <p:cNvGrpSpPr/>
          <p:nvPr/>
        </p:nvGrpSpPr>
        <p:grpSpPr>
          <a:xfrm>
            <a:off x="167081" y="3202874"/>
            <a:ext cx="8735853" cy="1329349"/>
            <a:chOff x="317250" y="1568425"/>
            <a:chExt cx="8509500" cy="1329349"/>
          </a:xfrm>
        </p:grpSpPr>
        <p:pic>
          <p:nvPicPr>
            <p:cNvPr id="312" name="Google Shape;312;p36"/>
            <p:cNvPicPr preferRelativeResize="0"/>
            <p:nvPr/>
          </p:nvPicPr>
          <p:blipFill rotWithShape="1">
            <a:blip r:embed="rId4">
              <a:alphaModFix/>
            </a:blip>
            <a:srcRect b="33023" l="0" r="0" t="33026"/>
            <a:stretch/>
          </p:blipFill>
          <p:spPr>
            <a:xfrm>
              <a:off x="317250" y="1568425"/>
              <a:ext cx="8509500" cy="1329349"/>
            </a:xfrm>
            <a:prstGeom prst="rect">
              <a:avLst/>
            </a:prstGeom>
            <a:noFill/>
            <a:ln>
              <a:noFill/>
            </a:ln>
          </p:spPr>
        </p:pic>
        <p:grpSp>
          <p:nvGrpSpPr>
            <p:cNvPr id="313" name="Google Shape;313;p36"/>
            <p:cNvGrpSpPr/>
            <p:nvPr/>
          </p:nvGrpSpPr>
          <p:grpSpPr>
            <a:xfrm>
              <a:off x="426850" y="1614775"/>
              <a:ext cx="880500" cy="130500"/>
              <a:chOff x="426850" y="1614775"/>
              <a:chExt cx="880500" cy="130500"/>
            </a:xfrm>
          </p:grpSpPr>
          <p:sp>
            <p:nvSpPr>
              <p:cNvPr id="314" name="Google Shape;314;p36"/>
              <p:cNvSpPr/>
              <p:nvPr/>
            </p:nvSpPr>
            <p:spPr>
              <a:xfrm>
                <a:off x="426850" y="1614775"/>
                <a:ext cx="880500" cy="130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36"/>
              <p:cNvSpPr/>
              <p:nvPr/>
            </p:nvSpPr>
            <p:spPr>
              <a:xfrm>
                <a:off x="45662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36"/>
              <p:cNvSpPr/>
              <p:nvPr/>
            </p:nvSpPr>
            <p:spPr>
              <a:xfrm>
                <a:off x="628150"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36"/>
              <p:cNvSpPr/>
              <p:nvPr/>
            </p:nvSpPr>
            <p:spPr>
              <a:xfrm>
                <a:off x="79967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318" name="Google Shape;318;p36"/>
          <p:cNvSpPr txBox="1"/>
          <p:nvPr/>
        </p:nvSpPr>
        <p:spPr>
          <a:xfrm>
            <a:off x="90950" y="470525"/>
            <a:ext cx="8956500" cy="4061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Font typeface="Trebuchet MS"/>
              <a:buNone/>
            </a:pPr>
            <a:r>
              <a:rPr lang="en" sz="3200">
                <a:solidFill>
                  <a:schemeClr val="dk1"/>
                </a:solidFill>
                <a:latin typeface="Fredoka One"/>
                <a:ea typeface="Fredoka One"/>
                <a:cs typeface="Fredoka One"/>
                <a:sym typeface="Fredoka One"/>
              </a:rPr>
              <a:t>7</a:t>
            </a:r>
            <a:r>
              <a:rPr lang="en" sz="3200">
                <a:solidFill>
                  <a:schemeClr val="dk1"/>
                </a:solidFill>
                <a:latin typeface="Fredoka One"/>
                <a:ea typeface="Fredoka One"/>
                <a:cs typeface="Fredoka One"/>
                <a:sym typeface="Fredoka One"/>
              </a:rPr>
              <a:t>. Try adding a title for a new section of your </a:t>
            </a:r>
            <a:r>
              <a:rPr lang="en" sz="3200">
                <a:solidFill>
                  <a:schemeClr val="dk1"/>
                </a:solidFill>
                <a:latin typeface="Fredoka One"/>
                <a:ea typeface="Fredoka One"/>
                <a:cs typeface="Fredoka One"/>
                <a:sym typeface="Fredoka One"/>
              </a:rPr>
              <a:t>webpage</a:t>
            </a:r>
            <a:r>
              <a:rPr b="1" lang="en" sz="3200">
                <a:solidFill>
                  <a:schemeClr val="dk1"/>
                </a:solidFill>
                <a:latin typeface="Fredoka One"/>
                <a:ea typeface="Fredoka One"/>
                <a:cs typeface="Fredoka One"/>
                <a:sym typeface="Fredoka One"/>
              </a:rPr>
              <a:t>.</a:t>
            </a:r>
            <a:endParaRPr b="1" sz="3200">
              <a:solidFill>
                <a:schemeClr val="dk1"/>
              </a:solidFill>
              <a:latin typeface="Fredoka One"/>
              <a:ea typeface="Fredoka One"/>
              <a:cs typeface="Fredoka One"/>
              <a:sym typeface="Fredoka One"/>
            </a:endParaRPr>
          </a:p>
          <a:p>
            <a:pPr indent="0" lvl="0" marL="0" rtl="0" algn="l">
              <a:spcBef>
                <a:spcPts val="0"/>
              </a:spcBef>
              <a:spcAft>
                <a:spcPts val="0"/>
              </a:spcAft>
              <a:buClr>
                <a:schemeClr val="dk1"/>
              </a:buClr>
              <a:buFont typeface="Trebuchet MS"/>
              <a:buNone/>
            </a:pPr>
            <a:r>
              <a:t/>
            </a:r>
            <a:endParaRPr b="1"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rPr lang="en" sz="3200">
                <a:solidFill>
                  <a:schemeClr val="dk1"/>
                </a:solidFill>
                <a:latin typeface="Trebuchet MS"/>
                <a:ea typeface="Trebuchet MS"/>
                <a:cs typeface="Trebuchet MS"/>
                <a:sym typeface="Trebuchet MS"/>
              </a:rPr>
              <a:t>Hint 1: What happens when you change the &lt;h2&gt;&lt;/h2&gt; tags to &lt;h5&gt;&lt;/h5&gt; instead?</a:t>
            </a:r>
            <a:endParaRPr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t/>
            </a:r>
            <a:endParaRPr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rPr lang="en" sz="3200">
                <a:solidFill>
                  <a:schemeClr val="dk1"/>
                </a:solidFill>
                <a:latin typeface="Trebuchet MS"/>
                <a:ea typeface="Trebuchet MS"/>
                <a:cs typeface="Trebuchet MS"/>
                <a:sym typeface="Trebuchet MS"/>
              </a:rPr>
              <a:t>Hint 2: Go to a new line and try adding a title  between the tags &lt;h3&gt;&lt;/h3&gt;.</a:t>
            </a:r>
            <a:endParaRPr sz="3200">
              <a:solidFill>
                <a:schemeClr val="dk1"/>
              </a:solidFill>
              <a:latin typeface="Trebuchet MS"/>
              <a:ea typeface="Trebuchet MS"/>
              <a:cs typeface="Trebuchet MS"/>
              <a:sym typeface="Trebuchet MS"/>
            </a:endParaRPr>
          </a:p>
          <a:p>
            <a:pPr indent="0" lvl="0" marL="0" rtl="0" algn="ctr">
              <a:spcBef>
                <a:spcPts val="0"/>
              </a:spcBef>
              <a:spcAft>
                <a:spcPts val="0"/>
              </a:spcAft>
              <a:buClr>
                <a:schemeClr val="dk1"/>
              </a:buClr>
              <a:buFont typeface="Trebuchet MS"/>
              <a:buNone/>
            </a:pPr>
            <a:r>
              <a:t/>
            </a:r>
            <a:endParaRPr/>
          </a:p>
          <a:p>
            <a:pPr indent="0" lvl="0" marL="0" rtl="0" algn="l">
              <a:spcBef>
                <a:spcPts val="0"/>
              </a:spcBef>
              <a:spcAft>
                <a:spcPts val="0"/>
              </a:spcAft>
              <a:buClr>
                <a:schemeClr val="dk1"/>
              </a:buClr>
              <a:buFont typeface="Trebuchet MS"/>
              <a:buNone/>
            </a:pPr>
            <a:r>
              <a:t/>
            </a:r>
            <a:endParaRPr sz="3200">
              <a:solidFill>
                <a:schemeClr val="dk1"/>
              </a:solidFill>
              <a:latin typeface="Trebuchet MS"/>
              <a:ea typeface="Trebuchet MS"/>
              <a:cs typeface="Trebuchet MS"/>
              <a:sym typeface="Trebuchet MS"/>
            </a:endParaRPr>
          </a:p>
          <a:p>
            <a:pPr indent="0" lvl="0" marL="0" rtl="0" algn="ctr">
              <a:spcBef>
                <a:spcPts val="0"/>
              </a:spcBef>
              <a:spcAft>
                <a:spcPts val="0"/>
              </a:spcAft>
              <a:buClr>
                <a:schemeClr val="dk1"/>
              </a:buClr>
              <a:buFont typeface="Trebuchet MS"/>
              <a:buNone/>
            </a:pPr>
            <a:r>
              <a:t/>
            </a:r>
            <a:endParaRPr/>
          </a:p>
          <a:p>
            <a:pPr indent="0" lvl="0" marL="0" rtl="0" algn="l">
              <a:spcBef>
                <a:spcPts val="0"/>
              </a:spcBef>
              <a:spcAft>
                <a:spcPts val="0"/>
              </a:spcAft>
              <a:buClr>
                <a:schemeClr val="dk1"/>
              </a:buClr>
              <a:buFont typeface="Trebuchet MS"/>
              <a:buNone/>
            </a:pPr>
            <a:r>
              <a:t/>
            </a:r>
            <a:endParaRPr/>
          </a:p>
        </p:txBody>
      </p:sp>
      <p:sp>
        <p:nvSpPr>
          <p:cNvPr id="319" name="Google Shape;319;p36"/>
          <p:cNvSpPr/>
          <p:nvPr/>
        </p:nvSpPr>
        <p:spPr>
          <a:xfrm>
            <a:off x="214925" y="1952250"/>
            <a:ext cx="8611800" cy="9966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3200">
                <a:solidFill>
                  <a:srgbClr val="999999"/>
                </a:solidFill>
                <a:latin typeface="Trebuchet MS"/>
                <a:ea typeface="Trebuchet MS"/>
                <a:cs typeface="Trebuchet MS"/>
                <a:sym typeface="Trebuchet MS"/>
              </a:rPr>
              <a:t>Hint 1</a:t>
            </a:r>
            <a:r>
              <a:rPr lang="en">
                <a:solidFill>
                  <a:srgbClr val="999999"/>
                </a:solidFill>
              </a:rPr>
              <a:t> </a:t>
            </a:r>
            <a:endParaRPr>
              <a:solidFill>
                <a:srgbClr val="999999"/>
              </a:solidFill>
            </a:endParaRPr>
          </a:p>
        </p:txBody>
      </p:sp>
      <p:sp>
        <p:nvSpPr>
          <p:cNvPr id="320" name="Google Shape;320;p36"/>
          <p:cNvSpPr/>
          <p:nvPr/>
        </p:nvSpPr>
        <p:spPr>
          <a:xfrm>
            <a:off x="214925" y="3422150"/>
            <a:ext cx="8611800" cy="9966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3200">
                <a:solidFill>
                  <a:srgbClr val="999999"/>
                </a:solidFill>
                <a:latin typeface="Trebuchet MS"/>
                <a:ea typeface="Trebuchet MS"/>
                <a:cs typeface="Trebuchet MS"/>
                <a:sym typeface="Trebuchet MS"/>
              </a:rPr>
              <a:t>Hint 2</a:t>
            </a:r>
            <a:endParaRPr>
              <a:solidFill>
                <a:srgbClr val="999999"/>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319"/>
                                        </p:tgtEl>
                                      </p:cBhvr>
                                    </p:animEffect>
                                    <p:set>
                                      <p:cBhvr>
                                        <p:cTn dur="1" fill="hold">
                                          <p:stCondLst>
                                            <p:cond delay="1000"/>
                                          </p:stCondLst>
                                        </p:cTn>
                                        <p:tgtEl>
                                          <p:spTgt spid="319"/>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320"/>
                                        </p:tgtEl>
                                      </p:cBhvr>
                                    </p:animEffect>
                                    <p:set>
                                      <p:cBhvr>
                                        <p:cTn dur="1" fill="hold">
                                          <p:stCondLst>
                                            <p:cond delay="1000"/>
                                          </p:stCondLst>
                                        </p:cTn>
                                        <p:tgtEl>
                                          <p:spTgt spid="320"/>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24" name="Shape 324"/>
        <p:cNvGrpSpPr/>
        <p:nvPr/>
      </p:nvGrpSpPr>
      <p:grpSpPr>
        <a:xfrm>
          <a:off x="0" y="0"/>
          <a:ext cx="0" cy="0"/>
          <a:chOff x="0" y="0"/>
          <a:chExt cx="0" cy="0"/>
        </a:xfrm>
      </p:grpSpPr>
      <p:sp>
        <p:nvSpPr>
          <p:cNvPr id="325" name="Google Shape;325;p37"/>
          <p:cNvSpPr txBox="1"/>
          <p:nvPr/>
        </p:nvSpPr>
        <p:spPr>
          <a:xfrm>
            <a:off x="227100" y="916050"/>
            <a:ext cx="8689800" cy="2549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Font typeface="Trebuchet MS"/>
              <a:buNone/>
            </a:pPr>
            <a:r>
              <a:rPr lang="en" sz="3200">
                <a:solidFill>
                  <a:schemeClr val="dk1"/>
                </a:solidFill>
                <a:latin typeface="Trebuchet MS"/>
                <a:ea typeface="Trebuchet MS"/>
                <a:cs typeface="Trebuchet MS"/>
                <a:sym typeface="Trebuchet MS"/>
              </a:rPr>
              <a:t>8</a:t>
            </a:r>
            <a:r>
              <a:rPr lang="en" sz="3200">
                <a:solidFill>
                  <a:schemeClr val="dk1"/>
                </a:solidFill>
                <a:latin typeface="Trebuchet MS"/>
                <a:ea typeface="Trebuchet MS"/>
                <a:cs typeface="Trebuchet MS"/>
                <a:sym typeface="Trebuchet MS"/>
              </a:rPr>
              <a:t>. </a:t>
            </a:r>
            <a:r>
              <a:rPr lang="en" sz="3200">
                <a:solidFill>
                  <a:schemeClr val="dk1"/>
                </a:solidFill>
                <a:latin typeface="Fredoka One"/>
                <a:ea typeface="Fredoka One"/>
                <a:cs typeface="Fredoka One"/>
                <a:sym typeface="Fredoka One"/>
              </a:rPr>
              <a:t>Try adding a YouTube video to your </a:t>
            </a:r>
            <a:r>
              <a:rPr lang="en" sz="3200">
                <a:solidFill>
                  <a:schemeClr val="dk1"/>
                </a:solidFill>
                <a:latin typeface="Fredoka One"/>
                <a:ea typeface="Fredoka One"/>
                <a:cs typeface="Fredoka One"/>
                <a:sym typeface="Fredoka One"/>
              </a:rPr>
              <a:t>webpage</a:t>
            </a:r>
            <a:r>
              <a:rPr b="1" lang="en" sz="3200">
                <a:solidFill>
                  <a:schemeClr val="dk1"/>
                </a:solidFill>
                <a:latin typeface="Fredoka One"/>
                <a:ea typeface="Fredoka One"/>
                <a:cs typeface="Fredoka One"/>
                <a:sym typeface="Fredoka One"/>
              </a:rPr>
              <a:t>.</a:t>
            </a:r>
            <a:endParaRPr b="1" sz="3200">
              <a:solidFill>
                <a:schemeClr val="dk1"/>
              </a:solidFill>
              <a:latin typeface="Fredoka One"/>
              <a:ea typeface="Fredoka One"/>
              <a:cs typeface="Fredoka One"/>
              <a:sym typeface="Fredoka One"/>
            </a:endParaRPr>
          </a:p>
          <a:p>
            <a:pPr indent="0" lvl="0" marL="0" rtl="0" algn="ctr">
              <a:spcBef>
                <a:spcPts val="0"/>
              </a:spcBef>
              <a:spcAft>
                <a:spcPts val="0"/>
              </a:spcAft>
              <a:buClr>
                <a:schemeClr val="dk1"/>
              </a:buClr>
              <a:buFont typeface="Trebuchet MS"/>
              <a:buNone/>
            </a:pPr>
            <a:br>
              <a:rPr b="1" lang="en" sz="3200">
                <a:solidFill>
                  <a:schemeClr val="dk1"/>
                </a:solidFill>
                <a:latin typeface="Trebuchet MS"/>
                <a:ea typeface="Trebuchet MS"/>
                <a:cs typeface="Trebuchet MS"/>
                <a:sym typeface="Trebuchet MS"/>
              </a:rPr>
            </a:br>
            <a:r>
              <a:rPr lang="en" sz="3200">
                <a:solidFill>
                  <a:schemeClr val="dk1"/>
                </a:solidFill>
                <a:latin typeface="Trebuchet MS"/>
                <a:ea typeface="Trebuchet MS"/>
                <a:cs typeface="Trebuchet MS"/>
                <a:sym typeface="Trebuchet MS"/>
              </a:rPr>
              <a:t>We’ll go through this step-by-step in the next slides...</a:t>
            </a:r>
            <a:endParaRPr sz="3200">
              <a:solidFill>
                <a:schemeClr val="dk1"/>
              </a:solidFill>
              <a:latin typeface="Trebuchet MS"/>
              <a:ea typeface="Trebuchet MS"/>
              <a:cs typeface="Trebuchet MS"/>
              <a:sym typeface="Trebuchet MS"/>
            </a:endParaRPr>
          </a:p>
          <a:p>
            <a:pPr indent="0" lvl="0" marL="0" rtl="0" algn="l">
              <a:spcBef>
                <a:spcPts val="0"/>
              </a:spcBef>
              <a:spcAft>
                <a:spcPts val="0"/>
              </a:spcAft>
              <a:buNone/>
            </a:pPr>
            <a:r>
              <a:t/>
            </a:r>
            <a:endParaRPr sz="3200">
              <a:solidFill>
                <a:schemeClr val="dk1"/>
              </a:solidFill>
              <a:latin typeface="Trebuchet MS"/>
              <a:ea typeface="Trebuchet MS"/>
              <a:cs typeface="Trebuchet MS"/>
              <a:sym typeface="Trebuchet MS"/>
            </a:endParaRPr>
          </a:p>
          <a:p>
            <a:pPr indent="0" lvl="0" marL="0" rtl="0" algn="ctr">
              <a:spcBef>
                <a:spcPts val="0"/>
              </a:spcBef>
              <a:spcAft>
                <a:spcPts val="0"/>
              </a:spcAft>
              <a:buClr>
                <a:schemeClr val="dk1"/>
              </a:buClr>
              <a:buFont typeface="Trebuchet MS"/>
              <a:buNone/>
            </a:pPr>
            <a:r>
              <a:t/>
            </a:r>
            <a:endParaRPr/>
          </a:p>
          <a:p>
            <a:pPr indent="0" lvl="0" marL="0" rtl="0" algn="l">
              <a:spcBef>
                <a:spcPts val="0"/>
              </a:spcBef>
              <a:spcAft>
                <a:spcPts val="0"/>
              </a:spcAft>
              <a:buClr>
                <a:schemeClr val="dk1"/>
              </a:buClr>
              <a:buFont typeface="Trebuchet MS"/>
              <a:buNone/>
            </a:pPr>
            <a:r>
              <a:t/>
            </a:r>
            <a:endParaRPr sz="3200">
              <a:solidFill>
                <a:schemeClr val="dk1"/>
              </a:solidFill>
              <a:latin typeface="Trebuchet MS"/>
              <a:ea typeface="Trebuchet MS"/>
              <a:cs typeface="Trebuchet MS"/>
              <a:sym typeface="Trebuchet MS"/>
            </a:endParaRPr>
          </a:p>
          <a:p>
            <a:pPr indent="0" lvl="0" marL="0" rtl="0" algn="ctr">
              <a:spcBef>
                <a:spcPts val="0"/>
              </a:spcBef>
              <a:spcAft>
                <a:spcPts val="0"/>
              </a:spcAft>
              <a:buClr>
                <a:schemeClr val="dk1"/>
              </a:buClr>
              <a:buFont typeface="Trebuchet MS"/>
              <a:buNone/>
            </a:pPr>
            <a:r>
              <a:t/>
            </a:r>
            <a:endParaRPr/>
          </a:p>
          <a:p>
            <a:pPr indent="0" lvl="0" marL="0" rtl="0" algn="l">
              <a:spcBef>
                <a:spcPts val="0"/>
              </a:spcBef>
              <a:spcAft>
                <a:spcPts val="0"/>
              </a:spcAft>
              <a:buClr>
                <a:schemeClr val="dk1"/>
              </a:buClr>
              <a:buFont typeface="Trebuchet MS"/>
              <a:buNone/>
            </a:pPr>
            <a: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29" name="Shape 329"/>
        <p:cNvGrpSpPr/>
        <p:nvPr/>
      </p:nvGrpSpPr>
      <p:grpSpPr>
        <a:xfrm>
          <a:off x="0" y="0"/>
          <a:ext cx="0" cy="0"/>
          <a:chOff x="0" y="0"/>
          <a:chExt cx="0" cy="0"/>
        </a:xfrm>
      </p:grpSpPr>
      <p:sp>
        <p:nvSpPr>
          <p:cNvPr id="330" name="Google Shape;330;p38"/>
          <p:cNvSpPr txBox="1"/>
          <p:nvPr>
            <p:ph type="title"/>
          </p:nvPr>
        </p:nvSpPr>
        <p:spPr>
          <a:xfrm>
            <a:off x="296850" y="53575"/>
            <a:ext cx="8607900" cy="1615800"/>
          </a:xfrm>
          <a:prstGeom prst="rect">
            <a:avLst/>
          </a:prstGeom>
        </p:spPr>
        <p:txBody>
          <a:bodyPr anchorCtr="0" anchor="t" bIns="91425" lIns="91425" spcFirstLastPara="1" rIns="91425" wrap="square" tIns="91425">
            <a:normAutofit fontScale="90000"/>
          </a:bodyPr>
          <a:lstStyle/>
          <a:p>
            <a:pPr indent="-411480" lvl="0" marL="457200" rtl="0" algn="l">
              <a:spcBef>
                <a:spcPts val="0"/>
              </a:spcBef>
              <a:spcAft>
                <a:spcPts val="0"/>
              </a:spcAft>
              <a:buSzPct val="100000"/>
              <a:buFont typeface="Trebuchet MS"/>
              <a:buAutoNum type="alphaLcParenR"/>
            </a:pPr>
            <a:r>
              <a:rPr lang="en" sz="3200">
                <a:latin typeface="Trebuchet MS"/>
                <a:ea typeface="Trebuchet MS"/>
                <a:cs typeface="Trebuchet MS"/>
                <a:sym typeface="Trebuchet MS"/>
              </a:rPr>
              <a:t>Go to </a:t>
            </a:r>
            <a:r>
              <a:rPr lang="en" sz="3200" u="sng">
                <a:solidFill>
                  <a:schemeClr val="hlink"/>
                </a:solidFill>
                <a:latin typeface="Trebuchet MS"/>
                <a:ea typeface="Trebuchet MS"/>
                <a:cs typeface="Trebuchet MS"/>
                <a:sym typeface="Trebuchet MS"/>
                <a:hlinkClick r:id="rId4"/>
              </a:rPr>
              <a:t>https://youtube.com</a:t>
            </a:r>
            <a:r>
              <a:rPr lang="en" sz="3200">
                <a:latin typeface="Trebuchet MS"/>
                <a:ea typeface="Trebuchet MS"/>
                <a:cs typeface="Trebuchet MS"/>
                <a:sym typeface="Trebuchet MS"/>
              </a:rPr>
              <a:t> and find a video you like. Click on the “SHARE” button.</a:t>
            </a:r>
            <a:endParaRPr>
              <a:latin typeface="Trebuchet MS"/>
              <a:ea typeface="Trebuchet MS"/>
              <a:cs typeface="Trebuchet MS"/>
              <a:sym typeface="Trebuchet MS"/>
            </a:endParaRPr>
          </a:p>
        </p:txBody>
      </p:sp>
      <p:pic>
        <p:nvPicPr>
          <p:cNvPr id="331" name="Google Shape;331;p38"/>
          <p:cNvPicPr preferRelativeResize="0"/>
          <p:nvPr/>
        </p:nvPicPr>
        <p:blipFill>
          <a:blip r:embed="rId5">
            <a:alphaModFix/>
          </a:blip>
          <a:stretch>
            <a:fillRect/>
          </a:stretch>
        </p:blipFill>
        <p:spPr>
          <a:xfrm>
            <a:off x="2602050" y="1330750"/>
            <a:ext cx="3939902" cy="31593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35" name="Shape 335"/>
        <p:cNvGrpSpPr/>
        <p:nvPr/>
      </p:nvGrpSpPr>
      <p:grpSpPr>
        <a:xfrm>
          <a:off x="0" y="0"/>
          <a:ext cx="0" cy="0"/>
          <a:chOff x="0" y="0"/>
          <a:chExt cx="0" cy="0"/>
        </a:xfrm>
      </p:grpSpPr>
      <p:sp>
        <p:nvSpPr>
          <p:cNvPr id="336" name="Google Shape;336;p39"/>
          <p:cNvSpPr txBox="1"/>
          <p:nvPr>
            <p:ph type="title"/>
          </p:nvPr>
        </p:nvSpPr>
        <p:spPr>
          <a:xfrm>
            <a:off x="457200" y="205975"/>
            <a:ext cx="8229600" cy="867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3200">
                <a:latin typeface="Trebuchet MS"/>
                <a:ea typeface="Trebuchet MS"/>
                <a:cs typeface="Trebuchet MS"/>
                <a:sym typeface="Trebuchet MS"/>
              </a:rPr>
              <a:t>b) Click on the “Embed” Button </a:t>
            </a:r>
            <a:endParaRPr sz="3200">
              <a:latin typeface="Trebuchet MS"/>
              <a:ea typeface="Trebuchet MS"/>
              <a:cs typeface="Trebuchet MS"/>
              <a:sym typeface="Trebuchet MS"/>
            </a:endParaRPr>
          </a:p>
        </p:txBody>
      </p:sp>
      <p:pic>
        <p:nvPicPr>
          <p:cNvPr id="337" name="Google Shape;337;p39"/>
          <p:cNvPicPr preferRelativeResize="0"/>
          <p:nvPr/>
        </p:nvPicPr>
        <p:blipFill>
          <a:blip r:embed="rId4">
            <a:alphaModFix/>
          </a:blip>
          <a:stretch>
            <a:fillRect/>
          </a:stretch>
        </p:blipFill>
        <p:spPr>
          <a:xfrm>
            <a:off x="1298263" y="1837598"/>
            <a:ext cx="6547474" cy="20662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41" name="Shape 341"/>
        <p:cNvGrpSpPr/>
        <p:nvPr/>
      </p:nvGrpSpPr>
      <p:grpSpPr>
        <a:xfrm>
          <a:off x="0" y="0"/>
          <a:ext cx="0" cy="0"/>
          <a:chOff x="0" y="0"/>
          <a:chExt cx="0" cy="0"/>
        </a:xfrm>
      </p:grpSpPr>
      <p:sp>
        <p:nvSpPr>
          <p:cNvPr id="342" name="Google Shape;342;p40"/>
          <p:cNvSpPr txBox="1"/>
          <p:nvPr>
            <p:ph type="title"/>
          </p:nvPr>
        </p:nvSpPr>
        <p:spPr>
          <a:xfrm>
            <a:off x="152400" y="205975"/>
            <a:ext cx="8229600" cy="867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3200">
                <a:latin typeface="Trebuchet MS"/>
                <a:ea typeface="Trebuchet MS"/>
                <a:cs typeface="Trebuchet MS"/>
                <a:sym typeface="Trebuchet MS"/>
              </a:rPr>
              <a:t>c</a:t>
            </a:r>
            <a:r>
              <a:rPr lang="en" sz="3200">
                <a:latin typeface="Trebuchet MS"/>
                <a:ea typeface="Trebuchet MS"/>
                <a:cs typeface="Trebuchet MS"/>
                <a:sym typeface="Trebuchet MS"/>
              </a:rPr>
              <a:t>) Click the copy button </a:t>
            </a:r>
            <a:endParaRPr sz="3200">
              <a:latin typeface="Trebuchet MS"/>
              <a:ea typeface="Trebuchet MS"/>
              <a:cs typeface="Trebuchet MS"/>
              <a:sym typeface="Trebuchet MS"/>
            </a:endParaRPr>
          </a:p>
        </p:txBody>
      </p:sp>
      <p:pic>
        <p:nvPicPr>
          <p:cNvPr id="343" name="Google Shape;343;p40"/>
          <p:cNvPicPr preferRelativeResize="0"/>
          <p:nvPr/>
        </p:nvPicPr>
        <p:blipFill>
          <a:blip r:embed="rId4">
            <a:alphaModFix/>
          </a:blip>
          <a:stretch>
            <a:fillRect/>
          </a:stretch>
        </p:blipFill>
        <p:spPr>
          <a:xfrm>
            <a:off x="152400" y="1225675"/>
            <a:ext cx="8839201" cy="3090061"/>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47" name="Shape 347"/>
        <p:cNvGrpSpPr/>
        <p:nvPr/>
      </p:nvGrpSpPr>
      <p:grpSpPr>
        <a:xfrm>
          <a:off x="0" y="0"/>
          <a:ext cx="0" cy="0"/>
          <a:chOff x="0" y="0"/>
          <a:chExt cx="0" cy="0"/>
        </a:xfrm>
      </p:grpSpPr>
      <p:sp>
        <p:nvSpPr>
          <p:cNvPr id="348" name="Google Shape;348;p41"/>
          <p:cNvSpPr txBox="1"/>
          <p:nvPr>
            <p:ph type="title"/>
          </p:nvPr>
        </p:nvSpPr>
        <p:spPr>
          <a:xfrm>
            <a:off x="92925" y="0"/>
            <a:ext cx="8945400" cy="15753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sz="3200">
                <a:latin typeface="Trebuchet MS"/>
                <a:ea typeface="Trebuchet MS"/>
                <a:cs typeface="Trebuchet MS"/>
                <a:sym typeface="Trebuchet MS"/>
              </a:rPr>
              <a:t>d</a:t>
            </a:r>
            <a:r>
              <a:rPr lang="en" sz="3200">
                <a:latin typeface="Trebuchet MS"/>
                <a:ea typeface="Trebuchet MS"/>
                <a:cs typeface="Trebuchet MS"/>
                <a:sym typeface="Trebuchet MS"/>
              </a:rPr>
              <a:t>) Now, paste the copied piece of code into the HTML editor of your CodePen.  You should now see the video embedded in your </a:t>
            </a:r>
            <a:r>
              <a:rPr lang="en" sz="3200">
                <a:latin typeface="Trebuchet MS"/>
                <a:ea typeface="Trebuchet MS"/>
                <a:cs typeface="Trebuchet MS"/>
                <a:sym typeface="Trebuchet MS"/>
              </a:rPr>
              <a:t>webpage</a:t>
            </a:r>
            <a:r>
              <a:rPr lang="en" sz="3200">
                <a:latin typeface="Trebuchet MS"/>
                <a:ea typeface="Trebuchet MS"/>
                <a:cs typeface="Trebuchet MS"/>
                <a:sym typeface="Trebuchet MS"/>
              </a:rPr>
              <a:t>!</a:t>
            </a:r>
            <a:endParaRPr sz="3200">
              <a:latin typeface="Trebuchet MS"/>
              <a:ea typeface="Trebuchet MS"/>
              <a:cs typeface="Trebuchet MS"/>
              <a:sym typeface="Trebuchet MS"/>
            </a:endParaRPr>
          </a:p>
        </p:txBody>
      </p:sp>
      <p:pic>
        <p:nvPicPr>
          <p:cNvPr id="349" name="Google Shape;349;p41"/>
          <p:cNvPicPr preferRelativeResize="0"/>
          <p:nvPr/>
        </p:nvPicPr>
        <p:blipFill>
          <a:blip r:embed="rId4">
            <a:alphaModFix/>
          </a:blip>
          <a:stretch>
            <a:fillRect/>
          </a:stretch>
        </p:blipFill>
        <p:spPr>
          <a:xfrm>
            <a:off x="988438" y="1552675"/>
            <a:ext cx="7154375" cy="29124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53" name="Shape 353"/>
        <p:cNvGrpSpPr/>
        <p:nvPr/>
      </p:nvGrpSpPr>
      <p:grpSpPr>
        <a:xfrm>
          <a:off x="0" y="0"/>
          <a:ext cx="0" cy="0"/>
          <a:chOff x="0" y="0"/>
          <a:chExt cx="0" cy="0"/>
        </a:xfrm>
      </p:grpSpPr>
      <p:sp>
        <p:nvSpPr>
          <p:cNvPr id="354" name="Google Shape;354;p42"/>
          <p:cNvSpPr txBox="1"/>
          <p:nvPr>
            <p:ph type="title"/>
          </p:nvPr>
        </p:nvSpPr>
        <p:spPr>
          <a:xfrm>
            <a:off x="457200" y="205978"/>
            <a:ext cx="8229600" cy="8574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4200">
                <a:latin typeface="Fredoka One"/>
                <a:ea typeface="Fredoka One"/>
                <a:cs typeface="Fredoka One"/>
                <a:sym typeface="Fredoka One"/>
              </a:rPr>
              <a:t>What is </a:t>
            </a:r>
            <a:r>
              <a:rPr lang="en" sz="4200">
                <a:latin typeface="Fredoka One"/>
                <a:ea typeface="Fredoka One"/>
                <a:cs typeface="Fredoka One"/>
                <a:sym typeface="Fredoka One"/>
              </a:rPr>
              <a:t>CSS?</a:t>
            </a:r>
            <a:endParaRPr sz="4200">
              <a:latin typeface="Fredoka One"/>
              <a:ea typeface="Fredoka One"/>
              <a:cs typeface="Fredoka One"/>
              <a:sym typeface="Fredoka One"/>
            </a:endParaRPr>
          </a:p>
        </p:txBody>
      </p:sp>
      <p:sp>
        <p:nvSpPr>
          <p:cNvPr id="355" name="Google Shape;355;p42"/>
          <p:cNvSpPr txBox="1"/>
          <p:nvPr>
            <p:ph idx="1" type="body"/>
          </p:nvPr>
        </p:nvSpPr>
        <p:spPr>
          <a:xfrm>
            <a:off x="457200" y="1200150"/>
            <a:ext cx="8229600" cy="3394500"/>
          </a:xfrm>
          <a:prstGeom prst="rect">
            <a:avLst/>
          </a:prstGeom>
        </p:spPr>
        <p:txBody>
          <a:bodyPr anchorCtr="0" anchor="t" bIns="91425" lIns="91425" spcFirstLastPara="1" rIns="91425" wrap="square" tIns="91425">
            <a:normAutofit/>
          </a:bodyPr>
          <a:lstStyle/>
          <a:p>
            <a:pPr indent="-381000" lvl="0" marL="457200" rtl="0" algn="l">
              <a:spcBef>
                <a:spcPts val="640"/>
              </a:spcBef>
              <a:spcAft>
                <a:spcPts val="0"/>
              </a:spcAft>
              <a:buSzPts val="2400"/>
              <a:buChar char="•"/>
            </a:pPr>
            <a:r>
              <a:rPr lang="en" sz="2400"/>
              <a:t>CSS stands for Cascading Style Sheets</a:t>
            </a:r>
            <a:br>
              <a:rPr lang="en" sz="2400"/>
            </a:br>
            <a:endParaRPr sz="900"/>
          </a:p>
          <a:p>
            <a:pPr indent="-381000" lvl="0" marL="457200" rtl="0" algn="l">
              <a:spcBef>
                <a:spcPts val="0"/>
              </a:spcBef>
              <a:spcAft>
                <a:spcPts val="0"/>
              </a:spcAft>
              <a:buSzPts val="2400"/>
              <a:buChar char="•"/>
            </a:pPr>
            <a:r>
              <a:rPr lang="en" sz="2400"/>
              <a:t>It is a way to modify how your webpage looks and to add interesting style features that you can’t add with HTML only.</a:t>
            </a:r>
            <a:endParaRPr b="1" sz="2400"/>
          </a:p>
        </p:txBody>
      </p:sp>
      <p:pic>
        <p:nvPicPr>
          <p:cNvPr id="356" name="Google Shape;356;p42"/>
          <p:cNvPicPr preferRelativeResize="0"/>
          <p:nvPr/>
        </p:nvPicPr>
        <p:blipFill>
          <a:blip r:embed="rId4">
            <a:alphaModFix/>
          </a:blip>
          <a:stretch>
            <a:fillRect/>
          </a:stretch>
        </p:blipFill>
        <p:spPr>
          <a:xfrm>
            <a:off x="3752238" y="2648050"/>
            <a:ext cx="1639525" cy="18704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60" name="Shape 360"/>
        <p:cNvGrpSpPr/>
        <p:nvPr/>
      </p:nvGrpSpPr>
      <p:grpSpPr>
        <a:xfrm>
          <a:off x="0" y="0"/>
          <a:ext cx="0" cy="0"/>
          <a:chOff x="0" y="0"/>
          <a:chExt cx="0" cy="0"/>
        </a:xfrm>
      </p:grpSpPr>
      <p:sp>
        <p:nvSpPr>
          <p:cNvPr id="361" name="Google Shape;361;p43"/>
          <p:cNvSpPr/>
          <p:nvPr/>
        </p:nvSpPr>
        <p:spPr>
          <a:xfrm>
            <a:off x="283950" y="1097125"/>
            <a:ext cx="3881700" cy="3352500"/>
          </a:xfrm>
          <a:prstGeom prst="rect">
            <a:avLst/>
          </a:prstGeom>
          <a:solidFill>
            <a:srgbClr val="F3F3F3"/>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 name="Google Shape;362;p43"/>
          <p:cNvSpPr txBox="1"/>
          <p:nvPr>
            <p:ph type="title"/>
          </p:nvPr>
        </p:nvSpPr>
        <p:spPr>
          <a:xfrm>
            <a:off x="1321875" y="205975"/>
            <a:ext cx="7365000" cy="8574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4200">
                <a:latin typeface="Fredoka One"/>
                <a:ea typeface="Fredoka One"/>
                <a:cs typeface="Fredoka One"/>
                <a:sym typeface="Fredoka One"/>
              </a:rPr>
              <a:t>CSS- Example</a:t>
            </a:r>
            <a:endParaRPr sz="4200">
              <a:latin typeface="Fredoka One"/>
              <a:ea typeface="Fredoka One"/>
              <a:cs typeface="Fredoka One"/>
              <a:sym typeface="Fredoka One"/>
            </a:endParaRPr>
          </a:p>
        </p:txBody>
      </p:sp>
      <p:sp>
        <p:nvSpPr>
          <p:cNvPr id="363" name="Google Shape;363;p43"/>
          <p:cNvSpPr txBox="1"/>
          <p:nvPr/>
        </p:nvSpPr>
        <p:spPr>
          <a:xfrm>
            <a:off x="457200" y="1134450"/>
            <a:ext cx="3845700" cy="3315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500">
                <a:latin typeface="Trebuchet MS"/>
                <a:ea typeface="Trebuchet MS"/>
                <a:cs typeface="Trebuchet MS"/>
                <a:sym typeface="Trebuchet MS"/>
              </a:rPr>
              <a:t>&lt;html&gt;</a:t>
            </a:r>
            <a:endParaRPr sz="1500">
              <a:latin typeface="Trebuchet MS"/>
              <a:ea typeface="Trebuchet MS"/>
              <a:cs typeface="Trebuchet MS"/>
              <a:sym typeface="Trebuchet MS"/>
            </a:endParaRPr>
          </a:p>
          <a:p>
            <a:pPr indent="457200" lvl="0" marL="0" rtl="0" algn="l">
              <a:spcBef>
                <a:spcPts val="0"/>
              </a:spcBef>
              <a:spcAft>
                <a:spcPts val="0"/>
              </a:spcAft>
              <a:buNone/>
            </a:pPr>
            <a:r>
              <a:rPr lang="en" sz="1500">
                <a:latin typeface="Trebuchet MS"/>
                <a:ea typeface="Trebuchet MS"/>
                <a:cs typeface="Trebuchet MS"/>
                <a:sym typeface="Trebuchet MS"/>
              </a:rPr>
              <a:t>&lt;head&gt;</a:t>
            </a:r>
            <a:endParaRPr sz="1500">
              <a:latin typeface="Trebuchet MS"/>
              <a:ea typeface="Trebuchet MS"/>
              <a:cs typeface="Trebuchet MS"/>
              <a:sym typeface="Trebuchet MS"/>
            </a:endParaRPr>
          </a:p>
          <a:p>
            <a:pPr indent="457200" lvl="0" marL="457200" rtl="0" algn="l">
              <a:spcBef>
                <a:spcPts val="0"/>
              </a:spcBef>
              <a:spcAft>
                <a:spcPts val="0"/>
              </a:spcAft>
              <a:buNone/>
            </a:pPr>
            <a:r>
              <a:rPr lang="en" sz="1500">
                <a:latin typeface="Trebuchet MS"/>
                <a:ea typeface="Trebuchet MS"/>
                <a:cs typeface="Trebuchet MS"/>
                <a:sym typeface="Trebuchet MS"/>
              </a:rPr>
              <a:t>&lt;title&gt;Demo Page&lt;/title&gt;</a:t>
            </a:r>
            <a:endParaRPr sz="1500">
              <a:latin typeface="Trebuchet MS"/>
              <a:ea typeface="Trebuchet MS"/>
              <a:cs typeface="Trebuchet MS"/>
              <a:sym typeface="Trebuchet MS"/>
            </a:endParaRPr>
          </a:p>
          <a:p>
            <a:pPr indent="457200" lvl="0" marL="0" rtl="0" algn="l">
              <a:spcBef>
                <a:spcPts val="0"/>
              </a:spcBef>
              <a:spcAft>
                <a:spcPts val="0"/>
              </a:spcAft>
              <a:buNone/>
            </a:pPr>
            <a:r>
              <a:rPr lang="en" sz="1500">
                <a:latin typeface="Trebuchet MS"/>
                <a:ea typeface="Trebuchet MS"/>
                <a:cs typeface="Trebuchet MS"/>
                <a:sym typeface="Trebuchet MS"/>
              </a:rPr>
              <a:t> &lt;/head&gt;</a:t>
            </a:r>
            <a:endParaRPr sz="1500">
              <a:latin typeface="Trebuchet MS"/>
              <a:ea typeface="Trebuchet MS"/>
              <a:cs typeface="Trebuchet MS"/>
              <a:sym typeface="Trebuchet MS"/>
            </a:endParaRPr>
          </a:p>
          <a:p>
            <a:pPr indent="0" lvl="0" marL="0" rtl="0" algn="l">
              <a:spcBef>
                <a:spcPts val="0"/>
              </a:spcBef>
              <a:spcAft>
                <a:spcPts val="0"/>
              </a:spcAft>
              <a:buNone/>
            </a:pPr>
            <a:r>
              <a:rPr lang="en" sz="1500">
                <a:latin typeface="Trebuchet MS"/>
                <a:ea typeface="Trebuchet MS"/>
                <a:cs typeface="Trebuchet MS"/>
                <a:sym typeface="Trebuchet MS"/>
              </a:rPr>
              <a:t>    </a:t>
            </a:r>
            <a:endParaRPr sz="1500">
              <a:latin typeface="Trebuchet MS"/>
              <a:ea typeface="Trebuchet MS"/>
              <a:cs typeface="Trebuchet MS"/>
              <a:sym typeface="Trebuchet MS"/>
            </a:endParaRPr>
          </a:p>
          <a:p>
            <a:pPr indent="457200" lvl="0" marL="0" rtl="0" algn="l">
              <a:spcBef>
                <a:spcPts val="0"/>
              </a:spcBef>
              <a:spcAft>
                <a:spcPts val="0"/>
              </a:spcAft>
              <a:buNone/>
            </a:pPr>
            <a:r>
              <a:rPr lang="en" sz="1500">
                <a:latin typeface="Trebuchet MS"/>
                <a:ea typeface="Trebuchet MS"/>
                <a:cs typeface="Trebuchet MS"/>
                <a:sym typeface="Trebuchet MS"/>
              </a:rPr>
              <a:t>&lt;body&gt;</a:t>
            </a:r>
            <a:endParaRPr sz="1500">
              <a:latin typeface="Trebuchet MS"/>
              <a:ea typeface="Trebuchet MS"/>
              <a:cs typeface="Trebuchet MS"/>
              <a:sym typeface="Trebuchet MS"/>
            </a:endParaRPr>
          </a:p>
          <a:p>
            <a:pPr indent="457200" lvl="0" marL="457200" rtl="0" algn="l">
              <a:spcBef>
                <a:spcPts val="0"/>
              </a:spcBef>
              <a:spcAft>
                <a:spcPts val="0"/>
              </a:spcAft>
              <a:buNone/>
            </a:pPr>
            <a:r>
              <a:rPr lang="en" sz="1500">
                <a:latin typeface="Trebuchet MS"/>
                <a:ea typeface="Trebuchet MS"/>
                <a:cs typeface="Trebuchet MS"/>
                <a:sym typeface="Trebuchet MS"/>
              </a:rPr>
              <a:t>&lt;p&gt;This is a paragraph!&lt;/p&gt;</a:t>
            </a:r>
            <a:endParaRPr sz="1500">
              <a:latin typeface="Trebuchet MS"/>
              <a:ea typeface="Trebuchet MS"/>
              <a:cs typeface="Trebuchet MS"/>
              <a:sym typeface="Trebuchet MS"/>
            </a:endParaRPr>
          </a:p>
          <a:p>
            <a:pPr indent="457200" lvl="0" marL="0" rtl="0" algn="l">
              <a:spcBef>
                <a:spcPts val="0"/>
              </a:spcBef>
              <a:spcAft>
                <a:spcPts val="0"/>
              </a:spcAft>
              <a:buNone/>
            </a:pPr>
            <a:r>
              <a:rPr lang="en" sz="1500">
                <a:latin typeface="Trebuchet MS"/>
                <a:ea typeface="Trebuchet MS"/>
                <a:cs typeface="Trebuchet MS"/>
                <a:sym typeface="Trebuchet MS"/>
              </a:rPr>
              <a:t>&lt;/body&gt;</a:t>
            </a:r>
            <a:endParaRPr sz="1500">
              <a:latin typeface="Trebuchet MS"/>
              <a:ea typeface="Trebuchet MS"/>
              <a:cs typeface="Trebuchet MS"/>
              <a:sym typeface="Trebuchet MS"/>
            </a:endParaRPr>
          </a:p>
          <a:p>
            <a:pPr indent="0" lvl="0" marL="0" rtl="0" algn="l">
              <a:spcBef>
                <a:spcPts val="0"/>
              </a:spcBef>
              <a:spcAft>
                <a:spcPts val="0"/>
              </a:spcAft>
              <a:buNone/>
            </a:pPr>
            <a:r>
              <a:rPr lang="en" sz="1500">
                <a:latin typeface="Trebuchet MS"/>
                <a:ea typeface="Trebuchet MS"/>
                <a:cs typeface="Trebuchet MS"/>
                <a:sym typeface="Trebuchet MS"/>
              </a:rPr>
              <a:t>&lt;/html&gt;</a:t>
            </a:r>
            <a:endParaRPr sz="1500">
              <a:latin typeface="Trebuchet MS"/>
              <a:ea typeface="Trebuchet MS"/>
              <a:cs typeface="Trebuchet MS"/>
              <a:sym typeface="Trebuchet MS"/>
            </a:endParaRPr>
          </a:p>
          <a:p>
            <a:pPr indent="0" lvl="0" marL="0" rtl="0" algn="l">
              <a:spcBef>
                <a:spcPts val="0"/>
              </a:spcBef>
              <a:spcAft>
                <a:spcPts val="0"/>
              </a:spcAft>
              <a:buNone/>
            </a:pPr>
            <a:r>
              <a:t/>
            </a:r>
            <a:endParaRPr sz="1600"/>
          </a:p>
        </p:txBody>
      </p:sp>
      <p:pic>
        <p:nvPicPr>
          <p:cNvPr id="364" name="Google Shape;364;p43"/>
          <p:cNvPicPr preferRelativeResize="0"/>
          <p:nvPr/>
        </p:nvPicPr>
        <p:blipFill>
          <a:blip r:embed="rId4">
            <a:alphaModFix/>
          </a:blip>
          <a:stretch>
            <a:fillRect/>
          </a:stretch>
        </p:blipFill>
        <p:spPr>
          <a:xfrm>
            <a:off x="4369600" y="1097250"/>
            <a:ext cx="4516275" cy="3352500"/>
          </a:xfrm>
          <a:prstGeom prst="rect">
            <a:avLst/>
          </a:prstGeom>
          <a:noFill/>
          <a:ln cap="flat" cmpd="sng" w="9525">
            <a:solidFill>
              <a:srgbClr val="000000"/>
            </a:solidFill>
            <a:prstDash val="solid"/>
            <a:round/>
            <a:headEnd len="sm" w="sm" type="none"/>
            <a:tailEnd len="sm" w="sm" type="none"/>
          </a:ln>
        </p:spPr>
      </p:pic>
      <p:pic>
        <p:nvPicPr>
          <p:cNvPr id="365" name="Google Shape;365;p43"/>
          <p:cNvPicPr preferRelativeResize="0"/>
          <p:nvPr/>
        </p:nvPicPr>
        <p:blipFill>
          <a:blip r:embed="rId5">
            <a:alphaModFix/>
          </a:blip>
          <a:stretch>
            <a:fillRect/>
          </a:stretch>
        </p:blipFill>
        <p:spPr>
          <a:xfrm>
            <a:off x="308450" y="136588"/>
            <a:ext cx="926775" cy="9267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80" name="Shape 80"/>
        <p:cNvGrpSpPr/>
        <p:nvPr/>
      </p:nvGrpSpPr>
      <p:grpSpPr>
        <a:xfrm>
          <a:off x="0" y="0"/>
          <a:ext cx="0" cy="0"/>
          <a:chOff x="0" y="0"/>
          <a:chExt cx="0" cy="0"/>
        </a:xfrm>
      </p:grpSpPr>
      <p:pic>
        <p:nvPicPr>
          <p:cNvPr id="81" name="Google Shape;81;p17"/>
          <p:cNvPicPr preferRelativeResize="0"/>
          <p:nvPr/>
        </p:nvPicPr>
        <p:blipFill>
          <a:blip r:embed="rId4">
            <a:alphaModFix/>
          </a:blip>
          <a:stretch>
            <a:fillRect/>
          </a:stretch>
        </p:blipFill>
        <p:spPr>
          <a:xfrm>
            <a:off x="3433488" y="1079100"/>
            <a:ext cx="5284823" cy="3163650"/>
          </a:xfrm>
          <a:prstGeom prst="rect">
            <a:avLst/>
          </a:prstGeom>
          <a:noFill/>
          <a:ln>
            <a:noFill/>
          </a:ln>
        </p:spPr>
      </p:pic>
      <p:pic>
        <p:nvPicPr>
          <p:cNvPr id="82" name="Google Shape;82;p17"/>
          <p:cNvPicPr preferRelativeResize="0"/>
          <p:nvPr/>
        </p:nvPicPr>
        <p:blipFill rotWithShape="1">
          <a:blip r:embed="rId5">
            <a:alphaModFix/>
          </a:blip>
          <a:srcRect b="33023" l="0" r="0" t="33026"/>
          <a:stretch/>
        </p:blipFill>
        <p:spPr>
          <a:xfrm>
            <a:off x="175500" y="196498"/>
            <a:ext cx="5025199" cy="1706025"/>
          </a:xfrm>
          <a:prstGeom prst="rect">
            <a:avLst/>
          </a:prstGeom>
          <a:noFill/>
          <a:ln>
            <a:noFill/>
          </a:ln>
        </p:spPr>
      </p:pic>
      <p:sp>
        <p:nvSpPr>
          <p:cNvPr id="83" name="Google Shape;83;p17"/>
          <p:cNvSpPr txBox="1"/>
          <p:nvPr>
            <p:ph type="ctrTitle"/>
          </p:nvPr>
        </p:nvSpPr>
        <p:spPr>
          <a:xfrm>
            <a:off x="343600" y="663725"/>
            <a:ext cx="4689000" cy="10077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891"/>
              <a:buFont typeface="Arial"/>
              <a:buNone/>
            </a:pPr>
            <a:r>
              <a:rPr lang="en" sz="3700">
                <a:latin typeface="Fredoka One"/>
                <a:ea typeface="Fredoka One"/>
                <a:cs typeface="Fredoka One"/>
                <a:sym typeface="Fredoka One"/>
              </a:rPr>
              <a:t>What is a website? What is a webpage?</a:t>
            </a:r>
            <a:endParaRPr sz="3700">
              <a:solidFill>
                <a:srgbClr val="000000"/>
              </a:solidFill>
              <a:latin typeface="Fredoka One"/>
              <a:ea typeface="Fredoka One"/>
              <a:cs typeface="Fredoka One"/>
              <a:sym typeface="Fredoka One"/>
            </a:endParaRPr>
          </a:p>
        </p:txBody>
      </p:sp>
      <p:pic>
        <p:nvPicPr>
          <p:cNvPr id="84" name="Google Shape;84;p17"/>
          <p:cNvPicPr preferRelativeResize="0"/>
          <p:nvPr/>
        </p:nvPicPr>
        <p:blipFill>
          <a:blip r:embed="rId6">
            <a:alphaModFix/>
          </a:blip>
          <a:stretch>
            <a:fillRect/>
          </a:stretch>
        </p:blipFill>
        <p:spPr>
          <a:xfrm>
            <a:off x="717475" y="2334624"/>
            <a:ext cx="1908125" cy="190812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69" name="Shape 369"/>
        <p:cNvGrpSpPr/>
        <p:nvPr/>
      </p:nvGrpSpPr>
      <p:grpSpPr>
        <a:xfrm>
          <a:off x="0" y="0"/>
          <a:ext cx="0" cy="0"/>
          <a:chOff x="0" y="0"/>
          <a:chExt cx="0" cy="0"/>
        </a:xfrm>
      </p:grpSpPr>
      <p:pic>
        <p:nvPicPr>
          <p:cNvPr id="370" name="Google Shape;370;p44"/>
          <p:cNvPicPr preferRelativeResize="0"/>
          <p:nvPr/>
        </p:nvPicPr>
        <p:blipFill>
          <a:blip r:embed="rId4">
            <a:alphaModFix/>
          </a:blip>
          <a:stretch>
            <a:fillRect/>
          </a:stretch>
        </p:blipFill>
        <p:spPr>
          <a:xfrm>
            <a:off x="5387900" y="1294496"/>
            <a:ext cx="3523125" cy="2768166"/>
          </a:xfrm>
          <a:prstGeom prst="rect">
            <a:avLst/>
          </a:prstGeom>
          <a:noFill/>
          <a:ln cap="flat" cmpd="sng" w="9525">
            <a:solidFill>
              <a:srgbClr val="000000"/>
            </a:solidFill>
            <a:prstDash val="solid"/>
            <a:round/>
            <a:headEnd len="sm" w="sm" type="none"/>
            <a:tailEnd len="sm" w="sm" type="none"/>
          </a:ln>
        </p:spPr>
      </p:pic>
      <p:sp>
        <p:nvSpPr>
          <p:cNvPr id="371" name="Google Shape;371;p44"/>
          <p:cNvSpPr txBox="1"/>
          <p:nvPr>
            <p:ph type="title"/>
          </p:nvPr>
        </p:nvSpPr>
        <p:spPr>
          <a:xfrm>
            <a:off x="1321875" y="205975"/>
            <a:ext cx="7365000" cy="8574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4200">
                <a:latin typeface="Fredoka One"/>
                <a:ea typeface="Fredoka One"/>
                <a:cs typeface="Fredoka One"/>
                <a:sym typeface="Fredoka One"/>
              </a:rPr>
              <a:t>CSS- Example</a:t>
            </a:r>
            <a:endParaRPr sz="4200">
              <a:latin typeface="Fredoka One"/>
              <a:ea typeface="Fredoka One"/>
              <a:cs typeface="Fredoka One"/>
              <a:sym typeface="Fredoka One"/>
            </a:endParaRPr>
          </a:p>
        </p:txBody>
      </p:sp>
      <p:pic>
        <p:nvPicPr>
          <p:cNvPr id="372" name="Google Shape;372;p44"/>
          <p:cNvPicPr preferRelativeResize="0"/>
          <p:nvPr/>
        </p:nvPicPr>
        <p:blipFill>
          <a:blip r:embed="rId5">
            <a:alphaModFix/>
          </a:blip>
          <a:stretch>
            <a:fillRect/>
          </a:stretch>
        </p:blipFill>
        <p:spPr>
          <a:xfrm>
            <a:off x="308450" y="136588"/>
            <a:ext cx="926775" cy="926775"/>
          </a:xfrm>
          <a:prstGeom prst="rect">
            <a:avLst/>
          </a:prstGeom>
          <a:noFill/>
          <a:ln>
            <a:noFill/>
          </a:ln>
        </p:spPr>
      </p:pic>
      <p:sp>
        <p:nvSpPr>
          <p:cNvPr id="373" name="Google Shape;373;p44"/>
          <p:cNvSpPr/>
          <p:nvPr/>
        </p:nvSpPr>
        <p:spPr>
          <a:xfrm>
            <a:off x="283950" y="1097125"/>
            <a:ext cx="4903800" cy="3445500"/>
          </a:xfrm>
          <a:prstGeom prst="rect">
            <a:avLst/>
          </a:prstGeom>
          <a:solidFill>
            <a:srgbClr val="F3F3F3"/>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p44"/>
          <p:cNvSpPr txBox="1"/>
          <p:nvPr/>
        </p:nvSpPr>
        <p:spPr>
          <a:xfrm>
            <a:off x="283950" y="1097113"/>
            <a:ext cx="5019600" cy="331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Trebuchet MS"/>
                <a:ea typeface="Trebuchet MS"/>
                <a:cs typeface="Trebuchet MS"/>
                <a:sym typeface="Trebuchet MS"/>
              </a:rPr>
              <a:t>&lt;html&gt;</a:t>
            </a:r>
            <a:endParaRPr sz="1500">
              <a:latin typeface="Trebuchet MS"/>
              <a:ea typeface="Trebuchet MS"/>
              <a:cs typeface="Trebuchet MS"/>
              <a:sym typeface="Trebuchet MS"/>
            </a:endParaRPr>
          </a:p>
          <a:p>
            <a:pPr indent="457200" lvl="0" marL="0" rtl="0" algn="l">
              <a:spcBef>
                <a:spcPts val="0"/>
              </a:spcBef>
              <a:spcAft>
                <a:spcPts val="0"/>
              </a:spcAft>
              <a:buNone/>
            </a:pPr>
            <a:r>
              <a:rPr lang="en" sz="1500">
                <a:latin typeface="Trebuchet MS"/>
                <a:ea typeface="Trebuchet MS"/>
                <a:cs typeface="Trebuchet MS"/>
                <a:sym typeface="Trebuchet MS"/>
              </a:rPr>
              <a:t>&lt;head&gt;</a:t>
            </a:r>
            <a:endParaRPr sz="1500">
              <a:latin typeface="Trebuchet MS"/>
              <a:ea typeface="Trebuchet MS"/>
              <a:cs typeface="Trebuchet MS"/>
              <a:sym typeface="Trebuchet MS"/>
            </a:endParaRPr>
          </a:p>
          <a:p>
            <a:pPr indent="457200" lvl="0" marL="457200" rtl="0" algn="l">
              <a:spcBef>
                <a:spcPts val="0"/>
              </a:spcBef>
              <a:spcAft>
                <a:spcPts val="0"/>
              </a:spcAft>
              <a:buNone/>
            </a:pPr>
            <a:r>
              <a:rPr lang="en" sz="1500">
                <a:latin typeface="Trebuchet MS"/>
                <a:ea typeface="Trebuchet MS"/>
                <a:cs typeface="Trebuchet MS"/>
                <a:sym typeface="Trebuchet MS"/>
              </a:rPr>
              <a:t>&lt;title&gt;Demo Page&lt;/title&gt;</a:t>
            </a:r>
            <a:endParaRPr sz="1500">
              <a:latin typeface="Trebuchet MS"/>
              <a:ea typeface="Trebuchet MS"/>
              <a:cs typeface="Trebuchet MS"/>
              <a:sym typeface="Trebuchet MS"/>
            </a:endParaRPr>
          </a:p>
          <a:p>
            <a:pPr indent="457200" lvl="0" marL="457200" rtl="0" algn="l">
              <a:spcBef>
                <a:spcPts val="0"/>
              </a:spcBef>
              <a:spcAft>
                <a:spcPts val="0"/>
              </a:spcAft>
              <a:buNone/>
            </a:pPr>
            <a:r>
              <a:rPr b="1" lang="en" sz="1500">
                <a:solidFill>
                  <a:srgbClr val="9900FF"/>
                </a:solidFill>
                <a:latin typeface="Trebuchet MS"/>
                <a:ea typeface="Trebuchet MS"/>
                <a:cs typeface="Trebuchet MS"/>
                <a:sym typeface="Trebuchet MS"/>
              </a:rPr>
              <a:t>&lt;style&gt;</a:t>
            </a:r>
            <a:endParaRPr b="1" sz="1500">
              <a:solidFill>
                <a:srgbClr val="9900FF"/>
              </a:solidFill>
              <a:latin typeface="Trebuchet MS"/>
              <a:ea typeface="Trebuchet MS"/>
              <a:cs typeface="Trebuchet MS"/>
              <a:sym typeface="Trebuchet MS"/>
            </a:endParaRPr>
          </a:p>
          <a:p>
            <a:pPr indent="457200" lvl="0" marL="457200" rtl="0" algn="l">
              <a:spcBef>
                <a:spcPts val="0"/>
              </a:spcBef>
              <a:spcAft>
                <a:spcPts val="0"/>
              </a:spcAft>
              <a:buNone/>
            </a:pPr>
            <a:r>
              <a:rPr b="1" lang="en" sz="1500">
                <a:solidFill>
                  <a:srgbClr val="9900FF"/>
                </a:solidFill>
                <a:latin typeface="Trebuchet MS"/>
                <a:ea typeface="Trebuchet MS"/>
                <a:cs typeface="Trebuchet MS"/>
                <a:sym typeface="Trebuchet MS"/>
              </a:rPr>
              <a:t>	body {</a:t>
            </a:r>
            <a:endParaRPr b="1" sz="1500">
              <a:solidFill>
                <a:srgbClr val="9900FF"/>
              </a:solidFill>
              <a:latin typeface="Trebuchet MS"/>
              <a:ea typeface="Trebuchet MS"/>
              <a:cs typeface="Trebuchet MS"/>
              <a:sym typeface="Trebuchet MS"/>
            </a:endParaRPr>
          </a:p>
          <a:p>
            <a:pPr indent="457200" lvl="0" marL="1371600" rtl="0" algn="l">
              <a:spcBef>
                <a:spcPts val="0"/>
              </a:spcBef>
              <a:spcAft>
                <a:spcPts val="0"/>
              </a:spcAft>
              <a:buNone/>
            </a:pPr>
            <a:r>
              <a:rPr b="1" lang="en" sz="1500">
                <a:solidFill>
                  <a:srgbClr val="9900FF"/>
                </a:solidFill>
                <a:latin typeface="Trebuchet MS"/>
                <a:ea typeface="Trebuchet MS"/>
                <a:cs typeface="Trebuchet MS"/>
                <a:sym typeface="Trebuchet MS"/>
              </a:rPr>
              <a:t>background-color:powderblue</a:t>
            </a:r>
            <a:endParaRPr b="1" sz="1500">
              <a:solidFill>
                <a:srgbClr val="9900FF"/>
              </a:solidFill>
              <a:latin typeface="Trebuchet MS"/>
              <a:ea typeface="Trebuchet MS"/>
              <a:cs typeface="Trebuchet MS"/>
              <a:sym typeface="Trebuchet MS"/>
            </a:endParaRPr>
          </a:p>
          <a:p>
            <a:pPr indent="457200" lvl="0" marL="457200" rtl="0" algn="l">
              <a:spcBef>
                <a:spcPts val="0"/>
              </a:spcBef>
              <a:spcAft>
                <a:spcPts val="0"/>
              </a:spcAft>
              <a:buNone/>
            </a:pPr>
            <a:r>
              <a:rPr b="1" lang="en" sz="1500">
                <a:solidFill>
                  <a:srgbClr val="9900FF"/>
                </a:solidFill>
                <a:latin typeface="Trebuchet MS"/>
                <a:ea typeface="Trebuchet MS"/>
                <a:cs typeface="Trebuchet MS"/>
                <a:sym typeface="Trebuchet MS"/>
              </a:rPr>
              <a:t>	}</a:t>
            </a:r>
            <a:endParaRPr b="1" sz="1500">
              <a:solidFill>
                <a:srgbClr val="9900FF"/>
              </a:solidFill>
              <a:latin typeface="Trebuchet MS"/>
              <a:ea typeface="Trebuchet MS"/>
              <a:cs typeface="Trebuchet MS"/>
              <a:sym typeface="Trebuchet MS"/>
            </a:endParaRPr>
          </a:p>
          <a:p>
            <a:pPr indent="457200" lvl="0" marL="457200" rtl="0" algn="l">
              <a:spcBef>
                <a:spcPts val="0"/>
              </a:spcBef>
              <a:spcAft>
                <a:spcPts val="0"/>
              </a:spcAft>
              <a:buNone/>
            </a:pPr>
            <a:r>
              <a:rPr b="1" lang="en" sz="1500">
                <a:solidFill>
                  <a:srgbClr val="9900FF"/>
                </a:solidFill>
                <a:latin typeface="Trebuchet MS"/>
                <a:ea typeface="Trebuchet MS"/>
                <a:cs typeface="Trebuchet MS"/>
                <a:sym typeface="Trebuchet MS"/>
              </a:rPr>
              <a:t>&lt;/style&gt;</a:t>
            </a:r>
            <a:endParaRPr b="1" sz="1500">
              <a:solidFill>
                <a:srgbClr val="9900FF"/>
              </a:solidFill>
              <a:latin typeface="Trebuchet MS"/>
              <a:ea typeface="Trebuchet MS"/>
              <a:cs typeface="Trebuchet MS"/>
              <a:sym typeface="Trebuchet MS"/>
            </a:endParaRPr>
          </a:p>
          <a:p>
            <a:pPr indent="457200" lvl="0" marL="0" rtl="0" algn="l">
              <a:spcBef>
                <a:spcPts val="0"/>
              </a:spcBef>
              <a:spcAft>
                <a:spcPts val="0"/>
              </a:spcAft>
              <a:buNone/>
            </a:pPr>
            <a:r>
              <a:rPr lang="en" sz="1500">
                <a:latin typeface="Trebuchet MS"/>
                <a:ea typeface="Trebuchet MS"/>
                <a:cs typeface="Trebuchet MS"/>
                <a:sym typeface="Trebuchet MS"/>
              </a:rPr>
              <a:t> &lt;/head&gt;</a:t>
            </a:r>
            <a:endParaRPr sz="1500">
              <a:latin typeface="Trebuchet MS"/>
              <a:ea typeface="Trebuchet MS"/>
              <a:cs typeface="Trebuchet MS"/>
              <a:sym typeface="Trebuchet MS"/>
            </a:endParaRPr>
          </a:p>
          <a:p>
            <a:pPr indent="0" lvl="0" marL="0" rtl="0" algn="l">
              <a:spcBef>
                <a:spcPts val="0"/>
              </a:spcBef>
              <a:spcAft>
                <a:spcPts val="0"/>
              </a:spcAft>
              <a:buNone/>
            </a:pPr>
            <a:r>
              <a:rPr lang="en" sz="1500">
                <a:latin typeface="Trebuchet MS"/>
                <a:ea typeface="Trebuchet MS"/>
                <a:cs typeface="Trebuchet MS"/>
                <a:sym typeface="Trebuchet MS"/>
              </a:rPr>
              <a:t>    </a:t>
            </a:r>
            <a:endParaRPr sz="1500">
              <a:latin typeface="Trebuchet MS"/>
              <a:ea typeface="Trebuchet MS"/>
              <a:cs typeface="Trebuchet MS"/>
              <a:sym typeface="Trebuchet MS"/>
            </a:endParaRPr>
          </a:p>
          <a:p>
            <a:pPr indent="457200" lvl="0" marL="0" rtl="0" algn="l">
              <a:spcBef>
                <a:spcPts val="0"/>
              </a:spcBef>
              <a:spcAft>
                <a:spcPts val="0"/>
              </a:spcAft>
              <a:buNone/>
            </a:pPr>
            <a:r>
              <a:rPr lang="en" sz="1500">
                <a:latin typeface="Trebuchet MS"/>
                <a:ea typeface="Trebuchet MS"/>
                <a:cs typeface="Trebuchet MS"/>
                <a:sym typeface="Trebuchet MS"/>
              </a:rPr>
              <a:t>&lt;body&gt;</a:t>
            </a:r>
            <a:endParaRPr sz="1500">
              <a:latin typeface="Trebuchet MS"/>
              <a:ea typeface="Trebuchet MS"/>
              <a:cs typeface="Trebuchet MS"/>
              <a:sym typeface="Trebuchet MS"/>
            </a:endParaRPr>
          </a:p>
          <a:p>
            <a:pPr indent="457200" lvl="0" marL="457200" rtl="0" algn="l">
              <a:spcBef>
                <a:spcPts val="0"/>
              </a:spcBef>
              <a:spcAft>
                <a:spcPts val="0"/>
              </a:spcAft>
              <a:buNone/>
            </a:pPr>
            <a:r>
              <a:rPr lang="en" sz="1500">
                <a:latin typeface="Trebuchet MS"/>
                <a:ea typeface="Trebuchet MS"/>
                <a:cs typeface="Trebuchet MS"/>
                <a:sym typeface="Trebuchet MS"/>
              </a:rPr>
              <a:t>&lt;p&gt;This is a paragraph!&lt;/p&gt;</a:t>
            </a:r>
            <a:endParaRPr sz="1500">
              <a:latin typeface="Trebuchet MS"/>
              <a:ea typeface="Trebuchet MS"/>
              <a:cs typeface="Trebuchet MS"/>
              <a:sym typeface="Trebuchet MS"/>
            </a:endParaRPr>
          </a:p>
          <a:p>
            <a:pPr indent="457200" lvl="0" marL="0" rtl="0" algn="l">
              <a:spcBef>
                <a:spcPts val="0"/>
              </a:spcBef>
              <a:spcAft>
                <a:spcPts val="0"/>
              </a:spcAft>
              <a:buNone/>
            </a:pPr>
            <a:r>
              <a:rPr lang="en" sz="1500">
                <a:latin typeface="Trebuchet MS"/>
                <a:ea typeface="Trebuchet MS"/>
                <a:cs typeface="Trebuchet MS"/>
                <a:sym typeface="Trebuchet MS"/>
              </a:rPr>
              <a:t>&lt;/body&gt;</a:t>
            </a:r>
            <a:endParaRPr sz="1500">
              <a:latin typeface="Trebuchet MS"/>
              <a:ea typeface="Trebuchet MS"/>
              <a:cs typeface="Trebuchet MS"/>
              <a:sym typeface="Trebuchet MS"/>
            </a:endParaRPr>
          </a:p>
          <a:p>
            <a:pPr indent="0" lvl="0" marL="0" rtl="0" algn="l">
              <a:spcBef>
                <a:spcPts val="0"/>
              </a:spcBef>
              <a:spcAft>
                <a:spcPts val="0"/>
              </a:spcAft>
              <a:buNone/>
            </a:pPr>
            <a:r>
              <a:rPr lang="en" sz="1500">
                <a:latin typeface="Trebuchet MS"/>
                <a:ea typeface="Trebuchet MS"/>
                <a:cs typeface="Trebuchet MS"/>
                <a:sym typeface="Trebuchet MS"/>
              </a:rPr>
              <a:t>&lt;/html&gt;</a:t>
            </a:r>
            <a:endParaRPr sz="1500">
              <a:latin typeface="Trebuchet MS"/>
              <a:ea typeface="Trebuchet MS"/>
              <a:cs typeface="Trebuchet MS"/>
              <a:sym typeface="Trebuchet MS"/>
            </a:endParaRPr>
          </a:p>
          <a:p>
            <a:pPr indent="0" lvl="0" marL="0" rtl="0" algn="l">
              <a:spcBef>
                <a:spcPts val="0"/>
              </a:spcBef>
              <a:spcAft>
                <a:spcPts val="0"/>
              </a:spcAft>
              <a:buNone/>
            </a:pPr>
            <a:r>
              <a:t/>
            </a:r>
            <a:endParaRPr sz="16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78" name="Shape 378"/>
        <p:cNvGrpSpPr/>
        <p:nvPr/>
      </p:nvGrpSpPr>
      <p:grpSpPr>
        <a:xfrm>
          <a:off x="0" y="0"/>
          <a:ext cx="0" cy="0"/>
          <a:chOff x="0" y="0"/>
          <a:chExt cx="0" cy="0"/>
        </a:xfrm>
      </p:grpSpPr>
      <p:sp>
        <p:nvSpPr>
          <p:cNvPr id="379" name="Google Shape;379;p45"/>
          <p:cNvSpPr txBox="1"/>
          <p:nvPr/>
        </p:nvSpPr>
        <p:spPr>
          <a:xfrm>
            <a:off x="3412250" y="1437625"/>
            <a:ext cx="5310300" cy="270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rgbClr val="9900FF"/>
                </a:solidFill>
              </a:rPr>
              <a:t>body</a:t>
            </a:r>
            <a:r>
              <a:rPr lang="en" sz="3600"/>
              <a:t> {</a:t>
            </a:r>
            <a:br>
              <a:rPr lang="en" sz="3600"/>
            </a:br>
            <a:endParaRPr sz="1000"/>
          </a:p>
          <a:p>
            <a:pPr indent="457200" lvl="0" marL="0" rtl="0" algn="l">
              <a:spcBef>
                <a:spcPts val="0"/>
              </a:spcBef>
              <a:spcAft>
                <a:spcPts val="0"/>
              </a:spcAft>
              <a:buNone/>
            </a:pPr>
            <a:r>
              <a:rPr lang="en" sz="3600">
                <a:solidFill>
                  <a:schemeClr val="dk1"/>
                </a:solidFill>
              </a:rPr>
              <a:t>background-color:powderblue;</a:t>
            </a:r>
            <a:endParaRPr sz="3600">
              <a:solidFill>
                <a:schemeClr val="dk1"/>
              </a:solidFill>
            </a:endParaRPr>
          </a:p>
          <a:p>
            <a:pPr indent="0" lvl="0" marL="0" rtl="0" algn="l">
              <a:spcBef>
                <a:spcPts val="0"/>
              </a:spcBef>
              <a:spcAft>
                <a:spcPts val="0"/>
              </a:spcAft>
              <a:buNone/>
            </a:pPr>
            <a:r>
              <a:t/>
            </a:r>
            <a:endParaRPr sz="1000">
              <a:solidFill>
                <a:schemeClr val="dk1"/>
              </a:solidFill>
            </a:endParaRPr>
          </a:p>
          <a:p>
            <a:pPr indent="0" lvl="0" marL="0" rtl="0" algn="l">
              <a:spcBef>
                <a:spcPts val="0"/>
              </a:spcBef>
              <a:spcAft>
                <a:spcPts val="0"/>
              </a:spcAft>
              <a:buNone/>
            </a:pPr>
            <a:r>
              <a:rPr lang="en" sz="3600"/>
              <a:t>}</a:t>
            </a:r>
            <a:endParaRPr sz="3600"/>
          </a:p>
          <a:p>
            <a:pPr indent="0" lvl="0" marL="0" rtl="0" algn="l">
              <a:spcBef>
                <a:spcPts val="0"/>
              </a:spcBef>
              <a:spcAft>
                <a:spcPts val="0"/>
              </a:spcAft>
              <a:buNone/>
            </a:pPr>
            <a:r>
              <a:t/>
            </a:r>
            <a:endParaRPr sz="2400"/>
          </a:p>
        </p:txBody>
      </p:sp>
      <p:sp>
        <p:nvSpPr>
          <p:cNvPr id="380" name="Google Shape;380;p45"/>
          <p:cNvSpPr/>
          <p:nvPr/>
        </p:nvSpPr>
        <p:spPr>
          <a:xfrm flipH="1" rot="10800000">
            <a:off x="2058725" y="1691275"/>
            <a:ext cx="1427700" cy="3228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45"/>
          <p:cNvSpPr txBox="1"/>
          <p:nvPr/>
        </p:nvSpPr>
        <p:spPr>
          <a:xfrm>
            <a:off x="228600" y="1143650"/>
            <a:ext cx="1962000" cy="173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t>Name of the markup tag we want to change. </a:t>
            </a:r>
            <a:endParaRPr sz="2400"/>
          </a:p>
        </p:txBody>
      </p:sp>
      <p:sp>
        <p:nvSpPr>
          <p:cNvPr id="382" name="Google Shape;382;p45"/>
          <p:cNvSpPr txBox="1"/>
          <p:nvPr/>
        </p:nvSpPr>
        <p:spPr>
          <a:xfrm>
            <a:off x="217200" y="2748075"/>
            <a:ext cx="2836200" cy="123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2400">
                <a:solidFill>
                  <a:schemeClr val="dk1"/>
                </a:solidFill>
              </a:rPr>
              <a:t>We want to make a change to the body’s background colour.</a:t>
            </a:r>
            <a:endParaRPr/>
          </a:p>
        </p:txBody>
      </p:sp>
      <p:sp>
        <p:nvSpPr>
          <p:cNvPr id="383" name="Google Shape;383;p45"/>
          <p:cNvSpPr txBox="1"/>
          <p:nvPr>
            <p:ph type="title"/>
          </p:nvPr>
        </p:nvSpPr>
        <p:spPr>
          <a:xfrm>
            <a:off x="1321875" y="205975"/>
            <a:ext cx="7365000" cy="8574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4200">
                <a:latin typeface="Fredoka One"/>
                <a:ea typeface="Fredoka One"/>
                <a:cs typeface="Fredoka One"/>
                <a:sym typeface="Fredoka One"/>
              </a:rPr>
              <a:t>CSS- Example</a:t>
            </a:r>
            <a:endParaRPr sz="4200">
              <a:latin typeface="Fredoka One"/>
              <a:ea typeface="Fredoka One"/>
              <a:cs typeface="Fredoka One"/>
              <a:sym typeface="Fredoka One"/>
            </a:endParaRPr>
          </a:p>
        </p:txBody>
      </p:sp>
      <p:pic>
        <p:nvPicPr>
          <p:cNvPr id="384" name="Google Shape;384;p45"/>
          <p:cNvPicPr preferRelativeResize="0"/>
          <p:nvPr/>
        </p:nvPicPr>
        <p:blipFill>
          <a:blip r:embed="rId4">
            <a:alphaModFix/>
          </a:blip>
          <a:stretch>
            <a:fillRect/>
          </a:stretch>
        </p:blipFill>
        <p:spPr>
          <a:xfrm>
            <a:off x="308450" y="136588"/>
            <a:ext cx="926775" cy="92677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88" name="Shape 388"/>
        <p:cNvGrpSpPr/>
        <p:nvPr/>
      </p:nvGrpSpPr>
      <p:grpSpPr>
        <a:xfrm>
          <a:off x="0" y="0"/>
          <a:ext cx="0" cy="0"/>
          <a:chOff x="0" y="0"/>
          <a:chExt cx="0" cy="0"/>
        </a:xfrm>
      </p:grpSpPr>
      <p:sp>
        <p:nvSpPr>
          <p:cNvPr id="389" name="Google Shape;389;p46"/>
          <p:cNvSpPr txBox="1"/>
          <p:nvPr/>
        </p:nvSpPr>
        <p:spPr>
          <a:xfrm>
            <a:off x="3412250" y="1437625"/>
            <a:ext cx="5310300" cy="270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600"/>
              <a:t>body</a:t>
            </a:r>
            <a:r>
              <a:rPr b="1" lang="en" sz="3600"/>
              <a:t> </a:t>
            </a:r>
            <a:r>
              <a:rPr b="1" lang="en" sz="3600">
                <a:solidFill>
                  <a:srgbClr val="9900FF"/>
                </a:solidFill>
              </a:rPr>
              <a:t>{</a:t>
            </a:r>
            <a:br>
              <a:rPr lang="en" sz="3600"/>
            </a:br>
            <a:endParaRPr sz="1000"/>
          </a:p>
          <a:p>
            <a:pPr indent="457200" lvl="0" marL="0" rtl="0" algn="l">
              <a:spcBef>
                <a:spcPts val="0"/>
              </a:spcBef>
              <a:spcAft>
                <a:spcPts val="0"/>
              </a:spcAft>
              <a:buNone/>
            </a:pPr>
            <a:r>
              <a:rPr lang="en" sz="3600">
                <a:solidFill>
                  <a:schemeClr val="dk1"/>
                </a:solidFill>
              </a:rPr>
              <a:t>b</a:t>
            </a:r>
            <a:r>
              <a:rPr lang="en" sz="3600">
                <a:solidFill>
                  <a:schemeClr val="dk1"/>
                </a:solidFill>
              </a:rPr>
              <a:t>ackground-color:</a:t>
            </a:r>
            <a:br>
              <a:rPr lang="en" sz="3600">
                <a:solidFill>
                  <a:schemeClr val="dk1"/>
                </a:solidFill>
              </a:rPr>
            </a:br>
            <a:r>
              <a:rPr lang="en" sz="3600">
                <a:solidFill>
                  <a:schemeClr val="dk1"/>
                </a:solidFill>
              </a:rPr>
              <a:t>        powderblue;</a:t>
            </a:r>
            <a:endParaRPr sz="3600">
              <a:solidFill>
                <a:schemeClr val="dk1"/>
              </a:solidFill>
            </a:endParaRPr>
          </a:p>
          <a:p>
            <a:pPr indent="0" lvl="0" marL="0" rtl="0" algn="l">
              <a:spcBef>
                <a:spcPts val="0"/>
              </a:spcBef>
              <a:spcAft>
                <a:spcPts val="0"/>
              </a:spcAft>
              <a:buNone/>
            </a:pPr>
            <a:r>
              <a:t/>
            </a:r>
            <a:endParaRPr sz="1000">
              <a:solidFill>
                <a:schemeClr val="dk1"/>
              </a:solidFill>
            </a:endParaRPr>
          </a:p>
          <a:p>
            <a:pPr indent="0" lvl="0" marL="0" rtl="0" algn="l">
              <a:spcBef>
                <a:spcPts val="0"/>
              </a:spcBef>
              <a:spcAft>
                <a:spcPts val="0"/>
              </a:spcAft>
              <a:buNone/>
            </a:pPr>
            <a:r>
              <a:rPr lang="en" sz="3600">
                <a:solidFill>
                  <a:srgbClr val="9900FF"/>
                </a:solidFill>
              </a:rPr>
              <a:t>}</a:t>
            </a:r>
            <a:endParaRPr sz="3600">
              <a:solidFill>
                <a:srgbClr val="9900FF"/>
              </a:solidFill>
            </a:endParaRPr>
          </a:p>
          <a:p>
            <a:pPr indent="0" lvl="0" marL="0" rtl="0" algn="l">
              <a:spcBef>
                <a:spcPts val="0"/>
              </a:spcBef>
              <a:spcAft>
                <a:spcPts val="0"/>
              </a:spcAft>
              <a:buNone/>
            </a:pPr>
            <a:r>
              <a:t/>
            </a:r>
            <a:endParaRPr sz="2400"/>
          </a:p>
        </p:txBody>
      </p:sp>
      <p:sp>
        <p:nvSpPr>
          <p:cNvPr id="390" name="Google Shape;390;p46"/>
          <p:cNvSpPr txBox="1"/>
          <p:nvPr/>
        </p:nvSpPr>
        <p:spPr>
          <a:xfrm>
            <a:off x="533400" y="1218300"/>
            <a:ext cx="2053800" cy="270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t>Put all the things you want to change about the body inside these curly braces.</a:t>
            </a:r>
            <a:endParaRPr sz="2400"/>
          </a:p>
        </p:txBody>
      </p:sp>
      <p:cxnSp>
        <p:nvCxnSpPr>
          <p:cNvPr id="391" name="Google Shape;391;p46"/>
          <p:cNvCxnSpPr/>
          <p:nvPr/>
        </p:nvCxnSpPr>
        <p:spPr>
          <a:xfrm flipH="1" rot="10800000">
            <a:off x="2481000" y="2110050"/>
            <a:ext cx="1617000" cy="262800"/>
          </a:xfrm>
          <a:prstGeom prst="straightConnector1">
            <a:avLst/>
          </a:prstGeom>
          <a:noFill/>
          <a:ln cap="flat" cmpd="sng" w="76200">
            <a:solidFill>
              <a:schemeClr val="dk2"/>
            </a:solidFill>
            <a:prstDash val="solid"/>
            <a:round/>
            <a:headEnd len="med" w="med" type="none"/>
            <a:tailEnd len="med" w="med" type="triangle"/>
          </a:ln>
        </p:spPr>
      </p:cxnSp>
      <p:cxnSp>
        <p:nvCxnSpPr>
          <p:cNvPr id="392" name="Google Shape;392;p46"/>
          <p:cNvCxnSpPr/>
          <p:nvPr/>
        </p:nvCxnSpPr>
        <p:spPr>
          <a:xfrm>
            <a:off x="2463650" y="2337350"/>
            <a:ext cx="949500" cy="860700"/>
          </a:xfrm>
          <a:prstGeom prst="straightConnector1">
            <a:avLst/>
          </a:prstGeom>
          <a:noFill/>
          <a:ln cap="flat" cmpd="sng" w="76200">
            <a:solidFill>
              <a:schemeClr val="dk2"/>
            </a:solidFill>
            <a:prstDash val="solid"/>
            <a:round/>
            <a:headEnd len="med" w="med" type="none"/>
            <a:tailEnd len="med" w="med" type="triangle"/>
          </a:ln>
        </p:spPr>
      </p:cxnSp>
      <p:sp>
        <p:nvSpPr>
          <p:cNvPr id="393" name="Google Shape;393;p46"/>
          <p:cNvSpPr txBox="1"/>
          <p:nvPr>
            <p:ph type="title"/>
          </p:nvPr>
        </p:nvSpPr>
        <p:spPr>
          <a:xfrm>
            <a:off x="1321875" y="205975"/>
            <a:ext cx="7365000" cy="8574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4200">
                <a:latin typeface="Fredoka One"/>
                <a:ea typeface="Fredoka One"/>
                <a:cs typeface="Fredoka One"/>
                <a:sym typeface="Fredoka One"/>
              </a:rPr>
              <a:t>CSS- Example</a:t>
            </a:r>
            <a:endParaRPr sz="4200">
              <a:latin typeface="Fredoka One"/>
              <a:ea typeface="Fredoka One"/>
              <a:cs typeface="Fredoka One"/>
              <a:sym typeface="Fredoka One"/>
            </a:endParaRPr>
          </a:p>
        </p:txBody>
      </p:sp>
      <p:pic>
        <p:nvPicPr>
          <p:cNvPr id="394" name="Google Shape;394;p46"/>
          <p:cNvPicPr preferRelativeResize="0"/>
          <p:nvPr/>
        </p:nvPicPr>
        <p:blipFill>
          <a:blip r:embed="rId4">
            <a:alphaModFix/>
          </a:blip>
          <a:stretch>
            <a:fillRect/>
          </a:stretch>
        </p:blipFill>
        <p:spPr>
          <a:xfrm>
            <a:off x="308450" y="136588"/>
            <a:ext cx="926775" cy="92677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98" name="Shape 398"/>
        <p:cNvGrpSpPr/>
        <p:nvPr/>
      </p:nvGrpSpPr>
      <p:grpSpPr>
        <a:xfrm>
          <a:off x="0" y="0"/>
          <a:ext cx="0" cy="0"/>
          <a:chOff x="0" y="0"/>
          <a:chExt cx="0" cy="0"/>
        </a:xfrm>
      </p:grpSpPr>
      <p:sp>
        <p:nvSpPr>
          <p:cNvPr id="399" name="Google Shape;399;p47"/>
          <p:cNvSpPr txBox="1"/>
          <p:nvPr/>
        </p:nvSpPr>
        <p:spPr>
          <a:xfrm>
            <a:off x="3412250" y="1437625"/>
            <a:ext cx="5310300" cy="270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600"/>
              <a:t>body {</a:t>
            </a:r>
            <a:br>
              <a:rPr lang="en" sz="3600"/>
            </a:br>
            <a:endParaRPr sz="1000"/>
          </a:p>
          <a:p>
            <a:pPr indent="0" lvl="0" marL="0" rtl="0" algn="l">
              <a:spcBef>
                <a:spcPts val="0"/>
              </a:spcBef>
              <a:spcAft>
                <a:spcPts val="0"/>
              </a:spcAft>
              <a:buNone/>
            </a:pPr>
            <a:r>
              <a:rPr lang="en" sz="3600"/>
              <a:t>	</a:t>
            </a:r>
            <a:r>
              <a:rPr b="1" lang="en" sz="3600">
                <a:solidFill>
                  <a:srgbClr val="0000FF"/>
                </a:solidFill>
              </a:rPr>
              <a:t>b</a:t>
            </a:r>
            <a:r>
              <a:rPr b="1" lang="en" sz="3600">
                <a:solidFill>
                  <a:srgbClr val="0000FF"/>
                </a:solidFill>
              </a:rPr>
              <a:t>ackground-color</a:t>
            </a:r>
            <a:r>
              <a:rPr lang="en" sz="3600"/>
              <a:t>:</a:t>
            </a:r>
            <a:br>
              <a:rPr lang="en" sz="3600"/>
            </a:br>
            <a:r>
              <a:rPr lang="en" sz="3600"/>
              <a:t>       </a:t>
            </a:r>
            <a:r>
              <a:rPr b="1" lang="en" sz="3600">
                <a:solidFill>
                  <a:srgbClr val="9900FF"/>
                </a:solidFill>
              </a:rPr>
              <a:t>powderblue</a:t>
            </a:r>
            <a:r>
              <a:rPr lang="en" sz="3600"/>
              <a:t>;</a:t>
            </a:r>
            <a:endParaRPr sz="3600"/>
          </a:p>
          <a:p>
            <a:pPr indent="0" lvl="0" marL="0" rtl="0" algn="l">
              <a:spcBef>
                <a:spcPts val="0"/>
              </a:spcBef>
              <a:spcAft>
                <a:spcPts val="0"/>
              </a:spcAft>
              <a:buNone/>
            </a:pPr>
            <a:r>
              <a:t/>
            </a:r>
            <a:endParaRPr sz="1000"/>
          </a:p>
          <a:p>
            <a:pPr indent="0" lvl="0" marL="0" rtl="0" algn="l">
              <a:spcBef>
                <a:spcPts val="0"/>
              </a:spcBef>
              <a:spcAft>
                <a:spcPts val="0"/>
              </a:spcAft>
              <a:buNone/>
            </a:pPr>
            <a:r>
              <a:rPr lang="en" sz="3600"/>
              <a:t>}</a:t>
            </a:r>
            <a:endParaRPr sz="3600"/>
          </a:p>
          <a:p>
            <a:pPr indent="0" lvl="0" marL="0" rtl="0" algn="l">
              <a:spcBef>
                <a:spcPts val="0"/>
              </a:spcBef>
              <a:spcAft>
                <a:spcPts val="0"/>
              </a:spcAft>
              <a:buNone/>
            </a:pPr>
            <a:r>
              <a:t/>
            </a:r>
            <a:endParaRPr sz="2400"/>
          </a:p>
        </p:txBody>
      </p:sp>
      <p:sp>
        <p:nvSpPr>
          <p:cNvPr id="400" name="Google Shape;400;p47"/>
          <p:cNvSpPr txBox="1"/>
          <p:nvPr/>
        </p:nvSpPr>
        <p:spPr>
          <a:xfrm>
            <a:off x="4868550" y="870350"/>
            <a:ext cx="4505100" cy="91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t>The property you want to change.</a:t>
            </a:r>
            <a:endParaRPr sz="2400"/>
          </a:p>
        </p:txBody>
      </p:sp>
      <p:sp>
        <p:nvSpPr>
          <p:cNvPr id="401" name="Google Shape;401;p47"/>
          <p:cNvSpPr/>
          <p:nvPr/>
        </p:nvSpPr>
        <p:spPr>
          <a:xfrm flipH="1" rot="10800000">
            <a:off x="2439350" y="2956800"/>
            <a:ext cx="972900" cy="3228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47"/>
          <p:cNvSpPr/>
          <p:nvPr/>
        </p:nvSpPr>
        <p:spPr>
          <a:xfrm>
            <a:off x="6168600" y="1785075"/>
            <a:ext cx="381300" cy="512400"/>
          </a:xfrm>
          <a:prstGeom prst="down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47"/>
          <p:cNvSpPr txBox="1"/>
          <p:nvPr/>
        </p:nvSpPr>
        <p:spPr>
          <a:xfrm>
            <a:off x="637225" y="2150775"/>
            <a:ext cx="1959300" cy="161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t>The value you want the property to be.</a:t>
            </a:r>
            <a:endParaRPr sz="2400"/>
          </a:p>
        </p:txBody>
      </p:sp>
      <p:sp>
        <p:nvSpPr>
          <p:cNvPr id="404" name="Google Shape;404;p47"/>
          <p:cNvSpPr txBox="1"/>
          <p:nvPr>
            <p:ph type="title"/>
          </p:nvPr>
        </p:nvSpPr>
        <p:spPr>
          <a:xfrm>
            <a:off x="1321875" y="205975"/>
            <a:ext cx="7365000" cy="8574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4200">
                <a:latin typeface="Fredoka One"/>
                <a:ea typeface="Fredoka One"/>
                <a:cs typeface="Fredoka One"/>
                <a:sym typeface="Fredoka One"/>
              </a:rPr>
              <a:t>CSS- Example</a:t>
            </a:r>
            <a:endParaRPr sz="4200">
              <a:latin typeface="Fredoka One"/>
              <a:ea typeface="Fredoka One"/>
              <a:cs typeface="Fredoka One"/>
              <a:sym typeface="Fredoka One"/>
            </a:endParaRPr>
          </a:p>
        </p:txBody>
      </p:sp>
      <p:pic>
        <p:nvPicPr>
          <p:cNvPr id="405" name="Google Shape;405;p47"/>
          <p:cNvPicPr preferRelativeResize="0"/>
          <p:nvPr/>
        </p:nvPicPr>
        <p:blipFill>
          <a:blip r:embed="rId4">
            <a:alphaModFix/>
          </a:blip>
          <a:stretch>
            <a:fillRect/>
          </a:stretch>
        </p:blipFill>
        <p:spPr>
          <a:xfrm>
            <a:off x="308450" y="136588"/>
            <a:ext cx="926775" cy="92677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09" name="Shape 409"/>
        <p:cNvGrpSpPr/>
        <p:nvPr/>
      </p:nvGrpSpPr>
      <p:grpSpPr>
        <a:xfrm>
          <a:off x="0" y="0"/>
          <a:ext cx="0" cy="0"/>
          <a:chOff x="0" y="0"/>
          <a:chExt cx="0" cy="0"/>
        </a:xfrm>
      </p:grpSpPr>
      <p:sp>
        <p:nvSpPr>
          <p:cNvPr id="410" name="Google Shape;410;p48"/>
          <p:cNvSpPr txBox="1"/>
          <p:nvPr/>
        </p:nvSpPr>
        <p:spPr>
          <a:xfrm>
            <a:off x="3412250" y="1437625"/>
            <a:ext cx="5310300" cy="270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600"/>
              <a:t>body</a:t>
            </a:r>
            <a:r>
              <a:rPr b="1" lang="en" sz="3600"/>
              <a:t> </a:t>
            </a:r>
            <a:r>
              <a:rPr b="1" lang="en" sz="3600">
                <a:solidFill>
                  <a:srgbClr val="9900FF"/>
                </a:solidFill>
              </a:rPr>
              <a:t>{</a:t>
            </a:r>
            <a:br>
              <a:rPr lang="en" sz="3600"/>
            </a:br>
            <a:endParaRPr sz="1000"/>
          </a:p>
          <a:p>
            <a:pPr indent="457200" lvl="0" marL="0" rtl="0" algn="l">
              <a:spcBef>
                <a:spcPts val="0"/>
              </a:spcBef>
              <a:spcAft>
                <a:spcPts val="0"/>
              </a:spcAft>
              <a:buNone/>
            </a:pPr>
            <a:r>
              <a:rPr lang="en" sz="3600">
                <a:solidFill>
                  <a:schemeClr val="dk1"/>
                </a:solidFill>
              </a:rPr>
              <a:t>background-color:</a:t>
            </a:r>
            <a:br>
              <a:rPr lang="en" sz="3600">
                <a:solidFill>
                  <a:schemeClr val="dk1"/>
                </a:solidFill>
              </a:rPr>
            </a:br>
            <a:r>
              <a:rPr lang="en" sz="3600">
                <a:solidFill>
                  <a:schemeClr val="dk1"/>
                </a:solidFill>
              </a:rPr>
              <a:t>        powderblue;</a:t>
            </a:r>
            <a:endParaRPr sz="3600">
              <a:solidFill>
                <a:schemeClr val="dk1"/>
              </a:solidFill>
            </a:endParaRPr>
          </a:p>
          <a:p>
            <a:pPr indent="0" lvl="0" marL="0" rtl="0" algn="l">
              <a:spcBef>
                <a:spcPts val="0"/>
              </a:spcBef>
              <a:spcAft>
                <a:spcPts val="0"/>
              </a:spcAft>
              <a:buNone/>
            </a:pPr>
            <a:r>
              <a:t/>
            </a:r>
            <a:endParaRPr sz="1000">
              <a:solidFill>
                <a:schemeClr val="dk1"/>
              </a:solidFill>
            </a:endParaRPr>
          </a:p>
          <a:p>
            <a:pPr indent="0" lvl="0" marL="0" rtl="0" algn="l">
              <a:spcBef>
                <a:spcPts val="0"/>
              </a:spcBef>
              <a:spcAft>
                <a:spcPts val="0"/>
              </a:spcAft>
              <a:buNone/>
            </a:pPr>
            <a:r>
              <a:rPr lang="en" sz="3600">
                <a:solidFill>
                  <a:srgbClr val="9900FF"/>
                </a:solidFill>
              </a:rPr>
              <a:t>}</a:t>
            </a:r>
            <a:endParaRPr sz="3600">
              <a:solidFill>
                <a:srgbClr val="9900FF"/>
              </a:solidFill>
            </a:endParaRPr>
          </a:p>
          <a:p>
            <a:pPr indent="0" lvl="0" marL="0" rtl="0" algn="l">
              <a:spcBef>
                <a:spcPts val="0"/>
              </a:spcBef>
              <a:spcAft>
                <a:spcPts val="0"/>
              </a:spcAft>
              <a:buNone/>
            </a:pPr>
            <a:r>
              <a:t/>
            </a:r>
            <a:endParaRPr sz="2400"/>
          </a:p>
        </p:txBody>
      </p:sp>
      <p:sp>
        <p:nvSpPr>
          <p:cNvPr id="411" name="Google Shape;411;p48"/>
          <p:cNvSpPr txBox="1"/>
          <p:nvPr/>
        </p:nvSpPr>
        <p:spPr>
          <a:xfrm>
            <a:off x="151100" y="2015525"/>
            <a:ext cx="2317500" cy="174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t>This property-value pair is called a declaration.</a:t>
            </a:r>
            <a:endParaRPr sz="2400"/>
          </a:p>
        </p:txBody>
      </p:sp>
      <p:cxnSp>
        <p:nvCxnSpPr>
          <p:cNvPr id="412" name="Google Shape;412;p48"/>
          <p:cNvCxnSpPr/>
          <p:nvPr/>
        </p:nvCxnSpPr>
        <p:spPr>
          <a:xfrm flipH="1" rot="10800000">
            <a:off x="2544800" y="2846700"/>
            <a:ext cx="1207500" cy="10800"/>
          </a:xfrm>
          <a:prstGeom prst="straightConnector1">
            <a:avLst/>
          </a:prstGeom>
          <a:noFill/>
          <a:ln cap="flat" cmpd="sng" w="76200">
            <a:solidFill>
              <a:schemeClr val="dk2"/>
            </a:solidFill>
            <a:prstDash val="solid"/>
            <a:round/>
            <a:headEnd len="med" w="med" type="none"/>
            <a:tailEnd len="med" w="med" type="triangle"/>
          </a:ln>
        </p:spPr>
      </p:cxnSp>
      <p:sp>
        <p:nvSpPr>
          <p:cNvPr id="413" name="Google Shape;413;p48"/>
          <p:cNvSpPr txBox="1"/>
          <p:nvPr>
            <p:ph type="title"/>
          </p:nvPr>
        </p:nvSpPr>
        <p:spPr>
          <a:xfrm>
            <a:off x="1321875" y="205975"/>
            <a:ext cx="7365000" cy="8574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4200">
                <a:latin typeface="Fredoka One"/>
                <a:ea typeface="Fredoka One"/>
                <a:cs typeface="Fredoka One"/>
                <a:sym typeface="Fredoka One"/>
              </a:rPr>
              <a:t>CSS- Example</a:t>
            </a:r>
            <a:endParaRPr sz="4200">
              <a:latin typeface="Fredoka One"/>
              <a:ea typeface="Fredoka One"/>
              <a:cs typeface="Fredoka One"/>
              <a:sym typeface="Fredoka One"/>
            </a:endParaRPr>
          </a:p>
        </p:txBody>
      </p:sp>
      <p:pic>
        <p:nvPicPr>
          <p:cNvPr id="414" name="Google Shape;414;p48"/>
          <p:cNvPicPr preferRelativeResize="0"/>
          <p:nvPr/>
        </p:nvPicPr>
        <p:blipFill>
          <a:blip r:embed="rId4">
            <a:alphaModFix/>
          </a:blip>
          <a:stretch>
            <a:fillRect/>
          </a:stretch>
        </p:blipFill>
        <p:spPr>
          <a:xfrm>
            <a:off x="308450" y="136588"/>
            <a:ext cx="926775" cy="92677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18" name="Shape 418"/>
        <p:cNvGrpSpPr/>
        <p:nvPr/>
      </p:nvGrpSpPr>
      <p:grpSpPr>
        <a:xfrm>
          <a:off x="0" y="0"/>
          <a:ext cx="0" cy="0"/>
          <a:chOff x="0" y="0"/>
          <a:chExt cx="0" cy="0"/>
        </a:xfrm>
      </p:grpSpPr>
      <p:sp>
        <p:nvSpPr>
          <p:cNvPr id="419" name="Google Shape;419;p49"/>
          <p:cNvSpPr txBox="1"/>
          <p:nvPr/>
        </p:nvSpPr>
        <p:spPr>
          <a:xfrm>
            <a:off x="634825" y="1369175"/>
            <a:ext cx="5310300" cy="270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600"/>
              <a:t>body {</a:t>
            </a:r>
            <a:br>
              <a:rPr lang="en" sz="3600"/>
            </a:br>
            <a:endParaRPr sz="1000"/>
          </a:p>
          <a:p>
            <a:pPr indent="0" lvl="0" marL="0" rtl="0" algn="l">
              <a:spcBef>
                <a:spcPts val="0"/>
              </a:spcBef>
              <a:spcAft>
                <a:spcPts val="0"/>
              </a:spcAft>
              <a:buNone/>
            </a:pPr>
            <a:r>
              <a:rPr lang="en" sz="3600"/>
              <a:t>	background-color:</a:t>
            </a:r>
            <a:br>
              <a:rPr lang="en" sz="3600"/>
            </a:br>
            <a:r>
              <a:rPr lang="en" sz="3600"/>
              <a:t>       powerblue</a:t>
            </a:r>
            <a:r>
              <a:rPr b="1" lang="en" sz="3600">
                <a:solidFill>
                  <a:srgbClr val="9900FF"/>
                </a:solidFill>
              </a:rPr>
              <a:t>;</a:t>
            </a:r>
            <a:endParaRPr b="1" sz="3600">
              <a:solidFill>
                <a:srgbClr val="9900FF"/>
              </a:solidFill>
            </a:endParaRPr>
          </a:p>
          <a:p>
            <a:pPr indent="0" lvl="0" marL="0" rtl="0" algn="l">
              <a:spcBef>
                <a:spcPts val="0"/>
              </a:spcBef>
              <a:spcAft>
                <a:spcPts val="0"/>
              </a:spcAft>
              <a:buNone/>
            </a:pPr>
            <a:r>
              <a:t/>
            </a:r>
            <a:endParaRPr sz="1000"/>
          </a:p>
          <a:p>
            <a:pPr indent="0" lvl="0" marL="0" rtl="0" algn="l">
              <a:spcBef>
                <a:spcPts val="0"/>
              </a:spcBef>
              <a:spcAft>
                <a:spcPts val="0"/>
              </a:spcAft>
              <a:buNone/>
            </a:pPr>
            <a:r>
              <a:rPr lang="en" sz="3600"/>
              <a:t>}</a:t>
            </a:r>
            <a:endParaRPr sz="3600"/>
          </a:p>
          <a:p>
            <a:pPr indent="0" lvl="0" marL="0" rtl="0" algn="l">
              <a:spcBef>
                <a:spcPts val="0"/>
              </a:spcBef>
              <a:spcAft>
                <a:spcPts val="0"/>
              </a:spcAft>
              <a:buNone/>
            </a:pPr>
            <a:r>
              <a:t/>
            </a:r>
            <a:endParaRPr sz="2400"/>
          </a:p>
        </p:txBody>
      </p:sp>
      <p:sp>
        <p:nvSpPr>
          <p:cNvPr id="420" name="Google Shape;420;p49"/>
          <p:cNvSpPr txBox="1"/>
          <p:nvPr/>
        </p:nvSpPr>
        <p:spPr>
          <a:xfrm>
            <a:off x="5691775" y="910950"/>
            <a:ext cx="3119700" cy="332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t>If you have more than one property inside the curly braces, you need a semicolon to separate each property.</a:t>
            </a:r>
            <a:endParaRPr sz="2400"/>
          </a:p>
        </p:txBody>
      </p:sp>
      <p:sp>
        <p:nvSpPr>
          <p:cNvPr id="421" name="Google Shape;421;p49"/>
          <p:cNvSpPr/>
          <p:nvPr/>
        </p:nvSpPr>
        <p:spPr>
          <a:xfrm>
            <a:off x="4077625" y="2907775"/>
            <a:ext cx="1532700" cy="332400"/>
          </a:xfrm>
          <a:prstGeom prst="lef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49"/>
          <p:cNvSpPr txBox="1"/>
          <p:nvPr>
            <p:ph type="title"/>
          </p:nvPr>
        </p:nvSpPr>
        <p:spPr>
          <a:xfrm>
            <a:off x="1321875" y="205975"/>
            <a:ext cx="7365000" cy="8574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4200">
                <a:latin typeface="Fredoka One"/>
                <a:ea typeface="Fredoka One"/>
                <a:cs typeface="Fredoka One"/>
                <a:sym typeface="Fredoka One"/>
              </a:rPr>
              <a:t>CSS- Example</a:t>
            </a:r>
            <a:endParaRPr sz="4200">
              <a:latin typeface="Fredoka One"/>
              <a:ea typeface="Fredoka One"/>
              <a:cs typeface="Fredoka One"/>
              <a:sym typeface="Fredoka One"/>
            </a:endParaRPr>
          </a:p>
        </p:txBody>
      </p:sp>
      <p:pic>
        <p:nvPicPr>
          <p:cNvPr id="423" name="Google Shape;423;p49"/>
          <p:cNvPicPr preferRelativeResize="0"/>
          <p:nvPr/>
        </p:nvPicPr>
        <p:blipFill>
          <a:blip r:embed="rId4">
            <a:alphaModFix/>
          </a:blip>
          <a:stretch>
            <a:fillRect/>
          </a:stretch>
        </p:blipFill>
        <p:spPr>
          <a:xfrm>
            <a:off x="308450" y="136588"/>
            <a:ext cx="926775" cy="92677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28" name="Shape 428"/>
        <p:cNvGrpSpPr/>
        <p:nvPr/>
      </p:nvGrpSpPr>
      <p:grpSpPr>
        <a:xfrm>
          <a:off x="0" y="0"/>
          <a:ext cx="0" cy="0"/>
          <a:chOff x="0" y="0"/>
          <a:chExt cx="0" cy="0"/>
        </a:xfrm>
      </p:grpSpPr>
      <p:sp>
        <p:nvSpPr>
          <p:cNvPr id="429" name="Google Shape;429;p50"/>
          <p:cNvSpPr txBox="1"/>
          <p:nvPr>
            <p:ph type="title"/>
          </p:nvPr>
        </p:nvSpPr>
        <p:spPr>
          <a:xfrm>
            <a:off x="53300" y="528375"/>
            <a:ext cx="3131400" cy="1228200"/>
          </a:xfrm>
          <a:prstGeom prst="rect">
            <a:avLst/>
          </a:prstGeom>
          <a:no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chemeClr val="dk1"/>
              </a:buClr>
              <a:buFont typeface="Comic Sans MS"/>
              <a:buNone/>
            </a:pPr>
            <a:r>
              <a:rPr b="1" i="0" lang="en" sz="3300" u="none" cap="none" strike="noStrike">
                <a:solidFill>
                  <a:schemeClr val="dk1"/>
                </a:solidFill>
                <a:latin typeface="Fredoka One"/>
                <a:ea typeface="Fredoka One"/>
                <a:cs typeface="Fredoka One"/>
                <a:sym typeface="Fredoka One"/>
              </a:rPr>
              <a:t>T</a:t>
            </a:r>
            <a:r>
              <a:rPr b="1" lang="en" sz="3300">
                <a:solidFill>
                  <a:schemeClr val="dk1"/>
                </a:solidFill>
                <a:latin typeface="Fredoka One"/>
                <a:ea typeface="Fredoka One"/>
                <a:cs typeface="Fredoka One"/>
                <a:sym typeface="Fredoka One"/>
              </a:rPr>
              <a:t>ry Activity 2</a:t>
            </a:r>
            <a:r>
              <a:rPr b="1" i="0" lang="en" sz="3300" u="none" cap="none" strike="noStrike">
                <a:solidFill>
                  <a:schemeClr val="dk1"/>
                </a:solidFill>
                <a:latin typeface="Fredoka One"/>
                <a:ea typeface="Fredoka One"/>
                <a:cs typeface="Fredoka One"/>
                <a:sym typeface="Fredoka One"/>
              </a:rPr>
              <a:t>!</a:t>
            </a:r>
            <a:endParaRPr sz="3300">
              <a:latin typeface="Fredoka One"/>
              <a:ea typeface="Fredoka One"/>
              <a:cs typeface="Fredoka One"/>
              <a:sym typeface="Fredoka One"/>
            </a:endParaRPr>
          </a:p>
        </p:txBody>
      </p:sp>
      <p:sp>
        <p:nvSpPr>
          <p:cNvPr id="430" name="Google Shape;430;p50"/>
          <p:cNvSpPr txBox="1"/>
          <p:nvPr>
            <p:ph idx="1" type="body"/>
          </p:nvPr>
        </p:nvSpPr>
        <p:spPr>
          <a:xfrm>
            <a:off x="53300" y="1558725"/>
            <a:ext cx="3131400" cy="2756100"/>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None/>
            </a:pPr>
            <a:r>
              <a:rPr lang="en" sz="2400">
                <a:solidFill>
                  <a:schemeClr val="dk1"/>
                </a:solidFill>
              </a:rPr>
              <a:t>Fill in each grey box on the worksheet with the tag or property that will recreate this </a:t>
            </a:r>
            <a:r>
              <a:rPr lang="en" sz="2400">
                <a:solidFill>
                  <a:schemeClr val="dk1"/>
                </a:solidFill>
              </a:rPr>
              <a:t>webpage.</a:t>
            </a:r>
            <a:endParaRPr/>
          </a:p>
        </p:txBody>
      </p:sp>
      <p:pic>
        <p:nvPicPr>
          <p:cNvPr id="431" name="Google Shape;431;p50"/>
          <p:cNvPicPr preferRelativeResize="0"/>
          <p:nvPr/>
        </p:nvPicPr>
        <p:blipFill>
          <a:blip r:embed="rId4">
            <a:alphaModFix/>
          </a:blip>
          <a:stretch>
            <a:fillRect/>
          </a:stretch>
        </p:blipFill>
        <p:spPr>
          <a:xfrm>
            <a:off x="4139875" y="408275"/>
            <a:ext cx="4142575" cy="3722176"/>
          </a:xfrm>
          <a:prstGeom prst="rect">
            <a:avLst/>
          </a:prstGeom>
          <a:noFill/>
          <a:ln cap="flat" cmpd="sng" w="28575">
            <a:solidFill>
              <a:srgbClr val="000000"/>
            </a:solidFill>
            <a:prstDash val="solid"/>
            <a:round/>
            <a:headEnd len="sm" w="sm" type="none"/>
            <a:tailEnd len="sm" w="sm" type="none"/>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35" name="Shape 435"/>
        <p:cNvGrpSpPr/>
        <p:nvPr/>
      </p:nvGrpSpPr>
      <p:grpSpPr>
        <a:xfrm>
          <a:off x="0" y="0"/>
          <a:ext cx="0" cy="0"/>
          <a:chOff x="0" y="0"/>
          <a:chExt cx="0" cy="0"/>
        </a:xfrm>
      </p:grpSpPr>
      <p:pic>
        <p:nvPicPr>
          <p:cNvPr id="436" name="Google Shape;436;p51"/>
          <p:cNvPicPr preferRelativeResize="0"/>
          <p:nvPr/>
        </p:nvPicPr>
        <p:blipFill rotWithShape="1">
          <a:blip r:embed="rId4">
            <a:alphaModFix/>
          </a:blip>
          <a:srcRect b="33023" l="0" r="0" t="33026"/>
          <a:stretch/>
        </p:blipFill>
        <p:spPr>
          <a:xfrm>
            <a:off x="773700" y="1219200"/>
            <a:ext cx="7521574" cy="2116301"/>
          </a:xfrm>
          <a:prstGeom prst="rect">
            <a:avLst/>
          </a:prstGeom>
          <a:noFill/>
          <a:ln>
            <a:noFill/>
          </a:ln>
        </p:spPr>
      </p:pic>
      <p:sp>
        <p:nvSpPr>
          <p:cNvPr id="437" name="Google Shape;437;p51"/>
          <p:cNvSpPr txBox="1"/>
          <p:nvPr>
            <p:ph type="title"/>
          </p:nvPr>
        </p:nvSpPr>
        <p:spPr>
          <a:xfrm>
            <a:off x="773700" y="1512050"/>
            <a:ext cx="7596600" cy="1530600"/>
          </a:xfrm>
          <a:prstGeom prst="rect">
            <a:avLst/>
          </a:prstGeom>
          <a:noFill/>
          <a:ln>
            <a:noFill/>
          </a:ln>
        </p:spPr>
        <p:txBody>
          <a:bodyPr anchorCtr="0" anchor="ctr" bIns="42250" lIns="42250" spcFirstLastPara="1" rIns="125375" wrap="square" tIns="42250">
            <a:normAutofit/>
          </a:bodyPr>
          <a:lstStyle/>
          <a:p>
            <a:pPr indent="-12700" lvl="0" marL="38100" marR="0" rtl="0" algn="ctr">
              <a:lnSpc>
                <a:spcPct val="100000"/>
              </a:lnSpc>
              <a:spcBef>
                <a:spcPts val="0"/>
              </a:spcBef>
              <a:spcAft>
                <a:spcPts val="0"/>
              </a:spcAft>
              <a:buClr>
                <a:srgbClr val="262626"/>
              </a:buClr>
              <a:buFont typeface="Calibri"/>
              <a:buNone/>
            </a:pPr>
            <a:r>
              <a:rPr lang="en" sz="4500">
                <a:solidFill>
                  <a:srgbClr val="262626"/>
                </a:solidFill>
                <a:latin typeface="Trebuchet MS"/>
                <a:ea typeface="Trebuchet MS"/>
                <a:cs typeface="Trebuchet MS"/>
                <a:sym typeface="Trebuchet MS"/>
              </a:rPr>
              <a:t>It’s your turn! </a:t>
            </a:r>
            <a:r>
              <a:rPr i="0" lang="en" sz="4500" u="none" cap="none" strike="noStrike">
                <a:solidFill>
                  <a:srgbClr val="262626"/>
                </a:solidFill>
                <a:latin typeface="Trebuchet MS"/>
                <a:ea typeface="Trebuchet MS"/>
                <a:cs typeface="Trebuchet MS"/>
                <a:sym typeface="Trebuchet MS"/>
              </a:rPr>
              <a:t>No</a:t>
            </a:r>
            <a:r>
              <a:rPr lang="en" sz="4500">
                <a:solidFill>
                  <a:srgbClr val="262626"/>
                </a:solidFill>
                <a:latin typeface="Trebuchet MS"/>
                <a:ea typeface="Trebuchet MS"/>
                <a:cs typeface="Trebuchet MS"/>
                <a:sym typeface="Trebuchet MS"/>
              </a:rPr>
              <a:t>w, add CSS to your webpage.</a:t>
            </a:r>
            <a:endParaRPr>
              <a:latin typeface="Trebuchet MS"/>
              <a:ea typeface="Trebuchet MS"/>
              <a:cs typeface="Trebuchet MS"/>
              <a:sym typeface="Trebuchet MS"/>
            </a:endParaRPr>
          </a:p>
        </p:txBody>
      </p:sp>
      <p:sp>
        <p:nvSpPr>
          <p:cNvPr id="438" name="Google Shape;438;p5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sz="1300">
                <a:solidFill>
                  <a:schemeClr val="dk1"/>
                </a:solidFill>
                <a:latin typeface="Arial"/>
                <a:ea typeface="Arial"/>
                <a:cs typeface="Arial"/>
                <a:sym typeface="Arial"/>
              </a:rPr>
              <a:t>‹#›</a:t>
            </a:fld>
            <a:endParaRPr sz="1300">
              <a:solidFill>
                <a:schemeClr val="dk1"/>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42" name="Shape 442"/>
        <p:cNvGrpSpPr/>
        <p:nvPr/>
      </p:nvGrpSpPr>
      <p:grpSpPr>
        <a:xfrm>
          <a:off x="0" y="0"/>
          <a:ext cx="0" cy="0"/>
          <a:chOff x="0" y="0"/>
          <a:chExt cx="0" cy="0"/>
        </a:xfrm>
      </p:grpSpPr>
      <p:grpSp>
        <p:nvGrpSpPr>
          <p:cNvPr id="443" name="Google Shape;443;p52"/>
          <p:cNvGrpSpPr/>
          <p:nvPr/>
        </p:nvGrpSpPr>
        <p:grpSpPr>
          <a:xfrm>
            <a:off x="204081" y="1397449"/>
            <a:ext cx="8735853" cy="1329349"/>
            <a:chOff x="317250" y="1568425"/>
            <a:chExt cx="8509500" cy="1329349"/>
          </a:xfrm>
        </p:grpSpPr>
        <p:pic>
          <p:nvPicPr>
            <p:cNvPr id="444" name="Google Shape;444;p52"/>
            <p:cNvPicPr preferRelativeResize="0"/>
            <p:nvPr/>
          </p:nvPicPr>
          <p:blipFill rotWithShape="1">
            <a:blip r:embed="rId4">
              <a:alphaModFix/>
            </a:blip>
            <a:srcRect b="33023" l="0" r="0" t="33026"/>
            <a:stretch/>
          </p:blipFill>
          <p:spPr>
            <a:xfrm>
              <a:off x="317250" y="1568425"/>
              <a:ext cx="8509500" cy="1329349"/>
            </a:xfrm>
            <a:prstGeom prst="rect">
              <a:avLst/>
            </a:prstGeom>
            <a:noFill/>
            <a:ln>
              <a:noFill/>
            </a:ln>
          </p:spPr>
        </p:pic>
        <p:grpSp>
          <p:nvGrpSpPr>
            <p:cNvPr id="445" name="Google Shape;445;p52"/>
            <p:cNvGrpSpPr/>
            <p:nvPr/>
          </p:nvGrpSpPr>
          <p:grpSpPr>
            <a:xfrm>
              <a:off x="426850" y="1614775"/>
              <a:ext cx="880500" cy="130500"/>
              <a:chOff x="426850" y="1614775"/>
              <a:chExt cx="880500" cy="130500"/>
            </a:xfrm>
          </p:grpSpPr>
          <p:sp>
            <p:nvSpPr>
              <p:cNvPr id="446" name="Google Shape;446;p52"/>
              <p:cNvSpPr/>
              <p:nvPr/>
            </p:nvSpPr>
            <p:spPr>
              <a:xfrm>
                <a:off x="426850" y="1614775"/>
                <a:ext cx="880500" cy="130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52"/>
              <p:cNvSpPr/>
              <p:nvPr/>
            </p:nvSpPr>
            <p:spPr>
              <a:xfrm>
                <a:off x="45662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p52"/>
              <p:cNvSpPr/>
              <p:nvPr/>
            </p:nvSpPr>
            <p:spPr>
              <a:xfrm>
                <a:off x="628150"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52"/>
              <p:cNvSpPr/>
              <p:nvPr/>
            </p:nvSpPr>
            <p:spPr>
              <a:xfrm>
                <a:off x="79967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450" name="Google Shape;450;p52"/>
          <p:cNvGrpSpPr/>
          <p:nvPr/>
        </p:nvGrpSpPr>
        <p:grpSpPr>
          <a:xfrm>
            <a:off x="204075" y="2772504"/>
            <a:ext cx="8735853" cy="1808978"/>
            <a:chOff x="204075" y="2976679"/>
            <a:chExt cx="8735853" cy="1808978"/>
          </a:xfrm>
        </p:grpSpPr>
        <p:grpSp>
          <p:nvGrpSpPr>
            <p:cNvPr id="451" name="Google Shape;451;p52"/>
            <p:cNvGrpSpPr/>
            <p:nvPr/>
          </p:nvGrpSpPr>
          <p:grpSpPr>
            <a:xfrm>
              <a:off x="204075" y="2976679"/>
              <a:ext cx="8735853" cy="1808978"/>
              <a:chOff x="317250" y="1568425"/>
              <a:chExt cx="8509500" cy="1329349"/>
            </a:xfrm>
          </p:grpSpPr>
          <p:pic>
            <p:nvPicPr>
              <p:cNvPr id="452" name="Google Shape;452;p52"/>
              <p:cNvPicPr preferRelativeResize="0"/>
              <p:nvPr/>
            </p:nvPicPr>
            <p:blipFill rotWithShape="1">
              <a:blip r:embed="rId4">
                <a:alphaModFix/>
              </a:blip>
              <a:srcRect b="33023" l="0" r="0" t="33026"/>
              <a:stretch/>
            </p:blipFill>
            <p:spPr>
              <a:xfrm>
                <a:off x="317250" y="1568425"/>
                <a:ext cx="8509500" cy="1329349"/>
              </a:xfrm>
              <a:prstGeom prst="rect">
                <a:avLst/>
              </a:prstGeom>
              <a:noFill/>
              <a:ln>
                <a:noFill/>
              </a:ln>
            </p:spPr>
          </p:pic>
          <p:sp>
            <p:nvSpPr>
              <p:cNvPr id="453" name="Google Shape;453;p52"/>
              <p:cNvSpPr/>
              <p:nvPr/>
            </p:nvSpPr>
            <p:spPr>
              <a:xfrm>
                <a:off x="426850" y="1614775"/>
                <a:ext cx="880500" cy="130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4" name="Google Shape;454;p52"/>
            <p:cNvSpPr/>
            <p:nvPr/>
          </p:nvSpPr>
          <p:spPr>
            <a:xfrm>
              <a:off x="501213" y="3063774"/>
              <a:ext cx="1341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5" name="Google Shape;455;p52"/>
            <p:cNvSpPr/>
            <p:nvPr/>
          </p:nvSpPr>
          <p:spPr>
            <a:xfrm>
              <a:off x="317238" y="3063774"/>
              <a:ext cx="1341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52"/>
            <p:cNvSpPr/>
            <p:nvPr/>
          </p:nvSpPr>
          <p:spPr>
            <a:xfrm>
              <a:off x="685188" y="3063774"/>
              <a:ext cx="1341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7" name="Google Shape;457;p52"/>
          <p:cNvSpPr txBox="1"/>
          <p:nvPr/>
        </p:nvSpPr>
        <p:spPr>
          <a:xfrm>
            <a:off x="344400" y="324375"/>
            <a:ext cx="8455200" cy="35805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Font typeface="Trebuchet MS"/>
              <a:buNone/>
            </a:pPr>
            <a:r>
              <a:rPr lang="en" sz="3200">
                <a:solidFill>
                  <a:schemeClr val="dk1"/>
                </a:solidFill>
                <a:latin typeface="Trebuchet MS"/>
                <a:ea typeface="Trebuchet MS"/>
                <a:cs typeface="Trebuchet MS"/>
                <a:sym typeface="Trebuchet MS"/>
              </a:rPr>
              <a:t>1. </a:t>
            </a:r>
            <a:r>
              <a:rPr lang="en" sz="3200">
                <a:solidFill>
                  <a:schemeClr val="dk1"/>
                </a:solidFill>
                <a:latin typeface="Fredoka One"/>
                <a:ea typeface="Fredoka One"/>
                <a:cs typeface="Fredoka One"/>
                <a:sym typeface="Fredoka One"/>
              </a:rPr>
              <a:t>Try changing the background color of your </a:t>
            </a:r>
            <a:r>
              <a:rPr lang="en" sz="3200">
                <a:solidFill>
                  <a:schemeClr val="dk1"/>
                </a:solidFill>
                <a:latin typeface="Fredoka One"/>
                <a:ea typeface="Fredoka One"/>
                <a:cs typeface="Fredoka One"/>
                <a:sym typeface="Fredoka One"/>
              </a:rPr>
              <a:t>webpage</a:t>
            </a:r>
            <a:endParaRPr b="1" sz="3200">
              <a:solidFill>
                <a:schemeClr val="dk1"/>
              </a:solidFill>
              <a:latin typeface="Fredoka One"/>
              <a:ea typeface="Fredoka One"/>
              <a:cs typeface="Fredoka One"/>
              <a:sym typeface="Fredoka One"/>
            </a:endParaRPr>
          </a:p>
          <a:p>
            <a:pPr indent="0" lvl="0" marL="0" rtl="0" algn="l">
              <a:spcBef>
                <a:spcPts val="0"/>
              </a:spcBef>
              <a:spcAft>
                <a:spcPts val="0"/>
              </a:spcAft>
              <a:buClr>
                <a:schemeClr val="dk1"/>
              </a:buClr>
              <a:buFont typeface="Trebuchet MS"/>
              <a:buNone/>
            </a:pPr>
            <a:r>
              <a:t/>
            </a:r>
            <a:endParaRPr b="1" sz="15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rPr lang="en" sz="3200">
                <a:solidFill>
                  <a:schemeClr val="dk1"/>
                </a:solidFill>
                <a:latin typeface="Trebuchet MS"/>
                <a:ea typeface="Trebuchet MS"/>
                <a:cs typeface="Trebuchet MS"/>
                <a:sym typeface="Trebuchet MS"/>
              </a:rPr>
              <a:t>Hint 1: What selector specifies the color of the webpage?</a:t>
            </a:r>
            <a:endParaRPr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t/>
            </a:r>
            <a:endParaRPr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rPr lang="en" sz="3200">
                <a:solidFill>
                  <a:schemeClr val="dk1"/>
                </a:solidFill>
                <a:latin typeface="Trebuchet MS"/>
                <a:ea typeface="Trebuchet MS"/>
                <a:cs typeface="Trebuchet MS"/>
                <a:sym typeface="Trebuchet MS"/>
              </a:rPr>
              <a:t>Hint 2: Check here for color options </a:t>
            </a:r>
            <a:r>
              <a:rPr lang="en" sz="3200" u="sng">
                <a:solidFill>
                  <a:schemeClr val="hlink"/>
                </a:solidFill>
                <a:latin typeface="Trebuchet MS"/>
                <a:ea typeface="Trebuchet MS"/>
                <a:cs typeface="Trebuchet MS"/>
                <a:sym typeface="Trebuchet MS"/>
                <a:hlinkClick r:id="rId5"/>
              </a:rPr>
              <a:t>https://www.w3schools.com/cssref/css_colors.asp</a:t>
            </a:r>
            <a:r>
              <a:rPr lang="en" sz="3200">
                <a:solidFill>
                  <a:schemeClr val="dk1"/>
                </a:solidFill>
                <a:latin typeface="Trebuchet MS"/>
                <a:ea typeface="Trebuchet MS"/>
                <a:cs typeface="Trebuchet MS"/>
                <a:sym typeface="Trebuchet MS"/>
              </a:rPr>
              <a:t> </a:t>
            </a:r>
            <a:endParaRPr sz="3200">
              <a:solidFill>
                <a:schemeClr val="dk1"/>
              </a:solidFill>
              <a:latin typeface="Trebuchet MS"/>
              <a:ea typeface="Trebuchet MS"/>
              <a:cs typeface="Trebuchet MS"/>
              <a:sym typeface="Trebuchet MS"/>
            </a:endParaRPr>
          </a:p>
          <a:p>
            <a:pPr indent="0" lvl="0" marL="0" rtl="0" algn="ctr">
              <a:spcBef>
                <a:spcPts val="0"/>
              </a:spcBef>
              <a:spcAft>
                <a:spcPts val="0"/>
              </a:spcAft>
              <a:buClr>
                <a:schemeClr val="dk1"/>
              </a:buClr>
              <a:buFont typeface="Trebuchet MS"/>
              <a:buNone/>
            </a:pPr>
            <a:r>
              <a:t/>
            </a:r>
            <a:endParaRPr/>
          </a:p>
          <a:p>
            <a:pPr indent="0" lvl="0" marL="0" rtl="0" algn="l">
              <a:spcBef>
                <a:spcPts val="0"/>
              </a:spcBef>
              <a:spcAft>
                <a:spcPts val="0"/>
              </a:spcAft>
              <a:buClr>
                <a:schemeClr val="dk1"/>
              </a:buClr>
              <a:buFont typeface="Trebuchet MS"/>
              <a:buNone/>
            </a:pPr>
            <a:r>
              <a:t/>
            </a:r>
            <a:endParaRPr sz="3200">
              <a:solidFill>
                <a:schemeClr val="dk1"/>
              </a:solidFill>
              <a:latin typeface="Trebuchet MS"/>
              <a:ea typeface="Trebuchet MS"/>
              <a:cs typeface="Trebuchet MS"/>
              <a:sym typeface="Trebuchet MS"/>
            </a:endParaRPr>
          </a:p>
          <a:p>
            <a:pPr indent="0" lvl="0" marL="0" rtl="0" algn="ctr">
              <a:spcBef>
                <a:spcPts val="0"/>
              </a:spcBef>
              <a:spcAft>
                <a:spcPts val="0"/>
              </a:spcAft>
              <a:buClr>
                <a:schemeClr val="dk1"/>
              </a:buClr>
              <a:buFont typeface="Trebuchet MS"/>
              <a:buNone/>
            </a:pPr>
            <a:r>
              <a:t/>
            </a:r>
            <a:endParaRPr/>
          </a:p>
          <a:p>
            <a:pPr indent="0" lvl="0" marL="0" rtl="0" algn="l">
              <a:spcBef>
                <a:spcPts val="0"/>
              </a:spcBef>
              <a:spcAft>
                <a:spcPts val="0"/>
              </a:spcAft>
              <a:buClr>
                <a:schemeClr val="dk1"/>
              </a:buClr>
              <a:buFont typeface="Trebuchet MS"/>
              <a:buNone/>
            </a:pPr>
            <a:r>
              <a:t/>
            </a:r>
            <a:endParaRPr/>
          </a:p>
        </p:txBody>
      </p:sp>
      <p:sp>
        <p:nvSpPr>
          <p:cNvPr id="458" name="Google Shape;458;p52"/>
          <p:cNvSpPr/>
          <p:nvPr/>
        </p:nvSpPr>
        <p:spPr>
          <a:xfrm>
            <a:off x="317250" y="1606625"/>
            <a:ext cx="8509500" cy="9723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3200">
                <a:solidFill>
                  <a:srgbClr val="999999"/>
                </a:solidFill>
                <a:latin typeface="Trebuchet MS"/>
                <a:ea typeface="Trebuchet MS"/>
                <a:cs typeface="Trebuchet MS"/>
                <a:sym typeface="Trebuchet MS"/>
              </a:rPr>
              <a:t>Hint 1</a:t>
            </a:r>
            <a:r>
              <a:rPr lang="en">
                <a:solidFill>
                  <a:srgbClr val="999999"/>
                </a:solidFill>
              </a:rPr>
              <a:t> </a:t>
            </a:r>
            <a:endParaRPr>
              <a:solidFill>
                <a:srgbClr val="999999"/>
              </a:solidFill>
            </a:endParaRPr>
          </a:p>
        </p:txBody>
      </p:sp>
      <p:sp>
        <p:nvSpPr>
          <p:cNvPr id="459" name="Google Shape;459;p52"/>
          <p:cNvSpPr/>
          <p:nvPr/>
        </p:nvSpPr>
        <p:spPr>
          <a:xfrm>
            <a:off x="317250" y="3114625"/>
            <a:ext cx="8509500" cy="14310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3200">
                <a:solidFill>
                  <a:srgbClr val="999999"/>
                </a:solidFill>
                <a:latin typeface="Trebuchet MS"/>
                <a:ea typeface="Trebuchet MS"/>
                <a:cs typeface="Trebuchet MS"/>
                <a:sym typeface="Trebuchet MS"/>
              </a:rPr>
              <a:t>Hint 2</a:t>
            </a:r>
            <a:endParaRPr>
              <a:solidFill>
                <a:srgbClr val="999999"/>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458"/>
                                        </p:tgtEl>
                                      </p:cBhvr>
                                    </p:animEffect>
                                    <p:set>
                                      <p:cBhvr>
                                        <p:cTn dur="1" fill="hold">
                                          <p:stCondLst>
                                            <p:cond delay="1000"/>
                                          </p:stCondLst>
                                        </p:cTn>
                                        <p:tgtEl>
                                          <p:spTgt spid="458"/>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459"/>
                                        </p:tgtEl>
                                      </p:cBhvr>
                                    </p:animEffect>
                                    <p:set>
                                      <p:cBhvr>
                                        <p:cTn dur="1" fill="hold">
                                          <p:stCondLst>
                                            <p:cond delay="1000"/>
                                          </p:stCondLst>
                                        </p:cTn>
                                        <p:tgtEl>
                                          <p:spTgt spid="459"/>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63" name="Shape 463"/>
        <p:cNvGrpSpPr/>
        <p:nvPr/>
      </p:nvGrpSpPr>
      <p:grpSpPr>
        <a:xfrm>
          <a:off x="0" y="0"/>
          <a:ext cx="0" cy="0"/>
          <a:chOff x="0" y="0"/>
          <a:chExt cx="0" cy="0"/>
        </a:xfrm>
      </p:grpSpPr>
      <p:grpSp>
        <p:nvGrpSpPr>
          <p:cNvPr id="464" name="Google Shape;464;p53"/>
          <p:cNvGrpSpPr/>
          <p:nvPr/>
        </p:nvGrpSpPr>
        <p:grpSpPr>
          <a:xfrm>
            <a:off x="204081" y="1397449"/>
            <a:ext cx="8735853" cy="1329349"/>
            <a:chOff x="317250" y="1568425"/>
            <a:chExt cx="8509500" cy="1329349"/>
          </a:xfrm>
        </p:grpSpPr>
        <p:pic>
          <p:nvPicPr>
            <p:cNvPr id="465" name="Google Shape;465;p53"/>
            <p:cNvPicPr preferRelativeResize="0"/>
            <p:nvPr/>
          </p:nvPicPr>
          <p:blipFill rotWithShape="1">
            <a:blip r:embed="rId4">
              <a:alphaModFix/>
            </a:blip>
            <a:srcRect b="33023" l="0" r="0" t="33026"/>
            <a:stretch/>
          </p:blipFill>
          <p:spPr>
            <a:xfrm>
              <a:off x="317250" y="1568425"/>
              <a:ext cx="8509500" cy="1329349"/>
            </a:xfrm>
            <a:prstGeom prst="rect">
              <a:avLst/>
            </a:prstGeom>
            <a:noFill/>
            <a:ln>
              <a:noFill/>
            </a:ln>
          </p:spPr>
        </p:pic>
        <p:grpSp>
          <p:nvGrpSpPr>
            <p:cNvPr id="466" name="Google Shape;466;p53"/>
            <p:cNvGrpSpPr/>
            <p:nvPr/>
          </p:nvGrpSpPr>
          <p:grpSpPr>
            <a:xfrm>
              <a:off x="426850" y="1614775"/>
              <a:ext cx="880500" cy="130500"/>
              <a:chOff x="426850" y="1614775"/>
              <a:chExt cx="880500" cy="130500"/>
            </a:xfrm>
          </p:grpSpPr>
          <p:sp>
            <p:nvSpPr>
              <p:cNvPr id="467" name="Google Shape;467;p53"/>
              <p:cNvSpPr/>
              <p:nvPr/>
            </p:nvSpPr>
            <p:spPr>
              <a:xfrm>
                <a:off x="426850" y="1614775"/>
                <a:ext cx="880500" cy="130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53"/>
              <p:cNvSpPr/>
              <p:nvPr/>
            </p:nvSpPr>
            <p:spPr>
              <a:xfrm>
                <a:off x="45662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p53"/>
              <p:cNvSpPr/>
              <p:nvPr/>
            </p:nvSpPr>
            <p:spPr>
              <a:xfrm>
                <a:off x="628150"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0" name="Google Shape;470;p53"/>
              <p:cNvSpPr/>
              <p:nvPr/>
            </p:nvSpPr>
            <p:spPr>
              <a:xfrm>
                <a:off x="79967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471" name="Google Shape;471;p53"/>
          <p:cNvGrpSpPr/>
          <p:nvPr/>
        </p:nvGrpSpPr>
        <p:grpSpPr>
          <a:xfrm>
            <a:off x="204075" y="2772504"/>
            <a:ext cx="8735853" cy="1808978"/>
            <a:chOff x="204075" y="2976679"/>
            <a:chExt cx="8735853" cy="1808978"/>
          </a:xfrm>
        </p:grpSpPr>
        <p:grpSp>
          <p:nvGrpSpPr>
            <p:cNvPr id="472" name="Google Shape;472;p53"/>
            <p:cNvGrpSpPr/>
            <p:nvPr/>
          </p:nvGrpSpPr>
          <p:grpSpPr>
            <a:xfrm>
              <a:off x="204075" y="2976679"/>
              <a:ext cx="8735853" cy="1808978"/>
              <a:chOff x="317250" y="1568425"/>
              <a:chExt cx="8509500" cy="1329349"/>
            </a:xfrm>
          </p:grpSpPr>
          <p:pic>
            <p:nvPicPr>
              <p:cNvPr id="473" name="Google Shape;473;p53"/>
              <p:cNvPicPr preferRelativeResize="0"/>
              <p:nvPr/>
            </p:nvPicPr>
            <p:blipFill rotWithShape="1">
              <a:blip r:embed="rId4">
                <a:alphaModFix/>
              </a:blip>
              <a:srcRect b="33023" l="0" r="0" t="33026"/>
              <a:stretch/>
            </p:blipFill>
            <p:spPr>
              <a:xfrm>
                <a:off x="317250" y="1568425"/>
                <a:ext cx="8509500" cy="1329349"/>
              </a:xfrm>
              <a:prstGeom prst="rect">
                <a:avLst/>
              </a:prstGeom>
              <a:noFill/>
              <a:ln>
                <a:noFill/>
              </a:ln>
            </p:spPr>
          </p:pic>
          <p:sp>
            <p:nvSpPr>
              <p:cNvPr id="474" name="Google Shape;474;p53"/>
              <p:cNvSpPr/>
              <p:nvPr/>
            </p:nvSpPr>
            <p:spPr>
              <a:xfrm>
                <a:off x="426850" y="1614775"/>
                <a:ext cx="880500" cy="130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75" name="Google Shape;475;p53"/>
            <p:cNvSpPr/>
            <p:nvPr/>
          </p:nvSpPr>
          <p:spPr>
            <a:xfrm>
              <a:off x="501213" y="3063774"/>
              <a:ext cx="1341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53"/>
            <p:cNvSpPr/>
            <p:nvPr/>
          </p:nvSpPr>
          <p:spPr>
            <a:xfrm>
              <a:off x="317238" y="3063774"/>
              <a:ext cx="1341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53"/>
            <p:cNvSpPr/>
            <p:nvPr/>
          </p:nvSpPr>
          <p:spPr>
            <a:xfrm>
              <a:off x="685188" y="3063774"/>
              <a:ext cx="1341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78" name="Google Shape;478;p53"/>
          <p:cNvSpPr txBox="1"/>
          <p:nvPr/>
        </p:nvSpPr>
        <p:spPr>
          <a:xfrm>
            <a:off x="217500" y="324375"/>
            <a:ext cx="8736000" cy="35805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Font typeface="Trebuchet MS"/>
              <a:buNone/>
            </a:pPr>
            <a:r>
              <a:rPr lang="en" sz="3200">
                <a:solidFill>
                  <a:schemeClr val="dk1"/>
                </a:solidFill>
                <a:latin typeface="Trebuchet MS"/>
                <a:ea typeface="Trebuchet MS"/>
                <a:cs typeface="Trebuchet MS"/>
                <a:sym typeface="Trebuchet MS"/>
              </a:rPr>
              <a:t>2</a:t>
            </a:r>
            <a:r>
              <a:rPr lang="en" sz="3200">
                <a:solidFill>
                  <a:schemeClr val="dk1"/>
                </a:solidFill>
                <a:latin typeface="Trebuchet MS"/>
                <a:ea typeface="Trebuchet MS"/>
                <a:cs typeface="Trebuchet MS"/>
                <a:sym typeface="Trebuchet MS"/>
              </a:rPr>
              <a:t>. </a:t>
            </a:r>
            <a:r>
              <a:rPr lang="en" sz="3200">
                <a:solidFill>
                  <a:schemeClr val="dk1"/>
                </a:solidFill>
                <a:latin typeface="Fredoka One"/>
                <a:ea typeface="Fredoka One"/>
                <a:cs typeface="Fredoka One"/>
                <a:sym typeface="Fredoka One"/>
              </a:rPr>
              <a:t>Try changing the font of the paragraph in your </a:t>
            </a:r>
            <a:r>
              <a:rPr lang="en" sz="3200">
                <a:solidFill>
                  <a:schemeClr val="dk1"/>
                </a:solidFill>
                <a:latin typeface="Fredoka One"/>
                <a:ea typeface="Fredoka One"/>
                <a:cs typeface="Fredoka One"/>
                <a:sym typeface="Fredoka One"/>
              </a:rPr>
              <a:t>webpage to ‘papyrus’</a:t>
            </a:r>
            <a:endParaRPr b="1" sz="3200">
              <a:solidFill>
                <a:schemeClr val="dk1"/>
              </a:solidFill>
              <a:latin typeface="Fredoka One"/>
              <a:ea typeface="Fredoka One"/>
              <a:cs typeface="Fredoka One"/>
              <a:sym typeface="Fredoka One"/>
            </a:endParaRPr>
          </a:p>
          <a:p>
            <a:pPr indent="0" lvl="0" marL="0" rtl="0" algn="l">
              <a:spcBef>
                <a:spcPts val="0"/>
              </a:spcBef>
              <a:spcAft>
                <a:spcPts val="0"/>
              </a:spcAft>
              <a:buClr>
                <a:schemeClr val="dk1"/>
              </a:buClr>
              <a:buFont typeface="Trebuchet MS"/>
              <a:buNone/>
            </a:pPr>
            <a:r>
              <a:t/>
            </a:r>
            <a:endParaRPr b="1" sz="2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rPr lang="en" sz="3200">
                <a:solidFill>
                  <a:schemeClr val="dk1"/>
                </a:solidFill>
                <a:latin typeface="Trebuchet MS"/>
                <a:ea typeface="Trebuchet MS"/>
                <a:cs typeface="Trebuchet MS"/>
                <a:sym typeface="Trebuchet MS"/>
              </a:rPr>
              <a:t>Hint 1: What selector specifies the font of the paragraph?</a:t>
            </a:r>
            <a:endParaRPr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t/>
            </a:r>
            <a:endParaRPr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rPr lang="en" sz="3200">
                <a:solidFill>
                  <a:schemeClr val="dk1"/>
                </a:solidFill>
                <a:latin typeface="Trebuchet MS"/>
                <a:ea typeface="Trebuchet MS"/>
                <a:cs typeface="Trebuchet MS"/>
                <a:sym typeface="Trebuchet MS"/>
              </a:rPr>
              <a:t>Hint 2: Which property are we trying to change?</a:t>
            </a:r>
            <a:endParaRPr sz="3200">
              <a:solidFill>
                <a:schemeClr val="dk1"/>
              </a:solidFill>
              <a:latin typeface="Trebuchet MS"/>
              <a:ea typeface="Trebuchet MS"/>
              <a:cs typeface="Trebuchet MS"/>
              <a:sym typeface="Trebuchet MS"/>
            </a:endParaRPr>
          </a:p>
          <a:p>
            <a:pPr indent="0" lvl="0" marL="0" rtl="0" algn="ctr">
              <a:spcBef>
                <a:spcPts val="0"/>
              </a:spcBef>
              <a:spcAft>
                <a:spcPts val="0"/>
              </a:spcAft>
              <a:buClr>
                <a:schemeClr val="dk1"/>
              </a:buClr>
              <a:buFont typeface="Trebuchet MS"/>
              <a:buNone/>
            </a:pPr>
            <a:r>
              <a:t/>
            </a:r>
            <a:endParaRPr/>
          </a:p>
          <a:p>
            <a:pPr indent="0" lvl="0" marL="0" rtl="0" algn="l">
              <a:spcBef>
                <a:spcPts val="0"/>
              </a:spcBef>
              <a:spcAft>
                <a:spcPts val="0"/>
              </a:spcAft>
              <a:buClr>
                <a:schemeClr val="dk1"/>
              </a:buClr>
              <a:buFont typeface="Trebuchet MS"/>
              <a:buNone/>
            </a:pPr>
            <a:r>
              <a:t/>
            </a:r>
            <a:endParaRPr sz="3200">
              <a:solidFill>
                <a:schemeClr val="dk1"/>
              </a:solidFill>
              <a:latin typeface="Trebuchet MS"/>
              <a:ea typeface="Trebuchet MS"/>
              <a:cs typeface="Trebuchet MS"/>
              <a:sym typeface="Trebuchet MS"/>
            </a:endParaRPr>
          </a:p>
          <a:p>
            <a:pPr indent="0" lvl="0" marL="0" rtl="0" algn="ctr">
              <a:spcBef>
                <a:spcPts val="0"/>
              </a:spcBef>
              <a:spcAft>
                <a:spcPts val="0"/>
              </a:spcAft>
              <a:buClr>
                <a:schemeClr val="dk1"/>
              </a:buClr>
              <a:buFont typeface="Trebuchet MS"/>
              <a:buNone/>
            </a:pPr>
            <a:r>
              <a:t/>
            </a:r>
            <a:endParaRPr/>
          </a:p>
          <a:p>
            <a:pPr indent="0" lvl="0" marL="0" rtl="0" algn="l">
              <a:spcBef>
                <a:spcPts val="0"/>
              </a:spcBef>
              <a:spcAft>
                <a:spcPts val="0"/>
              </a:spcAft>
              <a:buClr>
                <a:schemeClr val="dk1"/>
              </a:buClr>
              <a:buFont typeface="Trebuchet MS"/>
              <a:buNone/>
            </a:pPr>
            <a:r>
              <a:t/>
            </a:r>
            <a:endParaRPr/>
          </a:p>
        </p:txBody>
      </p:sp>
      <p:sp>
        <p:nvSpPr>
          <p:cNvPr id="479" name="Google Shape;479;p53"/>
          <p:cNvSpPr/>
          <p:nvPr/>
        </p:nvSpPr>
        <p:spPr>
          <a:xfrm>
            <a:off x="254475" y="1661650"/>
            <a:ext cx="8617200" cy="9966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3200">
                <a:solidFill>
                  <a:srgbClr val="999999"/>
                </a:solidFill>
                <a:latin typeface="Trebuchet MS"/>
                <a:ea typeface="Trebuchet MS"/>
                <a:cs typeface="Trebuchet MS"/>
                <a:sym typeface="Trebuchet MS"/>
              </a:rPr>
              <a:t>Hint 1</a:t>
            </a:r>
            <a:r>
              <a:rPr lang="en">
                <a:solidFill>
                  <a:srgbClr val="999999"/>
                </a:solidFill>
              </a:rPr>
              <a:t> </a:t>
            </a:r>
            <a:endParaRPr>
              <a:solidFill>
                <a:srgbClr val="999999"/>
              </a:solidFill>
            </a:endParaRPr>
          </a:p>
        </p:txBody>
      </p:sp>
      <p:sp>
        <p:nvSpPr>
          <p:cNvPr id="480" name="Google Shape;480;p53"/>
          <p:cNvSpPr/>
          <p:nvPr/>
        </p:nvSpPr>
        <p:spPr>
          <a:xfrm>
            <a:off x="285205" y="3063775"/>
            <a:ext cx="8586600" cy="14529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3200">
                <a:solidFill>
                  <a:srgbClr val="999999"/>
                </a:solidFill>
                <a:latin typeface="Trebuchet MS"/>
                <a:ea typeface="Trebuchet MS"/>
                <a:cs typeface="Trebuchet MS"/>
                <a:sym typeface="Trebuchet MS"/>
              </a:rPr>
              <a:t>Hint 2</a:t>
            </a:r>
            <a:endParaRPr>
              <a:solidFill>
                <a:srgbClr val="999999"/>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479"/>
                                        </p:tgtEl>
                                      </p:cBhvr>
                                    </p:animEffect>
                                    <p:set>
                                      <p:cBhvr>
                                        <p:cTn dur="1" fill="hold">
                                          <p:stCondLst>
                                            <p:cond delay="1000"/>
                                          </p:stCondLst>
                                        </p:cTn>
                                        <p:tgtEl>
                                          <p:spTgt spid="479"/>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480"/>
                                        </p:tgtEl>
                                      </p:cBhvr>
                                    </p:animEffect>
                                    <p:set>
                                      <p:cBhvr>
                                        <p:cTn dur="1" fill="hold">
                                          <p:stCondLst>
                                            <p:cond delay="1000"/>
                                          </p:stCondLst>
                                        </p:cTn>
                                        <p:tgtEl>
                                          <p:spTgt spid="480"/>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89" name="Shape 89"/>
        <p:cNvGrpSpPr/>
        <p:nvPr/>
      </p:nvGrpSpPr>
      <p:grpSpPr>
        <a:xfrm>
          <a:off x="0" y="0"/>
          <a:ext cx="0" cy="0"/>
          <a:chOff x="0" y="0"/>
          <a:chExt cx="0" cy="0"/>
        </a:xfrm>
      </p:grpSpPr>
      <p:pic>
        <p:nvPicPr>
          <p:cNvPr id="90" name="Google Shape;90;p18"/>
          <p:cNvPicPr preferRelativeResize="0"/>
          <p:nvPr/>
        </p:nvPicPr>
        <p:blipFill rotWithShape="1">
          <a:blip r:embed="rId4">
            <a:alphaModFix/>
          </a:blip>
          <a:srcRect b="33023" l="0" r="0" t="33026"/>
          <a:stretch/>
        </p:blipFill>
        <p:spPr>
          <a:xfrm>
            <a:off x="140824" y="99025"/>
            <a:ext cx="3264375" cy="1679351"/>
          </a:xfrm>
          <a:prstGeom prst="rect">
            <a:avLst/>
          </a:prstGeom>
          <a:noFill/>
          <a:ln>
            <a:noFill/>
          </a:ln>
        </p:spPr>
      </p:pic>
      <p:pic>
        <p:nvPicPr>
          <p:cNvPr id="91" name="Google Shape;91;p18"/>
          <p:cNvPicPr preferRelativeResize="0"/>
          <p:nvPr/>
        </p:nvPicPr>
        <p:blipFill>
          <a:blip r:embed="rId5">
            <a:alphaModFix/>
          </a:blip>
          <a:stretch>
            <a:fillRect/>
          </a:stretch>
        </p:blipFill>
        <p:spPr>
          <a:xfrm>
            <a:off x="2963275" y="877100"/>
            <a:ext cx="6061001" cy="3605400"/>
          </a:xfrm>
          <a:prstGeom prst="rect">
            <a:avLst/>
          </a:prstGeom>
          <a:noFill/>
          <a:ln>
            <a:noFill/>
          </a:ln>
        </p:spPr>
      </p:pic>
      <p:sp>
        <p:nvSpPr>
          <p:cNvPr id="92" name="Google Shape;92;p18"/>
          <p:cNvSpPr txBox="1"/>
          <p:nvPr>
            <p:ph type="ctrTitle"/>
          </p:nvPr>
        </p:nvSpPr>
        <p:spPr>
          <a:xfrm>
            <a:off x="64596" y="384750"/>
            <a:ext cx="3409800" cy="12582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1100"/>
              <a:buFont typeface="Arial"/>
              <a:buNone/>
            </a:pPr>
            <a:r>
              <a:rPr lang="en" sz="3700">
                <a:latin typeface="Fredoka One"/>
                <a:ea typeface="Fredoka One"/>
                <a:cs typeface="Fredoka One"/>
                <a:sym typeface="Fredoka One"/>
              </a:rPr>
              <a:t>They use HTML</a:t>
            </a:r>
            <a:endParaRPr sz="3700">
              <a:solidFill>
                <a:srgbClr val="000000"/>
              </a:solidFill>
              <a:latin typeface="Montserrat"/>
              <a:ea typeface="Montserrat"/>
              <a:cs typeface="Montserrat"/>
              <a:sym typeface="Montserrat"/>
            </a:endParaRPr>
          </a:p>
        </p:txBody>
      </p:sp>
      <p:sp>
        <p:nvSpPr>
          <p:cNvPr id="93" name="Google Shape;93;p18"/>
          <p:cNvSpPr txBox="1"/>
          <p:nvPr/>
        </p:nvSpPr>
        <p:spPr>
          <a:xfrm>
            <a:off x="2905525" y="1321325"/>
            <a:ext cx="6215400" cy="3140100"/>
          </a:xfrm>
          <a:prstGeom prst="rect">
            <a:avLst/>
          </a:prstGeom>
          <a:noFill/>
          <a:ln>
            <a:noFill/>
          </a:ln>
        </p:spPr>
        <p:txBody>
          <a:bodyPr anchorCtr="0" anchor="t" bIns="91425" lIns="91425" spcFirstLastPara="1" rIns="91425" wrap="square" tIns="91425">
            <a:spAutoFit/>
          </a:bodyPr>
          <a:lstStyle/>
          <a:p>
            <a:pPr indent="-381000" lvl="0" marL="457200" rtl="0" algn="l">
              <a:spcBef>
                <a:spcPts val="0"/>
              </a:spcBef>
              <a:spcAft>
                <a:spcPts val="0"/>
              </a:spcAft>
              <a:buClr>
                <a:schemeClr val="dk1"/>
              </a:buClr>
              <a:buSzPts val="2400"/>
              <a:buFont typeface="Montserrat"/>
              <a:buChar char="●"/>
            </a:pPr>
            <a:r>
              <a:rPr lang="en" sz="2400">
                <a:solidFill>
                  <a:schemeClr val="dk1"/>
                </a:solidFill>
                <a:latin typeface="Montserrat"/>
                <a:ea typeface="Montserrat"/>
                <a:cs typeface="Montserrat"/>
                <a:sym typeface="Montserrat"/>
              </a:rPr>
              <a:t>Every webpage is written in </a:t>
            </a:r>
            <a:r>
              <a:rPr b="1" lang="en" sz="2400">
                <a:solidFill>
                  <a:schemeClr val="dk1"/>
                </a:solidFill>
                <a:latin typeface="Montserrat"/>
                <a:ea typeface="Montserrat"/>
                <a:cs typeface="Montserrat"/>
                <a:sym typeface="Montserrat"/>
              </a:rPr>
              <a:t>HTML </a:t>
            </a:r>
            <a:endParaRPr sz="2400">
              <a:solidFill>
                <a:schemeClr val="dk1"/>
              </a:solidFill>
              <a:latin typeface="Montserrat"/>
              <a:ea typeface="Montserrat"/>
              <a:cs typeface="Montserrat"/>
              <a:sym typeface="Montserrat"/>
            </a:endParaRPr>
          </a:p>
          <a:p>
            <a:pPr indent="-381000" lvl="1" marL="914400" rtl="0" algn="l">
              <a:spcBef>
                <a:spcPts val="0"/>
              </a:spcBef>
              <a:spcAft>
                <a:spcPts val="0"/>
              </a:spcAft>
              <a:buClr>
                <a:schemeClr val="dk1"/>
              </a:buClr>
              <a:buSzPts val="2400"/>
              <a:buFont typeface="Montserrat"/>
              <a:buChar char="○"/>
            </a:pPr>
            <a:r>
              <a:rPr lang="en" sz="2400">
                <a:solidFill>
                  <a:schemeClr val="dk1"/>
                </a:solidFill>
                <a:latin typeface="Montserrat"/>
                <a:ea typeface="Montserrat"/>
                <a:cs typeface="Montserrat"/>
                <a:sym typeface="Montserrat"/>
              </a:rPr>
              <a:t>Just like a book is written in English or French</a:t>
            </a:r>
            <a:br>
              <a:rPr lang="en" sz="2400">
                <a:solidFill>
                  <a:schemeClr val="dk1"/>
                </a:solidFill>
                <a:latin typeface="Montserrat"/>
                <a:ea typeface="Montserrat"/>
                <a:cs typeface="Montserrat"/>
                <a:sym typeface="Montserrat"/>
              </a:rPr>
            </a:br>
            <a:endParaRPr sz="2400">
              <a:solidFill>
                <a:schemeClr val="dk1"/>
              </a:solidFill>
              <a:latin typeface="Montserrat"/>
              <a:ea typeface="Montserrat"/>
              <a:cs typeface="Montserrat"/>
              <a:sym typeface="Montserrat"/>
            </a:endParaRPr>
          </a:p>
          <a:p>
            <a:pPr indent="-381000" lvl="0" marL="457200" rtl="0" algn="l">
              <a:spcBef>
                <a:spcPts val="0"/>
              </a:spcBef>
              <a:spcAft>
                <a:spcPts val="0"/>
              </a:spcAft>
              <a:buClr>
                <a:schemeClr val="dk1"/>
              </a:buClr>
              <a:buSzPts val="2400"/>
              <a:buFont typeface="Montserrat"/>
              <a:buChar char="●"/>
            </a:pPr>
            <a:r>
              <a:rPr lang="en" sz="2400">
                <a:solidFill>
                  <a:schemeClr val="dk1"/>
                </a:solidFill>
                <a:latin typeface="Montserrat"/>
                <a:ea typeface="Montserrat"/>
                <a:cs typeface="Montserrat"/>
                <a:sym typeface="Montserrat"/>
              </a:rPr>
              <a:t>HTML is a language</a:t>
            </a:r>
            <a:endParaRPr sz="2400">
              <a:solidFill>
                <a:schemeClr val="dk1"/>
              </a:solidFill>
              <a:latin typeface="Montserrat"/>
              <a:ea typeface="Montserrat"/>
              <a:cs typeface="Montserrat"/>
              <a:sym typeface="Montserrat"/>
            </a:endParaRPr>
          </a:p>
          <a:p>
            <a:pPr indent="-381000" lvl="1" marL="914400" rtl="0" algn="l">
              <a:spcBef>
                <a:spcPts val="0"/>
              </a:spcBef>
              <a:spcAft>
                <a:spcPts val="0"/>
              </a:spcAft>
              <a:buClr>
                <a:schemeClr val="dk1"/>
              </a:buClr>
              <a:buSzPts val="2400"/>
              <a:buFont typeface="Montserrat"/>
              <a:buChar char="○"/>
            </a:pPr>
            <a:r>
              <a:rPr b="1" lang="en" sz="2400">
                <a:solidFill>
                  <a:schemeClr val="dk1"/>
                </a:solidFill>
                <a:latin typeface="Montserrat"/>
                <a:ea typeface="Montserrat"/>
                <a:cs typeface="Montserrat"/>
                <a:sym typeface="Montserrat"/>
              </a:rPr>
              <a:t>H</a:t>
            </a:r>
            <a:r>
              <a:rPr lang="en" sz="2400">
                <a:solidFill>
                  <a:schemeClr val="dk1"/>
                </a:solidFill>
                <a:latin typeface="Montserrat"/>
                <a:ea typeface="Montserrat"/>
                <a:cs typeface="Montserrat"/>
                <a:sym typeface="Montserrat"/>
              </a:rPr>
              <a:t>yper </a:t>
            </a:r>
            <a:r>
              <a:rPr b="1" lang="en" sz="2400">
                <a:solidFill>
                  <a:schemeClr val="dk1"/>
                </a:solidFill>
                <a:latin typeface="Montserrat"/>
                <a:ea typeface="Montserrat"/>
                <a:cs typeface="Montserrat"/>
                <a:sym typeface="Montserrat"/>
              </a:rPr>
              <a:t>T</a:t>
            </a:r>
            <a:r>
              <a:rPr lang="en" sz="2400">
                <a:solidFill>
                  <a:schemeClr val="dk1"/>
                </a:solidFill>
                <a:latin typeface="Montserrat"/>
                <a:ea typeface="Montserrat"/>
                <a:cs typeface="Montserrat"/>
                <a:sym typeface="Montserrat"/>
              </a:rPr>
              <a:t>ext  </a:t>
            </a:r>
            <a:r>
              <a:rPr b="1" lang="en" sz="2400">
                <a:solidFill>
                  <a:schemeClr val="dk1"/>
                </a:solidFill>
                <a:latin typeface="Montserrat"/>
                <a:ea typeface="Montserrat"/>
                <a:cs typeface="Montserrat"/>
                <a:sym typeface="Montserrat"/>
              </a:rPr>
              <a:t>M</a:t>
            </a:r>
            <a:r>
              <a:rPr lang="en" sz="2400">
                <a:solidFill>
                  <a:schemeClr val="dk1"/>
                </a:solidFill>
                <a:latin typeface="Montserrat"/>
                <a:ea typeface="Montserrat"/>
                <a:cs typeface="Montserrat"/>
                <a:sym typeface="Montserrat"/>
              </a:rPr>
              <a:t>arkup </a:t>
            </a:r>
            <a:r>
              <a:rPr b="1" lang="en" sz="2400">
                <a:solidFill>
                  <a:schemeClr val="dk1"/>
                </a:solidFill>
                <a:latin typeface="Montserrat"/>
                <a:ea typeface="Montserrat"/>
                <a:cs typeface="Montserrat"/>
                <a:sym typeface="Montserrat"/>
              </a:rPr>
              <a:t>L</a:t>
            </a:r>
            <a:r>
              <a:rPr lang="en" sz="2400">
                <a:solidFill>
                  <a:schemeClr val="dk1"/>
                </a:solidFill>
                <a:latin typeface="Montserrat"/>
                <a:ea typeface="Montserrat"/>
                <a:cs typeface="Montserrat"/>
                <a:sym typeface="Montserrat"/>
              </a:rPr>
              <a:t>anguage</a:t>
            </a:r>
            <a:endParaRPr sz="2400">
              <a:solidFill>
                <a:schemeClr val="dk1"/>
              </a:solidFill>
              <a:latin typeface="Montserrat"/>
              <a:ea typeface="Montserrat"/>
              <a:cs typeface="Montserrat"/>
              <a:sym typeface="Montserrat"/>
            </a:endParaRPr>
          </a:p>
          <a:p>
            <a:pPr indent="-381000" lvl="1" marL="914400" rtl="0" algn="l">
              <a:spcBef>
                <a:spcPts val="0"/>
              </a:spcBef>
              <a:spcAft>
                <a:spcPts val="0"/>
              </a:spcAft>
              <a:buClr>
                <a:schemeClr val="dk1"/>
              </a:buClr>
              <a:buSzPts val="2400"/>
              <a:buFont typeface="Montserrat"/>
              <a:buChar char="○"/>
            </a:pPr>
            <a:r>
              <a:rPr lang="en" sz="2400">
                <a:solidFill>
                  <a:schemeClr val="dk1"/>
                </a:solidFill>
                <a:latin typeface="Montserrat"/>
                <a:ea typeface="Montserrat"/>
                <a:cs typeface="Montserrat"/>
                <a:sym typeface="Montserrat"/>
              </a:rPr>
              <a:t>All HTML files must start with </a:t>
            </a:r>
            <a:br>
              <a:rPr lang="en" sz="2400">
                <a:solidFill>
                  <a:schemeClr val="dk1"/>
                </a:solidFill>
                <a:latin typeface="Montserrat"/>
                <a:ea typeface="Montserrat"/>
                <a:cs typeface="Montserrat"/>
                <a:sym typeface="Montserrat"/>
              </a:rPr>
            </a:br>
            <a:r>
              <a:rPr b="1" lang="en" sz="2400" u="sng">
                <a:solidFill>
                  <a:schemeClr val="dk1"/>
                </a:solidFill>
                <a:latin typeface="Montserrat"/>
                <a:ea typeface="Montserrat"/>
                <a:cs typeface="Montserrat"/>
                <a:sym typeface="Montserrat"/>
              </a:rPr>
              <a:t>&lt;html&gt;</a:t>
            </a:r>
            <a:r>
              <a:rPr lang="en" sz="2400">
                <a:solidFill>
                  <a:schemeClr val="dk1"/>
                </a:solidFill>
                <a:latin typeface="Montserrat"/>
                <a:ea typeface="Montserrat"/>
                <a:cs typeface="Montserrat"/>
                <a:sym typeface="Montserrat"/>
              </a:rPr>
              <a:t> and end with </a:t>
            </a:r>
            <a:r>
              <a:rPr b="1" lang="en" sz="2400" u="sng">
                <a:solidFill>
                  <a:schemeClr val="dk1"/>
                </a:solidFill>
                <a:latin typeface="Montserrat"/>
                <a:ea typeface="Montserrat"/>
                <a:cs typeface="Montserrat"/>
                <a:sym typeface="Montserrat"/>
              </a:rPr>
              <a:t>&lt;/html&gt;</a:t>
            </a:r>
            <a:endParaRPr sz="2400">
              <a:solidFill>
                <a:schemeClr val="dk1"/>
              </a:solidFill>
              <a:latin typeface="Montserrat"/>
              <a:ea typeface="Montserrat"/>
              <a:cs typeface="Montserrat"/>
              <a:sym typeface="Montserrat"/>
            </a:endParaRPr>
          </a:p>
        </p:txBody>
      </p:sp>
      <p:pic>
        <p:nvPicPr>
          <p:cNvPr id="94" name="Google Shape;94;p18"/>
          <p:cNvPicPr preferRelativeResize="0"/>
          <p:nvPr/>
        </p:nvPicPr>
        <p:blipFill>
          <a:blip r:embed="rId6">
            <a:alphaModFix/>
          </a:blip>
          <a:stretch>
            <a:fillRect/>
          </a:stretch>
        </p:blipFill>
        <p:spPr>
          <a:xfrm>
            <a:off x="603200" y="2250075"/>
            <a:ext cx="1737150" cy="175085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84" name="Shape 484"/>
        <p:cNvGrpSpPr/>
        <p:nvPr/>
      </p:nvGrpSpPr>
      <p:grpSpPr>
        <a:xfrm>
          <a:off x="0" y="0"/>
          <a:ext cx="0" cy="0"/>
          <a:chOff x="0" y="0"/>
          <a:chExt cx="0" cy="0"/>
        </a:xfrm>
      </p:grpSpPr>
      <p:grpSp>
        <p:nvGrpSpPr>
          <p:cNvPr id="485" name="Google Shape;485;p54"/>
          <p:cNvGrpSpPr/>
          <p:nvPr/>
        </p:nvGrpSpPr>
        <p:grpSpPr>
          <a:xfrm>
            <a:off x="204081" y="1449949"/>
            <a:ext cx="8735853" cy="1329349"/>
            <a:chOff x="317250" y="1568425"/>
            <a:chExt cx="8509500" cy="1329349"/>
          </a:xfrm>
        </p:grpSpPr>
        <p:pic>
          <p:nvPicPr>
            <p:cNvPr id="486" name="Google Shape;486;p54"/>
            <p:cNvPicPr preferRelativeResize="0"/>
            <p:nvPr/>
          </p:nvPicPr>
          <p:blipFill rotWithShape="1">
            <a:blip r:embed="rId4">
              <a:alphaModFix/>
            </a:blip>
            <a:srcRect b="33023" l="0" r="0" t="33026"/>
            <a:stretch/>
          </p:blipFill>
          <p:spPr>
            <a:xfrm>
              <a:off x="317250" y="1568425"/>
              <a:ext cx="8509500" cy="1329349"/>
            </a:xfrm>
            <a:prstGeom prst="rect">
              <a:avLst/>
            </a:prstGeom>
            <a:noFill/>
            <a:ln>
              <a:noFill/>
            </a:ln>
          </p:spPr>
        </p:pic>
        <p:grpSp>
          <p:nvGrpSpPr>
            <p:cNvPr id="487" name="Google Shape;487;p54"/>
            <p:cNvGrpSpPr/>
            <p:nvPr/>
          </p:nvGrpSpPr>
          <p:grpSpPr>
            <a:xfrm>
              <a:off x="426850" y="1614775"/>
              <a:ext cx="880500" cy="130500"/>
              <a:chOff x="426850" y="1614775"/>
              <a:chExt cx="880500" cy="130500"/>
            </a:xfrm>
          </p:grpSpPr>
          <p:sp>
            <p:nvSpPr>
              <p:cNvPr id="488" name="Google Shape;488;p54"/>
              <p:cNvSpPr/>
              <p:nvPr/>
            </p:nvSpPr>
            <p:spPr>
              <a:xfrm>
                <a:off x="426850" y="1614775"/>
                <a:ext cx="880500" cy="130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 name="Google Shape;489;p54"/>
              <p:cNvSpPr/>
              <p:nvPr/>
            </p:nvSpPr>
            <p:spPr>
              <a:xfrm>
                <a:off x="45662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p54"/>
              <p:cNvSpPr/>
              <p:nvPr/>
            </p:nvSpPr>
            <p:spPr>
              <a:xfrm>
                <a:off x="628150"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 name="Google Shape;491;p54"/>
              <p:cNvSpPr/>
              <p:nvPr/>
            </p:nvSpPr>
            <p:spPr>
              <a:xfrm>
                <a:off x="799675" y="1614775"/>
                <a:ext cx="1305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492" name="Google Shape;492;p54"/>
          <p:cNvGrpSpPr/>
          <p:nvPr/>
        </p:nvGrpSpPr>
        <p:grpSpPr>
          <a:xfrm>
            <a:off x="204075" y="2827404"/>
            <a:ext cx="8735853" cy="1808978"/>
            <a:chOff x="204075" y="2976679"/>
            <a:chExt cx="8735853" cy="1808978"/>
          </a:xfrm>
        </p:grpSpPr>
        <p:grpSp>
          <p:nvGrpSpPr>
            <p:cNvPr id="493" name="Google Shape;493;p54"/>
            <p:cNvGrpSpPr/>
            <p:nvPr/>
          </p:nvGrpSpPr>
          <p:grpSpPr>
            <a:xfrm>
              <a:off x="204075" y="2976679"/>
              <a:ext cx="8735853" cy="1808978"/>
              <a:chOff x="317250" y="1568425"/>
              <a:chExt cx="8509500" cy="1329349"/>
            </a:xfrm>
          </p:grpSpPr>
          <p:pic>
            <p:nvPicPr>
              <p:cNvPr id="494" name="Google Shape;494;p54"/>
              <p:cNvPicPr preferRelativeResize="0"/>
              <p:nvPr/>
            </p:nvPicPr>
            <p:blipFill rotWithShape="1">
              <a:blip r:embed="rId4">
                <a:alphaModFix/>
              </a:blip>
              <a:srcRect b="33023" l="0" r="0" t="33026"/>
              <a:stretch/>
            </p:blipFill>
            <p:spPr>
              <a:xfrm>
                <a:off x="317250" y="1568425"/>
                <a:ext cx="8509500" cy="1329349"/>
              </a:xfrm>
              <a:prstGeom prst="rect">
                <a:avLst/>
              </a:prstGeom>
              <a:noFill/>
              <a:ln>
                <a:noFill/>
              </a:ln>
            </p:spPr>
          </p:pic>
          <p:sp>
            <p:nvSpPr>
              <p:cNvPr id="495" name="Google Shape;495;p54"/>
              <p:cNvSpPr/>
              <p:nvPr/>
            </p:nvSpPr>
            <p:spPr>
              <a:xfrm>
                <a:off x="426850" y="1614775"/>
                <a:ext cx="880500" cy="130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96" name="Google Shape;496;p54"/>
            <p:cNvSpPr/>
            <p:nvPr/>
          </p:nvSpPr>
          <p:spPr>
            <a:xfrm>
              <a:off x="501213" y="3063774"/>
              <a:ext cx="1341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7" name="Google Shape;497;p54"/>
            <p:cNvSpPr/>
            <p:nvPr/>
          </p:nvSpPr>
          <p:spPr>
            <a:xfrm>
              <a:off x="317238" y="3063774"/>
              <a:ext cx="1341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 name="Google Shape;498;p54"/>
            <p:cNvSpPr/>
            <p:nvPr/>
          </p:nvSpPr>
          <p:spPr>
            <a:xfrm>
              <a:off x="685188" y="3063774"/>
              <a:ext cx="134100" cy="130500"/>
            </a:xfrm>
            <a:prstGeom prst="flowChartConnector">
              <a:avLst/>
            </a:prstGeom>
            <a:solidFill>
              <a:srgbClr val="EAD1DC"/>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99" name="Google Shape;499;p54"/>
          <p:cNvSpPr txBox="1"/>
          <p:nvPr/>
        </p:nvSpPr>
        <p:spPr>
          <a:xfrm>
            <a:off x="217500" y="324375"/>
            <a:ext cx="8753100" cy="35805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Font typeface="Trebuchet MS"/>
              <a:buNone/>
            </a:pPr>
            <a:r>
              <a:rPr lang="en" sz="3200">
                <a:solidFill>
                  <a:schemeClr val="dk1"/>
                </a:solidFill>
                <a:latin typeface="Trebuchet MS"/>
                <a:ea typeface="Trebuchet MS"/>
                <a:cs typeface="Trebuchet MS"/>
                <a:sym typeface="Trebuchet MS"/>
              </a:rPr>
              <a:t>3</a:t>
            </a:r>
            <a:r>
              <a:rPr lang="en" sz="3200">
                <a:solidFill>
                  <a:schemeClr val="dk1"/>
                </a:solidFill>
                <a:latin typeface="Trebuchet MS"/>
                <a:ea typeface="Trebuchet MS"/>
                <a:cs typeface="Trebuchet MS"/>
                <a:sym typeface="Trebuchet MS"/>
              </a:rPr>
              <a:t>. </a:t>
            </a:r>
            <a:r>
              <a:rPr lang="en" sz="3200">
                <a:solidFill>
                  <a:schemeClr val="dk1"/>
                </a:solidFill>
                <a:latin typeface="Fredoka One"/>
                <a:ea typeface="Fredoka One"/>
                <a:cs typeface="Fredoka One"/>
                <a:sym typeface="Fredoka One"/>
              </a:rPr>
              <a:t>Try changing the border of the paragraph in your webpage to dotted</a:t>
            </a:r>
            <a:endParaRPr b="1" sz="3200">
              <a:solidFill>
                <a:schemeClr val="dk1"/>
              </a:solidFill>
              <a:latin typeface="Fredoka One"/>
              <a:ea typeface="Fredoka One"/>
              <a:cs typeface="Fredoka One"/>
              <a:sym typeface="Fredoka One"/>
            </a:endParaRPr>
          </a:p>
          <a:p>
            <a:pPr indent="0" lvl="0" marL="0" rtl="0" algn="l">
              <a:spcBef>
                <a:spcPts val="0"/>
              </a:spcBef>
              <a:spcAft>
                <a:spcPts val="0"/>
              </a:spcAft>
              <a:buClr>
                <a:schemeClr val="dk1"/>
              </a:buClr>
              <a:buFont typeface="Trebuchet MS"/>
              <a:buNone/>
            </a:pPr>
            <a:r>
              <a:t/>
            </a:r>
            <a:endParaRPr b="1" sz="2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rPr lang="en" sz="3200">
                <a:solidFill>
                  <a:schemeClr val="dk1"/>
                </a:solidFill>
                <a:latin typeface="Trebuchet MS"/>
                <a:ea typeface="Trebuchet MS"/>
                <a:cs typeface="Trebuchet MS"/>
                <a:sym typeface="Trebuchet MS"/>
              </a:rPr>
              <a:t>Hint 1: What selector specifies the font of the paragraph?</a:t>
            </a:r>
            <a:endParaRPr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t/>
            </a:r>
            <a:endParaRPr sz="3200">
              <a:solidFill>
                <a:schemeClr val="dk1"/>
              </a:solidFill>
              <a:latin typeface="Trebuchet MS"/>
              <a:ea typeface="Trebuchet MS"/>
              <a:cs typeface="Trebuchet MS"/>
              <a:sym typeface="Trebuchet MS"/>
            </a:endParaRPr>
          </a:p>
          <a:p>
            <a:pPr indent="0" lvl="0" marL="0" rtl="0" algn="l">
              <a:spcBef>
                <a:spcPts val="0"/>
              </a:spcBef>
              <a:spcAft>
                <a:spcPts val="0"/>
              </a:spcAft>
              <a:buClr>
                <a:schemeClr val="dk1"/>
              </a:buClr>
              <a:buFont typeface="Trebuchet MS"/>
              <a:buNone/>
            </a:pPr>
            <a:r>
              <a:rPr lang="en" sz="3200">
                <a:solidFill>
                  <a:schemeClr val="dk1"/>
                </a:solidFill>
                <a:latin typeface="Trebuchet MS"/>
                <a:ea typeface="Trebuchet MS"/>
                <a:cs typeface="Trebuchet MS"/>
                <a:sym typeface="Trebuchet MS"/>
              </a:rPr>
              <a:t>Hint 2: Which property are we trying to change?</a:t>
            </a:r>
            <a:endParaRPr sz="3200">
              <a:solidFill>
                <a:schemeClr val="dk1"/>
              </a:solidFill>
              <a:latin typeface="Trebuchet MS"/>
              <a:ea typeface="Trebuchet MS"/>
              <a:cs typeface="Trebuchet MS"/>
              <a:sym typeface="Trebuchet MS"/>
            </a:endParaRPr>
          </a:p>
          <a:p>
            <a:pPr indent="0" lvl="0" marL="0" rtl="0" algn="ctr">
              <a:spcBef>
                <a:spcPts val="0"/>
              </a:spcBef>
              <a:spcAft>
                <a:spcPts val="0"/>
              </a:spcAft>
              <a:buClr>
                <a:schemeClr val="dk1"/>
              </a:buClr>
              <a:buFont typeface="Trebuchet MS"/>
              <a:buNone/>
            </a:pPr>
            <a:r>
              <a:t/>
            </a:r>
            <a:endParaRPr/>
          </a:p>
          <a:p>
            <a:pPr indent="0" lvl="0" marL="0" rtl="0" algn="l">
              <a:spcBef>
                <a:spcPts val="0"/>
              </a:spcBef>
              <a:spcAft>
                <a:spcPts val="0"/>
              </a:spcAft>
              <a:buClr>
                <a:schemeClr val="dk1"/>
              </a:buClr>
              <a:buFont typeface="Trebuchet MS"/>
              <a:buNone/>
            </a:pPr>
            <a:r>
              <a:t/>
            </a:r>
            <a:endParaRPr sz="3200">
              <a:solidFill>
                <a:schemeClr val="dk1"/>
              </a:solidFill>
              <a:latin typeface="Trebuchet MS"/>
              <a:ea typeface="Trebuchet MS"/>
              <a:cs typeface="Trebuchet MS"/>
              <a:sym typeface="Trebuchet MS"/>
            </a:endParaRPr>
          </a:p>
          <a:p>
            <a:pPr indent="0" lvl="0" marL="0" rtl="0" algn="ctr">
              <a:spcBef>
                <a:spcPts val="0"/>
              </a:spcBef>
              <a:spcAft>
                <a:spcPts val="0"/>
              </a:spcAft>
              <a:buClr>
                <a:schemeClr val="dk1"/>
              </a:buClr>
              <a:buFont typeface="Trebuchet MS"/>
              <a:buNone/>
            </a:pPr>
            <a:r>
              <a:t/>
            </a:r>
            <a:endParaRPr/>
          </a:p>
          <a:p>
            <a:pPr indent="0" lvl="0" marL="0" rtl="0" algn="l">
              <a:spcBef>
                <a:spcPts val="0"/>
              </a:spcBef>
              <a:spcAft>
                <a:spcPts val="0"/>
              </a:spcAft>
              <a:buClr>
                <a:schemeClr val="dk1"/>
              </a:buClr>
              <a:buFont typeface="Trebuchet MS"/>
              <a:buNone/>
            </a:pPr>
            <a:r>
              <a:t/>
            </a:r>
            <a:endParaRPr/>
          </a:p>
        </p:txBody>
      </p:sp>
      <p:sp>
        <p:nvSpPr>
          <p:cNvPr id="500" name="Google Shape;500;p54"/>
          <p:cNvSpPr/>
          <p:nvPr/>
        </p:nvSpPr>
        <p:spPr>
          <a:xfrm>
            <a:off x="317250" y="1673400"/>
            <a:ext cx="8509500" cy="10254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3200">
                <a:solidFill>
                  <a:srgbClr val="999999"/>
                </a:solidFill>
                <a:latin typeface="Trebuchet MS"/>
                <a:ea typeface="Trebuchet MS"/>
                <a:cs typeface="Trebuchet MS"/>
                <a:sym typeface="Trebuchet MS"/>
              </a:rPr>
              <a:t>Hint 1</a:t>
            </a:r>
            <a:r>
              <a:rPr lang="en">
                <a:solidFill>
                  <a:srgbClr val="999999"/>
                </a:solidFill>
              </a:rPr>
              <a:t> </a:t>
            </a:r>
            <a:endParaRPr>
              <a:solidFill>
                <a:srgbClr val="999999"/>
              </a:solidFill>
            </a:endParaRPr>
          </a:p>
        </p:txBody>
      </p:sp>
      <p:sp>
        <p:nvSpPr>
          <p:cNvPr id="501" name="Google Shape;501;p54"/>
          <p:cNvSpPr/>
          <p:nvPr/>
        </p:nvSpPr>
        <p:spPr>
          <a:xfrm>
            <a:off x="317250" y="3130925"/>
            <a:ext cx="8509500" cy="1450500"/>
          </a:xfrm>
          <a:prstGeom prst="roundRect">
            <a:avLst>
              <a:gd fmla="val 8118"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3200">
                <a:solidFill>
                  <a:srgbClr val="999999"/>
                </a:solidFill>
                <a:latin typeface="Trebuchet MS"/>
                <a:ea typeface="Trebuchet MS"/>
                <a:cs typeface="Trebuchet MS"/>
                <a:sym typeface="Trebuchet MS"/>
              </a:rPr>
              <a:t>Hint 2</a:t>
            </a:r>
            <a:endParaRPr>
              <a:solidFill>
                <a:srgbClr val="999999"/>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500"/>
                                        </p:tgtEl>
                                      </p:cBhvr>
                                    </p:animEffect>
                                    <p:set>
                                      <p:cBhvr>
                                        <p:cTn dur="1" fill="hold">
                                          <p:stCondLst>
                                            <p:cond delay="1000"/>
                                          </p:stCondLst>
                                        </p:cTn>
                                        <p:tgtEl>
                                          <p:spTgt spid="500"/>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501"/>
                                        </p:tgtEl>
                                      </p:cBhvr>
                                    </p:animEffect>
                                    <p:set>
                                      <p:cBhvr>
                                        <p:cTn dur="1" fill="hold">
                                          <p:stCondLst>
                                            <p:cond delay="1000"/>
                                          </p:stCondLst>
                                        </p:cTn>
                                        <p:tgtEl>
                                          <p:spTgt spid="501"/>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05" name="Shape 505"/>
        <p:cNvGrpSpPr/>
        <p:nvPr/>
      </p:nvGrpSpPr>
      <p:grpSpPr>
        <a:xfrm>
          <a:off x="0" y="0"/>
          <a:ext cx="0" cy="0"/>
          <a:chOff x="0" y="0"/>
          <a:chExt cx="0" cy="0"/>
        </a:xfrm>
      </p:grpSpPr>
      <p:sp>
        <p:nvSpPr>
          <p:cNvPr id="506" name="Google Shape;506;p55"/>
          <p:cNvSpPr txBox="1"/>
          <p:nvPr>
            <p:ph type="title"/>
          </p:nvPr>
        </p:nvSpPr>
        <p:spPr>
          <a:xfrm>
            <a:off x="773700" y="45327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3620">
                <a:latin typeface="Fredoka One"/>
                <a:ea typeface="Fredoka One"/>
                <a:cs typeface="Fredoka One"/>
                <a:sym typeface="Fredoka One"/>
              </a:rPr>
              <a:t>Great Work! </a:t>
            </a:r>
            <a:endParaRPr sz="3620">
              <a:latin typeface="Fredoka One"/>
              <a:ea typeface="Fredoka One"/>
              <a:cs typeface="Fredoka One"/>
              <a:sym typeface="Fredoka One"/>
            </a:endParaRPr>
          </a:p>
        </p:txBody>
      </p:sp>
      <p:pic>
        <p:nvPicPr>
          <p:cNvPr id="507" name="Google Shape;507;p55"/>
          <p:cNvPicPr preferRelativeResize="0"/>
          <p:nvPr/>
        </p:nvPicPr>
        <p:blipFill rotWithShape="1">
          <a:blip r:embed="rId4">
            <a:alphaModFix/>
          </a:blip>
          <a:srcRect b="33023" l="0" r="0" t="33026"/>
          <a:stretch/>
        </p:blipFill>
        <p:spPr>
          <a:xfrm>
            <a:off x="773700" y="1371600"/>
            <a:ext cx="7521574" cy="2116301"/>
          </a:xfrm>
          <a:prstGeom prst="rect">
            <a:avLst/>
          </a:prstGeom>
          <a:noFill/>
          <a:ln>
            <a:noFill/>
          </a:ln>
        </p:spPr>
      </p:pic>
      <p:sp>
        <p:nvSpPr>
          <p:cNvPr id="508" name="Google Shape;508;p55"/>
          <p:cNvSpPr txBox="1"/>
          <p:nvPr>
            <p:ph idx="1" type="body"/>
          </p:nvPr>
        </p:nvSpPr>
        <p:spPr>
          <a:xfrm>
            <a:off x="863950" y="1782950"/>
            <a:ext cx="7332300" cy="1551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600">
                <a:solidFill>
                  <a:schemeClr val="dk1"/>
                </a:solidFill>
                <a:latin typeface="Trebuchet MS"/>
                <a:ea typeface="Trebuchet MS"/>
                <a:cs typeface="Trebuchet MS"/>
                <a:sym typeface="Trebuchet MS"/>
              </a:rPr>
              <a:t>Feel free to save your </a:t>
            </a:r>
            <a:r>
              <a:rPr lang="en" sz="2600">
                <a:solidFill>
                  <a:schemeClr val="dk1"/>
                </a:solidFill>
                <a:latin typeface="Trebuchet MS"/>
                <a:ea typeface="Trebuchet MS"/>
                <a:cs typeface="Trebuchet MS"/>
                <a:sym typeface="Trebuchet MS"/>
              </a:rPr>
              <a:t>webpage</a:t>
            </a:r>
            <a:r>
              <a:rPr lang="en" sz="2600">
                <a:solidFill>
                  <a:schemeClr val="dk1"/>
                </a:solidFill>
                <a:latin typeface="Trebuchet MS"/>
                <a:ea typeface="Trebuchet MS"/>
                <a:cs typeface="Trebuchet MS"/>
                <a:sym typeface="Trebuchet MS"/>
              </a:rPr>
              <a:t> so that you can keep building and experimenting with HTML and CSS.</a:t>
            </a:r>
            <a:endParaRPr sz="2600">
              <a:solidFill>
                <a:schemeClr val="dk1"/>
              </a:solidFill>
              <a:latin typeface="Trebuchet MS"/>
              <a:ea typeface="Trebuchet MS"/>
              <a:cs typeface="Trebuchet MS"/>
              <a:sym typeface="Trebuchet M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99" name="Shape 99"/>
        <p:cNvGrpSpPr/>
        <p:nvPr/>
      </p:nvGrpSpPr>
      <p:grpSpPr>
        <a:xfrm>
          <a:off x="0" y="0"/>
          <a:ext cx="0" cy="0"/>
          <a:chOff x="0" y="0"/>
          <a:chExt cx="0" cy="0"/>
        </a:xfrm>
      </p:grpSpPr>
      <p:sp>
        <p:nvSpPr>
          <p:cNvPr id="100" name="Google Shape;100;p19"/>
          <p:cNvSpPr/>
          <p:nvPr/>
        </p:nvSpPr>
        <p:spPr>
          <a:xfrm>
            <a:off x="313600" y="1456175"/>
            <a:ext cx="8576100" cy="2943300"/>
          </a:xfrm>
          <a:prstGeom prst="rect">
            <a:avLst/>
          </a:prstGeom>
          <a:solidFill>
            <a:srgbClr val="F3F3F3"/>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1" name="Google Shape;101;p19"/>
          <p:cNvPicPr preferRelativeResize="0"/>
          <p:nvPr/>
        </p:nvPicPr>
        <p:blipFill rotWithShape="1">
          <a:blip r:embed="rId4">
            <a:alphaModFix/>
          </a:blip>
          <a:srcRect b="66068" l="0" r="0" t="0"/>
          <a:stretch/>
        </p:blipFill>
        <p:spPr>
          <a:xfrm>
            <a:off x="1488647" y="191875"/>
            <a:ext cx="6166699" cy="1089251"/>
          </a:xfrm>
          <a:prstGeom prst="rect">
            <a:avLst/>
          </a:prstGeom>
          <a:noFill/>
          <a:ln>
            <a:noFill/>
          </a:ln>
        </p:spPr>
      </p:pic>
      <p:sp>
        <p:nvSpPr>
          <p:cNvPr id="102" name="Google Shape;102;p19"/>
          <p:cNvSpPr txBox="1"/>
          <p:nvPr>
            <p:ph idx="4294967295" type="body"/>
          </p:nvPr>
        </p:nvSpPr>
        <p:spPr>
          <a:xfrm>
            <a:off x="457200" y="1456175"/>
            <a:ext cx="8361300" cy="3210000"/>
          </a:xfrm>
          <a:prstGeom prst="rect">
            <a:avLst/>
          </a:prstGeom>
          <a:noFill/>
          <a:ln>
            <a:noFill/>
          </a:ln>
        </p:spPr>
        <p:txBody>
          <a:bodyPr anchorCtr="0" anchor="t" bIns="45700" lIns="91425" spcFirstLastPara="1" rIns="91425" wrap="square" tIns="45700">
            <a:normAutofit fontScale="32500" lnSpcReduction="10000"/>
          </a:bodyPr>
          <a:lstStyle/>
          <a:p>
            <a:pPr indent="-291385" lvl="0" marL="342900" marR="0" rtl="0" algn="l">
              <a:lnSpc>
                <a:spcPct val="100000"/>
              </a:lnSpc>
              <a:spcBef>
                <a:spcPts val="0"/>
              </a:spcBef>
              <a:spcAft>
                <a:spcPts val="0"/>
              </a:spcAft>
              <a:buClr>
                <a:schemeClr val="dk1"/>
              </a:buClr>
              <a:buSzPct val="100000"/>
              <a:buFont typeface="Trebuchet MS"/>
              <a:buChar char="•"/>
            </a:pPr>
            <a:r>
              <a:rPr i="0" lang="en" sz="7350" u="none" cap="none" strike="noStrike">
                <a:solidFill>
                  <a:schemeClr val="dk1"/>
                </a:solidFill>
                <a:latin typeface="Montserrat"/>
                <a:ea typeface="Montserrat"/>
                <a:cs typeface="Montserrat"/>
                <a:sym typeface="Montserrat"/>
              </a:rPr>
              <a:t>A webpage is an </a:t>
            </a:r>
            <a:r>
              <a:rPr b="1" i="0" lang="en" sz="7350" u="none" cap="none" strike="noStrike">
                <a:solidFill>
                  <a:schemeClr val="dk1"/>
                </a:solidFill>
                <a:latin typeface="Montserrat"/>
                <a:ea typeface="Montserrat"/>
                <a:cs typeface="Montserrat"/>
                <a:sym typeface="Montserrat"/>
              </a:rPr>
              <a:t>HTML</a:t>
            </a:r>
            <a:r>
              <a:rPr b="1" i="0" lang="en" sz="7350" u="none" cap="none" strike="noStrike">
                <a:solidFill>
                  <a:srgbClr val="33CC33"/>
                </a:solidFill>
                <a:latin typeface="Montserrat"/>
                <a:ea typeface="Montserrat"/>
                <a:cs typeface="Montserrat"/>
                <a:sym typeface="Montserrat"/>
              </a:rPr>
              <a:t> </a:t>
            </a:r>
            <a:r>
              <a:rPr i="0" lang="en" sz="7350" u="none" cap="none" strike="noStrike">
                <a:solidFill>
                  <a:schemeClr val="dk1"/>
                </a:solidFill>
                <a:latin typeface="Montserrat"/>
                <a:ea typeface="Montserrat"/>
                <a:cs typeface="Montserrat"/>
                <a:sym typeface="Montserrat"/>
              </a:rPr>
              <a:t>file containing numerous </a:t>
            </a:r>
            <a:r>
              <a:rPr b="1" i="0" lang="en" sz="7350" u="none" cap="none" strike="noStrike">
                <a:solidFill>
                  <a:schemeClr val="dk1"/>
                </a:solidFill>
                <a:latin typeface="Montserrat"/>
                <a:ea typeface="Montserrat"/>
                <a:cs typeface="Montserrat"/>
                <a:sym typeface="Montserrat"/>
              </a:rPr>
              <a:t>markup tags</a:t>
            </a:r>
            <a:r>
              <a:rPr i="0" lang="en" sz="7350" u="none" cap="none" strike="noStrike">
                <a:solidFill>
                  <a:schemeClr val="dk1"/>
                </a:solidFill>
                <a:latin typeface="Montserrat"/>
                <a:ea typeface="Montserrat"/>
                <a:cs typeface="Montserrat"/>
                <a:sym typeface="Montserrat"/>
              </a:rPr>
              <a:t>.</a:t>
            </a:r>
            <a:endParaRPr sz="7350">
              <a:latin typeface="Montserrat"/>
              <a:ea typeface="Montserrat"/>
              <a:cs typeface="Montserrat"/>
              <a:sym typeface="Montserrat"/>
            </a:endParaRPr>
          </a:p>
          <a:p>
            <a:pPr indent="457200" lvl="0" marL="0" marR="0" rtl="0" algn="l">
              <a:lnSpc>
                <a:spcPct val="100000"/>
              </a:lnSpc>
              <a:spcBef>
                <a:spcPts val="0"/>
              </a:spcBef>
              <a:spcAft>
                <a:spcPts val="0"/>
              </a:spcAft>
              <a:buClr>
                <a:schemeClr val="dk1"/>
              </a:buClr>
              <a:buFont typeface="Arial"/>
              <a:buNone/>
            </a:pPr>
            <a:r>
              <a:rPr i="0" lang="en" sz="7350" u="none" cap="none" strike="noStrike">
                <a:solidFill>
                  <a:schemeClr val="dk1"/>
                </a:solidFill>
                <a:latin typeface="Montserrat"/>
                <a:ea typeface="Montserrat"/>
                <a:cs typeface="Montserrat"/>
                <a:sym typeface="Montserrat"/>
              </a:rPr>
              <a:t> </a:t>
            </a:r>
            <a:r>
              <a:rPr i="0" lang="en" sz="6150" u="none" cap="none" strike="noStrike">
                <a:solidFill>
                  <a:schemeClr val="dk1"/>
                </a:solidFill>
                <a:latin typeface="Montserrat"/>
                <a:ea typeface="Montserrat"/>
                <a:cs typeface="Montserrat"/>
                <a:sym typeface="Montserrat"/>
              </a:rPr>
              <a:t> &lt;head&gt; specifies website data</a:t>
            </a:r>
            <a:endParaRPr sz="6150">
              <a:latin typeface="Montserrat"/>
              <a:ea typeface="Montserrat"/>
              <a:cs typeface="Montserrat"/>
              <a:sym typeface="Montserrat"/>
            </a:endParaRPr>
          </a:p>
          <a:p>
            <a:pPr indent="457200" lvl="0" marL="0" marR="0" rtl="0" algn="l">
              <a:lnSpc>
                <a:spcPct val="100000"/>
              </a:lnSpc>
              <a:spcBef>
                <a:spcPts val="0"/>
              </a:spcBef>
              <a:spcAft>
                <a:spcPts val="0"/>
              </a:spcAft>
              <a:buClr>
                <a:schemeClr val="dk1"/>
              </a:buClr>
              <a:buFont typeface="Arial"/>
              <a:buNone/>
            </a:pPr>
            <a:r>
              <a:rPr i="0" lang="en" sz="6150" u="none" cap="none" strike="noStrike">
                <a:solidFill>
                  <a:schemeClr val="dk1"/>
                </a:solidFill>
                <a:latin typeface="Montserrat"/>
                <a:ea typeface="Montserrat"/>
                <a:cs typeface="Montserrat"/>
                <a:sym typeface="Montserrat"/>
              </a:rPr>
              <a:t>  &lt;body&gt; specifies content</a:t>
            </a:r>
            <a:endParaRPr sz="6150">
              <a:latin typeface="Montserrat"/>
              <a:ea typeface="Montserrat"/>
              <a:cs typeface="Montserrat"/>
              <a:sym typeface="Montserrat"/>
            </a:endParaRPr>
          </a:p>
          <a:p>
            <a:pPr indent="-285750" lvl="1" marL="742950" marR="0" rtl="0" algn="l">
              <a:lnSpc>
                <a:spcPct val="100000"/>
              </a:lnSpc>
              <a:spcBef>
                <a:spcPts val="720"/>
              </a:spcBef>
              <a:spcAft>
                <a:spcPts val="0"/>
              </a:spcAft>
              <a:buClr>
                <a:schemeClr val="dk1"/>
              </a:buClr>
              <a:buFont typeface="Arial"/>
              <a:buNone/>
            </a:pPr>
            <a:r>
              <a:rPr i="0" lang="en" sz="6150" u="none" cap="none" strike="noStrike">
                <a:solidFill>
                  <a:schemeClr val="dk1"/>
                </a:solidFill>
                <a:latin typeface="Montserrat"/>
                <a:ea typeface="Montserrat"/>
                <a:cs typeface="Montserrat"/>
                <a:sym typeface="Montserrat"/>
              </a:rPr>
              <a:t>  &lt;title&gt; specifies webpage title</a:t>
            </a:r>
            <a:endParaRPr sz="6150">
              <a:latin typeface="Montserrat"/>
              <a:ea typeface="Montserrat"/>
              <a:cs typeface="Montserrat"/>
              <a:sym typeface="Montserrat"/>
            </a:endParaRPr>
          </a:p>
          <a:p>
            <a:pPr indent="-291385" lvl="0" marL="342900" marR="0" rtl="0" algn="l">
              <a:lnSpc>
                <a:spcPct val="100000"/>
              </a:lnSpc>
              <a:spcBef>
                <a:spcPts val="640"/>
              </a:spcBef>
              <a:spcAft>
                <a:spcPts val="0"/>
              </a:spcAft>
              <a:buClr>
                <a:schemeClr val="dk1"/>
              </a:buClr>
              <a:buSzPct val="100000"/>
              <a:buFont typeface="Trebuchet MS"/>
              <a:buChar char="•"/>
            </a:pPr>
            <a:r>
              <a:rPr i="0" lang="en" sz="7350" u="none" cap="none" strike="noStrike">
                <a:solidFill>
                  <a:schemeClr val="dk1"/>
                </a:solidFill>
                <a:latin typeface="Montserrat"/>
                <a:ea typeface="Montserrat"/>
                <a:cs typeface="Montserrat"/>
                <a:sym typeface="Montserrat"/>
              </a:rPr>
              <a:t>Markup tags tell the web browser </a:t>
            </a:r>
            <a:br>
              <a:rPr i="0" lang="en" sz="7350" u="none" cap="none" strike="noStrike">
                <a:solidFill>
                  <a:schemeClr val="dk1"/>
                </a:solidFill>
                <a:latin typeface="Montserrat"/>
                <a:ea typeface="Montserrat"/>
                <a:cs typeface="Montserrat"/>
                <a:sym typeface="Montserrat"/>
              </a:rPr>
            </a:br>
            <a:r>
              <a:rPr i="0" lang="en" sz="7350" u="none" cap="none" strike="noStrike">
                <a:solidFill>
                  <a:schemeClr val="dk1"/>
                </a:solidFill>
                <a:latin typeface="Montserrat"/>
                <a:ea typeface="Montserrat"/>
                <a:cs typeface="Montserrat"/>
                <a:sym typeface="Montserrat"/>
              </a:rPr>
              <a:t>how to display a webpage </a:t>
            </a:r>
            <a:endParaRPr sz="7350">
              <a:latin typeface="Montserrat"/>
              <a:ea typeface="Montserrat"/>
              <a:cs typeface="Montserrat"/>
              <a:sym typeface="Montserrat"/>
            </a:endParaRPr>
          </a:p>
          <a:p>
            <a:pPr indent="-342900" lvl="0" marL="342900" marR="0" rtl="0" algn="l">
              <a:lnSpc>
                <a:spcPct val="100000"/>
              </a:lnSpc>
              <a:spcBef>
                <a:spcPts val="600"/>
              </a:spcBef>
              <a:spcAft>
                <a:spcPts val="0"/>
              </a:spcAft>
              <a:buClr>
                <a:schemeClr val="dk1"/>
              </a:buClr>
              <a:buFont typeface="Arial"/>
              <a:buNone/>
            </a:pPr>
            <a:r>
              <a:rPr i="0" lang="en" sz="6150" u="none" cap="none" strike="noStrike">
                <a:solidFill>
                  <a:schemeClr val="dk1"/>
                </a:solidFill>
                <a:latin typeface="Montserrat"/>
                <a:ea typeface="Montserrat"/>
                <a:cs typeface="Montserrat"/>
                <a:sym typeface="Montserrat"/>
              </a:rPr>
              <a:t>    Ex: IE, Firefox, Safari, Chrome</a:t>
            </a:r>
            <a:endParaRPr sz="6150">
              <a:latin typeface="Montserrat"/>
              <a:ea typeface="Montserrat"/>
              <a:cs typeface="Montserrat"/>
              <a:sym typeface="Montserrat"/>
            </a:endParaRPr>
          </a:p>
          <a:p>
            <a:pPr indent="-342900" lvl="0" marL="342900" marR="0" rtl="0" algn="l">
              <a:lnSpc>
                <a:spcPct val="100000"/>
              </a:lnSpc>
              <a:spcBef>
                <a:spcPts val="640"/>
              </a:spcBef>
              <a:spcAft>
                <a:spcPts val="0"/>
              </a:spcAft>
              <a:buClr>
                <a:schemeClr val="dk1"/>
              </a:buClr>
              <a:buFont typeface="Arial"/>
              <a:buNone/>
            </a:pPr>
            <a:r>
              <a:t/>
            </a:r>
            <a:endParaRPr b="0" i="0" sz="2400" u="none" cap="none" strike="noStrike">
              <a:solidFill>
                <a:schemeClr val="dk1"/>
              </a:solidFill>
              <a:latin typeface="Trebuchet MS"/>
              <a:ea typeface="Trebuchet MS"/>
              <a:cs typeface="Trebuchet MS"/>
              <a:sym typeface="Trebuchet MS"/>
            </a:endParaRPr>
          </a:p>
        </p:txBody>
      </p:sp>
      <p:sp>
        <p:nvSpPr>
          <p:cNvPr id="103" name="Google Shape;103;p19"/>
          <p:cNvSpPr txBox="1"/>
          <p:nvPr>
            <p:ph idx="4294967295" type="title"/>
          </p:nvPr>
        </p:nvSpPr>
        <p:spPr>
          <a:xfrm>
            <a:off x="1577250" y="356375"/>
            <a:ext cx="5989500" cy="879900"/>
          </a:xfrm>
          <a:prstGeom prst="rect">
            <a:avLst/>
          </a:prstGeom>
          <a:noFill/>
          <a:ln>
            <a:noFill/>
          </a:ln>
        </p:spPr>
        <p:txBody>
          <a:bodyPr anchorCtr="0" anchor="ctr" bIns="45700" lIns="91425" spcFirstLastPara="1" rIns="91425" wrap="square" tIns="45700">
            <a:normAutofit fontScale="90000"/>
          </a:bodyPr>
          <a:lstStyle/>
          <a:p>
            <a:pPr indent="0" lvl="0" marL="0" marR="0" rtl="0" algn="ctr">
              <a:lnSpc>
                <a:spcPct val="100000"/>
              </a:lnSpc>
              <a:spcBef>
                <a:spcPts val="0"/>
              </a:spcBef>
              <a:spcAft>
                <a:spcPts val="0"/>
              </a:spcAft>
              <a:buClr>
                <a:srgbClr val="FFCC00"/>
              </a:buClr>
              <a:buFont typeface="Comic Sans MS"/>
              <a:buNone/>
            </a:pPr>
            <a:r>
              <a:rPr i="0" lang="en" sz="3700" u="none" cap="none" strike="noStrike">
                <a:solidFill>
                  <a:schemeClr val="dk2"/>
                </a:solidFill>
                <a:latin typeface="Fredoka One"/>
                <a:ea typeface="Fredoka One"/>
                <a:cs typeface="Fredoka One"/>
                <a:sym typeface="Fredoka One"/>
              </a:rPr>
              <a:t>‘M’</a:t>
            </a:r>
            <a:r>
              <a:rPr lang="en" sz="3700">
                <a:latin typeface="Fredoka One"/>
                <a:ea typeface="Fredoka One"/>
                <a:cs typeface="Fredoka One"/>
                <a:sym typeface="Fredoka One"/>
              </a:rPr>
              <a:t> in HTML </a:t>
            </a:r>
            <a:r>
              <a:rPr i="0" lang="en" sz="3700" u="none" cap="none" strike="noStrike">
                <a:solidFill>
                  <a:schemeClr val="dk1"/>
                </a:solidFill>
                <a:latin typeface="Fredoka One"/>
                <a:ea typeface="Fredoka One"/>
                <a:cs typeface="Fredoka One"/>
                <a:sym typeface="Fredoka One"/>
              </a:rPr>
              <a:t>means </a:t>
            </a:r>
            <a:r>
              <a:rPr i="0" lang="en" sz="3700" u="none" cap="none" strike="noStrike">
                <a:solidFill>
                  <a:schemeClr val="dk2"/>
                </a:solidFill>
                <a:latin typeface="Fredoka One"/>
                <a:ea typeface="Fredoka One"/>
                <a:cs typeface="Fredoka One"/>
                <a:sym typeface="Fredoka One"/>
              </a:rPr>
              <a:t>M</a:t>
            </a:r>
            <a:r>
              <a:rPr i="0" lang="en" sz="3700" u="none" cap="none" strike="noStrike">
                <a:solidFill>
                  <a:schemeClr val="dk1"/>
                </a:solidFill>
                <a:latin typeface="Fredoka One"/>
                <a:ea typeface="Fredoka One"/>
                <a:cs typeface="Fredoka One"/>
                <a:sym typeface="Fredoka One"/>
              </a:rPr>
              <a:t>arkup</a:t>
            </a:r>
            <a:endParaRPr sz="3700">
              <a:latin typeface="Fredoka One"/>
              <a:ea typeface="Fredoka One"/>
              <a:cs typeface="Fredoka One"/>
              <a:sym typeface="Fredoka One"/>
            </a:endParaRPr>
          </a:p>
        </p:txBody>
      </p:sp>
      <p:pic>
        <p:nvPicPr>
          <p:cNvPr id="104" name="Google Shape;104;p19"/>
          <p:cNvPicPr preferRelativeResize="0"/>
          <p:nvPr/>
        </p:nvPicPr>
        <p:blipFill>
          <a:blip r:embed="rId5">
            <a:alphaModFix/>
          </a:blip>
          <a:stretch>
            <a:fillRect/>
          </a:stretch>
        </p:blipFill>
        <p:spPr>
          <a:xfrm>
            <a:off x="6710137" y="2366913"/>
            <a:ext cx="1603975" cy="13197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08" name="Shape 108"/>
        <p:cNvGrpSpPr/>
        <p:nvPr/>
      </p:nvGrpSpPr>
      <p:grpSpPr>
        <a:xfrm>
          <a:off x="0" y="0"/>
          <a:ext cx="0" cy="0"/>
          <a:chOff x="0" y="0"/>
          <a:chExt cx="0" cy="0"/>
        </a:xfrm>
      </p:grpSpPr>
      <p:sp>
        <p:nvSpPr>
          <p:cNvPr id="109" name="Google Shape;109;p20"/>
          <p:cNvSpPr txBox="1"/>
          <p:nvPr>
            <p:ph type="ctrTitle"/>
          </p:nvPr>
        </p:nvSpPr>
        <p:spPr>
          <a:xfrm>
            <a:off x="394275" y="1070225"/>
            <a:ext cx="2132400" cy="2141400"/>
          </a:xfrm>
          <a:prstGeom prst="rect">
            <a:avLst/>
          </a:prstGeom>
          <a:solidFill>
            <a:schemeClr val="lt2"/>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rmAutofit/>
          </a:bodyPr>
          <a:lstStyle/>
          <a:p>
            <a:pPr indent="0" lvl="0" marL="0" rtl="0" algn="l">
              <a:spcBef>
                <a:spcPts val="0"/>
              </a:spcBef>
              <a:spcAft>
                <a:spcPts val="0"/>
              </a:spcAft>
              <a:buNone/>
            </a:pPr>
            <a:r>
              <a:rPr lang="en" sz="3700">
                <a:latin typeface="Fredoka One"/>
                <a:ea typeface="Fredoka One"/>
                <a:cs typeface="Fredoka One"/>
                <a:sym typeface="Fredoka One"/>
              </a:rPr>
              <a:t>Markup tags defined:</a:t>
            </a:r>
            <a:endParaRPr sz="4600">
              <a:latin typeface="Fredoka One"/>
              <a:ea typeface="Fredoka One"/>
              <a:cs typeface="Fredoka One"/>
              <a:sym typeface="Fredoka One"/>
            </a:endParaRPr>
          </a:p>
        </p:txBody>
      </p:sp>
      <p:pic>
        <p:nvPicPr>
          <p:cNvPr id="110" name="Google Shape;110;p20"/>
          <p:cNvPicPr preferRelativeResize="0"/>
          <p:nvPr/>
        </p:nvPicPr>
        <p:blipFill>
          <a:blip r:embed="rId4">
            <a:alphaModFix/>
          </a:blip>
          <a:stretch>
            <a:fillRect/>
          </a:stretch>
        </p:blipFill>
        <p:spPr>
          <a:xfrm>
            <a:off x="2926100" y="149850"/>
            <a:ext cx="6022024" cy="4332300"/>
          </a:xfrm>
          <a:prstGeom prst="rect">
            <a:avLst/>
          </a:prstGeom>
          <a:noFill/>
          <a:ln>
            <a:noFill/>
          </a:ln>
        </p:spPr>
      </p:pic>
      <p:sp>
        <p:nvSpPr>
          <p:cNvPr id="111" name="Google Shape;111;p20"/>
          <p:cNvSpPr txBox="1"/>
          <p:nvPr>
            <p:ph idx="1" type="subTitle"/>
          </p:nvPr>
        </p:nvSpPr>
        <p:spPr>
          <a:xfrm>
            <a:off x="2966050" y="638400"/>
            <a:ext cx="6309600" cy="3866700"/>
          </a:xfrm>
          <a:prstGeom prst="rect">
            <a:avLst/>
          </a:prstGeom>
        </p:spPr>
        <p:txBody>
          <a:bodyPr anchorCtr="0" anchor="ctr" bIns="91425" lIns="91425" spcFirstLastPara="1" rIns="91425" wrap="square" tIns="91425">
            <a:noAutofit/>
          </a:bodyPr>
          <a:lstStyle/>
          <a:p>
            <a:pPr indent="-381000" lvl="0" marL="457200" rtl="0" algn="l">
              <a:spcBef>
                <a:spcPts val="0"/>
              </a:spcBef>
              <a:spcAft>
                <a:spcPts val="0"/>
              </a:spcAft>
              <a:buClr>
                <a:schemeClr val="dk1"/>
              </a:buClr>
              <a:buSzPts val="2400"/>
              <a:buFont typeface="Trebuchet MS"/>
              <a:buChar char="●"/>
            </a:pPr>
            <a:r>
              <a:rPr lang="en" sz="2400">
                <a:solidFill>
                  <a:schemeClr val="dk1"/>
                </a:solidFill>
                <a:latin typeface="Trebuchet MS"/>
                <a:ea typeface="Trebuchet MS"/>
                <a:cs typeface="Trebuchet MS"/>
                <a:sym typeface="Trebuchet MS"/>
              </a:rPr>
              <a:t>Markup tags are </a:t>
            </a:r>
            <a:r>
              <a:rPr lang="en" sz="2400" u="sng">
                <a:solidFill>
                  <a:schemeClr val="dk1"/>
                </a:solidFill>
                <a:latin typeface="Trebuchet MS"/>
                <a:ea typeface="Trebuchet MS"/>
                <a:cs typeface="Trebuchet MS"/>
                <a:sym typeface="Trebuchet MS"/>
              </a:rPr>
              <a:t>surrounded by</a:t>
            </a:r>
            <a:r>
              <a:rPr lang="en" sz="2400">
                <a:solidFill>
                  <a:schemeClr val="dk1"/>
                </a:solidFill>
                <a:latin typeface="Trebuchet MS"/>
                <a:ea typeface="Trebuchet MS"/>
                <a:cs typeface="Trebuchet MS"/>
                <a:sym typeface="Trebuchet MS"/>
              </a:rPr>
              <a:t> angle brackets: &lt; </a:t>
            </a:r>
            <a:r>
              <a:rPr lang="en" sz="2400" u="sng">
                <a:solidFill>
                  <a:schemeClr val="dk1"/>
                </a:solidFill>
                <a:latin typeface="Trebuchet MS"/>
                <a:ea typeface="Trebuchet MS"/>
                <a:cs typeface="Trebuchet MS"/>
                <a:sym typeface="Trebuchet MS"/>
              </a:rPr>
              <a:t>and</a:t>
            </a:r>
            <a:r>
              <a:rPr lang="en" sz="2400">
                <a:solidFill>
                  <a:schemeClr val="dk1"/>
                </a:solidFill>
                <a:latin typeface="Trebuchet MS"/>
                <a:ea typeface="Trebuchet MS"/>
                <a:cs typeface="Trebuchet MS"/>
                <a:sym typeface="Trebuchet MS"/>
              </a:rPr>
              <a:t> &gt;</a:t>
            </a:r>
            <a:endParaRPr sz="2400">
              <a:solidFill>
                <a:schemeClr val="dk1"/>
              </a:solidFill>
              <a:latin typeface="Trebuchet MS"/>
              <a:ea typeface="Trebuchet MS"/>
              <a:cs typeface="Trebuchet MS"/>
              <a:sym typeface="Trebuchet MS"/>
            </a:endParaRPr>
          </a:p>
          <a:p>
            <a:pPr indent="-381000" lvl="0" marL="457200" rtl="0" algn="l">
              <a:spcBef>
                <a:spcPts val="0"/>
              </a:spcBef>
              <a:spcAft>
                <a:spcPts val="0"/>
              </a:spcAft>
              <a:buClr>
                <a:schemeClr val="dk1"/>
              </a:buClr>
              <a:buSzPts val="2400"/>
              <a:buFont typeface="Trebuchet MS"/>
              <a:buChar char="●"/>
            </a:pPr>
            <a:r>
              <a:rPr lang="en" sz="2400">
                <a:solidFill>
                  <a:schemeClr val="dk1"/>
                </a:solidFill>
                <a:latin typeface="Trebuchet MS"/>
                <a:ea typeface="Trebuchet MS"/>
                <a:cs typeface="Trebuchet MS"/>
                <a:sym typeface="Trebuchet MS"/>
              </a:rPr>
              <a:t>There are two types of tags:</a:t>
            </a:r>
            <a:endParaRPr sz="2400">
              <a:solidFill>
                <a:schemeClr val="dk1"/>
              </a:solidFill>
              <a:latin typeface="Trebuchet MS"/>
              <a:ea typeface="Trebuchet MS"/>
              <a:cs typeface="Trebuchet MS"/>
              <a:sym typeface="Trebuchet MS"/>
            </a:endParaRPr>
          </a:p>
          <a:p>
            <a:pPr indent="-381000" lvl="0" marL="457200" rtl="0" algn="l">
              <a:spcBef>
                <a:spcPts val="0"/>
              </a:spcBef>
              <a:spcAft>
                <a:spcPts val="0"/>
              </a:spcAft>
              <a:buClr>
                <a:schemeClr val="dk1"/>
              </a:buClr>
              <a:buSzPts val="2400"/>
              <a:buFont typeface="Trebuchet MS"/>
              <a:buAutoNum type="arabicPeriod"/>
            </a:pPr>
            <a:r>
              <a:rPr lang="en" sz="2400">
                <a:solidFill>
                  <a:schemeClr val="dk1"/>
                </a:solidFill>
                <a:latin typeface="Trebuchet MS"/>
                <a:ea typeface="Trebuchet MS"/>
                <a:cs typeface="Trebuchet MS"/>
                <a:sym typeface="Trebuchet MS"/>
              </a:rPr>
              <a:t>Container: Comes in a pair!</a:t>
            </a:r>
            <a:endParaRPr sz="2400">
              <a:solidFill>
                <a:schemeClr val="dk1"/>
              </a:solidFill>
              <a:latin typeface="Trebuchet MS"/>
              <a:ea typeface="Trebuchet MS"/>
              <a:cs typeface="Trebuchet MS"/>
              <a:sym typeface="Trebuchet MS"/>
            </a:endParaRPr>
          </a:p>
          <a:p>
            <a:pPr indent="-355600" lvl="0" marL="914400" rtl="0" algn="l">
              <a:spcBef>
                <a:spcPts val="0"/>
              </a:spcBef>
              <a:spcAft>
                <a:spcPts val="0"/>
              </a:spcAft>
              <a:buClr>
                <a:schemeClr val="dk1"/>
              </a:buClr>
              <a:buSzPts val="2000"/>
              <a:buFont typeface="Trebuchet MS"/>
              <a:buChar char="●"/>
            </a:pPr>
            <a:r>
              <a:rPr lang="en" sz="2000">
                <a:solidFill>
                  <a:schemeClr val="dk1"/>
                </a:solidFill>
                <a:latin typeface="Trebuchet MS"/>
                <a:ea typeface="Trebuchet MS"/>
                <a:cs typeface="Trebuchet MS"/>
                <a:sym typeface="Trebuchet MS"/>
              </a:rPr>
              <a:t>What else comes in pairs? : </a:t>
            </a:r>
            <a:endParaRPr sz="2000">
              <a:solidFill>
                <a:schemeClr val="dk1"/>
              </a:solidFill>
              <a:latin typeface="Trebuchet MS"/>
              <a:ea typeface="Trebuchet MS"/>
              <a:cs typeface="Trebuchet MS"/>
              <a:sym typeface="Trebuchet MS"/>
            </a:endParaRPr>
          </a:p>
          <a:p>
            <a:pPr indent="457200" lvl="0" marL="457200" rtl="0" algn="l">
              <a:spcBef>
                <a:spcPts val="640"/>
              </a:spcBef>
              <a:spcAft>
                <a:spcPts val="0"/>
              </a:spcAft>
              <a:buClr>
                <a:schemeClr val="dk1"/>
              </a:buClr>
              <a:buSzPts val="1100"/>
              <a:buFont typeface="Arial"/>
              <a:buNone/>
            </a:pPr>
            <a:r>
              <a:rPr lang="en" sz="2000">
                <a:solidFill>
                  <a:schemeClr val="dk1"/>
                </a:solidFill>
                <a:latin typeface="Trebuchet MS"/>
                <a:ea typeface="Trebuchet MS"/>
                <a:cs typeface="Trebuchet MS"/>
                <a:sym typeface="Trebuchet MS"/>
              </a:rPr>
              <a:t>Quotes → “Hello, my name is Alex”</a:t>
            </a:r>
            <a:endParaRPr sz="2000">
              <a:solidFill>
                <a:schemeClr val="dk1"/>
              </a:solidFill>
              <a:latin typeface="Trebuchet MS"/>
              <a:ea typeface="Trebuchet MS"/>
              <a:cs typeface="Trebuchet MS"/>
              <a:sym typeface="Trebuchet MS"/>
            </a:endParaRPr>
          </a:p>
          <a:p>
            <a:pPr indent="457200" lvl="0" marL="457200" rtl="0" algn="l">
              <a:spcBef>
                <a:spcPts val="640"/>
              </a:spcBef>
              <a:spcAft>
                <a:spcPts val="0"/>
              </a:spcAft>
              <a:buClr>
                <a:schemeClr val="dk1"/>
              </a:buClr>
              <a:buSzPts val="1100"/>
              <a:buFont typeface="Arial"/>
              <a:buNone/>
            </a:pPr>
            <a:r>
              <a:rPr lang="en" sz="2000">
                <a:solidFill>
                  <a:schemeClr val="dk1"/>
                </a:solidFill>
                <a:latin typeface="Trebuchet MS"/>
                <a:ea typeface="Trebuchet MS"/>
                <a:cs typeface="Trebuchet MS"/>
                <a:sym typeface="Trebuchet MS"/>
              </a:rPr>
              <a:t>Brackets → (short for Alexandra)</a:t>
            </a:r>
            <a:endParaRPr sz="2000">
              <a:solidFill>
                <a:schemeClr val="dk1"/>
              </a:solidFill>
              <a:latin typeface="Trebuchet MS"/>
              <a:ea typeface="Trebuchet MS"/>
              <a:cs typeface="Trebuchet MS"/>
              <a:sym typeface="Trebuchet MS"/>
            </a:endParaRPr>
          </a:p>
          <a:p>
            <a:pPr indent="-381000" lvl="0" marL="457200" rtl="0" algn="l">
              <a:spcBef>
                <a:spcPts val="640"/>
              </a:spcBef>
              <a:spcAft>
                <a:spcPts val="0"/>
              </a:spcAft>
              <a:buClr>
                <a:schemeClr val="dk1"/>
              </a:buClr>
              <a:buSzPts val="2400"/>
              <a:buFont typeface="Trebuchet MS"/>
              <a:buAutoNum type="arabicPeriod"/>
            </a:pPr>
            <a:r>
              <a:rPr lang="en" sz="2400">
                <a:solidFill>
                  <a:schemeClr val="dk1"/>
                </a:solidFill>
                <a:latin typeface="Trebuchet MS"/>
                <a:ea typeface="Trebuchet MS"/>
                <a:cs typeface="Trebuchet MS"/>
                <a:sym typeface="Trebuchet MS"/>
              </a:rPr>
              <a:t>Empty: Works on its own!</a:t>
            </a:r>
            <a:endParaRPr sz="2400">
              <a:solidFill>
                <a:schemeClr val="dk1"/>
              </a:solidFill>
              <a:latin typeface="Trebuchet MS"/>
              <a:ea typeface="Trebuchet MS"/>
              <a:cs typeface="Trebuchet MS"/>
              <a:sym typeface="Trebuchet MS"/>
            </a:endParaRPr>
          </a:p>
          <a:p>
            <a:pPr indent="0" lvl="0" marL="0" rtl="0" algn="l">
              <a:spcBef>
                <a:spcPts val="560"/>
              </a:spcBef>
              <a:spcAft>
                <a:spcPts val="0"/>
              </a:spcAft>
              <a:buClr>
                <a:schemeClr val="dk1"/>
              </a:buClr>
              <a:buSzPts val="1100"/>
              <a:buFont typeface="Arial"/>
              <a:buNone/>
            </a:pPr>
            <a:r>
              <a:rPr lang="en" sz="2000">
                <a:solidFill>
                  <a:srgbClr val="0000CD"/>
                </a:solidFill>
                <a:latin typeface="Consolas"/>
                <a:ea typeface="Consolas"/>
                <a:cs typeface="Consolas"/>
                <a:sym typeface="Consolas"/>
              </a:rPr>
              <a:t>&lt;</a:t>
            </a:r>
            <a:r>
              <a:rPr lang="en" sz="2000">
                <a:solidFill>
                  <a:srgbClr val="A52A2A"/>
                </a:solidFill>
                <a:latin typeface="Consolas"/>
                <a:ea typeface="Consolas"/>
                <a:cs typeface="Consolas"/>
                <a:sym typeface="Consolas"/>
              </a:rPr>
              <a:t>p</a:t>
            </a:r>
            <a:r>
              <a:rPr lang="en" sz="2000">
                <a:solidFill>
                  <a:srgbClr val="0000CD"/>
                </a:solidFill>
                <a:latin typeface="Consolas"/>
                <a:ea typeface="Consolas"/>
                <a:cs typeface="Consolas"/>
                <a:sym typeface="Consolas"/>
              </a:rPr>
              <a:t>&gt;</a:t>
            </a:r>
            <a:r>
              <a:rPr lang="en" sz="2000">
                <a:solidFill>
                  <a:schemeClr val="dk1"/>
                </a:solidFill>
                <a:highlight>
                  <a:schemeClr val="lt1"/>
                </a:highlight>
                <a:latin typeface="Consolas"/>
                <a:ea typeface="Consolas"/>
                <a:cs typeface="Consolas"/>
                <a:sym typeface="Consolas"/>
              </a:rPr>
              <a:t>First Line </a:t>
            </a:r>
            <a:r>
              <a:rPr lang="en" sz="2000">
                <a:solidFill>
                  <a:srgbClr val="0000CD"/>
                </a:solidFill>
                <a:latin typeface="Consolas"/>
                <a:ea typeface="Consolas"/>
                <a:cs typeface="Consolas"/>
                <a:sym typeface="Consolas"/>
              </a:rPr>
              <a:t>&lt;</a:t>
            </a:r>
            <a:r>
              <a:rPr lang="en" sz="2000">
                <a:solidFill>
                  <a:srgbClr val="A52A2A"/>
                </a:solidFill>
                <a:latin typeface="Consolas"/>
                <a:ea typeface="Consolas"/>
                <a:cs typeface="Consolas"/>
                <a:sym typeface="Consolas"/>
              </a:rPr>
              <a:t>br</a:t>
            </a:r>
            <a:r>
              <a:rPr lang="en" sz="2000">
                <a:solidFill>
                  <a:srgbClr val="0000CD"/>
                </a:solidFill>
                <a:latin typeface="Consolas"/>
                <a:ea typeface="Consolas"/>
                <a:cs typeface="Consolas"/>
                <a:sym typeface="Consolas"/>
              </a:rPr>
              <a:t>&gt;</a:t>
            </a:r>
            <a:r>
              <a:rPr lang="en" sz="2000">
                <a:solidFill>
                  <a:schemeClr val="dk1"/>
                </a:solidFill>
                <a:highlight>
                  <a:schemeClr val="lt1"/>
                </a:highlight>
                <a:latin typeface="Consolas"/>
                <a:ea typeface="Consolas"/>
                <a:cs typeface="Consolas"/>
                <a:sym typeface="Consolas"/>
              </a:rPr>
              <a:t> Second Line</a:t>
            </a:r>
            <a:r>
              <a:rPr lang="en" sz="2000">
                <a:solidFill>
                  <a:srgbClr val="0000CD"/>
                </a:solidFill>
                <a:latin typeface="Consolas"/>
                <a:ea typeface="Consolas"/>
                <a:cs typeface="Consolas"/>
                <a:sym typeface="Consolas"/>
              </a:rPr>
              <a:t>&lt;</a:t>
            </a:r>
            <a:r>
              <a:rPr lang="en" sz="2000">
                <a:solidFill>
                  <a:srgbClr val="A52A2A"/>
                </a:solidFill>
                <a:latin typeface="Consolas"/>
                <a:ea typeface="Consolas"/>
                <a:cs typeface="Consolas"/>
                <a:sym typeface="Consolas"/>
              </a:rPr>
              <a:t>/p</a:t>
            </a:r>
            <a:r>
              <a:rPr lang="en" sz="2000">
                <a:solidFill>
                  <a:srgbClr val="0000CD"/>
                </a:solidFill>
                <a:latin typeface="Consolas"/>
                <a:ea typeface="Consolas"/>
                <a:cs typeface="Consolas"/>
                <a:sym typeface="Consolas"/>
              </a:rPr>
              <a:t>&gt;</a:t>
            </a:r>
            <a:endParaRPr sz="2000">
              <a:solidFill>
                <a:schemeClr val="dk1"/>
              </a:solidFill>
              <a:latin typeface="Montserrat"/>
              <a:ea typeface="Montserrat"/>
              <a:cs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16" name="Shape 116"/>
        <p:cNvGrpSpPr/>
        <p:nvPr/>
      </p:nvGrpSpPr>
      <p:grpSpPr>
        <a:xfrm>
          <a:off x="0" y="0"/>
          <a:ext cx="0" cy="0"/>
          <a:chOff x="0" y="0"/>
          <a:chExt cx="0" cy="0"/>
        </a:xfrm>
      </p:grpSpPr>
      <p:sp>
        <p:nvSpPr>
          <p:cNvPr id="117" name="Google Shape;117;p21"/>
          <p:cNvSpPr/>
          <p:nvPr/>
        </p:nvSpPr>
        <p:spPr>
          <a:xfrm>
            <a:off x="283950" y="841050"/>
            <a:ext cx="7192500" cy="3640500"/>
          </a:xfrm>
          <a:prstGeom prst="rect">
            <a:avLst/>
          </a:prstGeom>
          <a:solidFill>
            <a:srgbClr val="F3F3F3"/>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21"/>
          <p:cNvSpPr txBox="1"/>
          <p:nvPr/>
        </p:nvSpPr>
        <p:spPr>
          <a:xfrm>
            <a:off x="457200" y="6253"/>
            <a:ext cx="8229600" cy="8574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3333FF"/>
              </a:buClr>
              <a:buFont typeface="Comic Sans MS"/>
              <a:buNone/>
            </a:pPr>
            <a:r>
              <a:rPr lang="en" sz="3700">
                <a:solidFill>
                  <a:schemeClr val="dk1"/>
                </a:solidFill>
                <a:latin typeface="Fredoka One"/>
                <a:ea typeface="Fredoka One"/>
                <a:cs typeface="Fredoka One"/>
                <a:sym typeface="Fredoka One"/>
              </a:rPr>
              <a:t>HTML basics: </a:t>
            </a:r>
            <a:endParaRPr/>
          </a:p>
        </p:txBody>
      </p:sp>
      <p:sp>
        <p:nvSpPr>
          <p:cNvPr id="119" name="Google Shape;119;p21"/>
          <p:cNvSpPr txBox="1"/>
          <p:nvPr/>
        </p:nvSpPr>
        <p:spPr>
          <a:xfrm>
            <a:off x="850175" y="799738"/>
            <a:ext cx="1629300" cy="395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0000"/>
              </a:buClr>
              <a:buFont typeface="Trebuchet MS"/>
              <a:buNone/>
            </a:pPr>
            <a:r>
              <a:rPr b="0" i="0" lang="en" sz="2400" u="none" cap="none" strike="noStrike">
                <a:solidFill>
                  <a:srgbClr val="FF0000"/>
                </a:solidFill>
                <a:latin typeface="Trebuchet MS"/>
                <a:ea typeface="Trebuchet MS"/>
                <a:cs typeface="Trebuchet MS"/>
                <a:sym typeface="Trebuchet MS"/>
              </a:rPr>
              <a:t>&lt;html&gt;</a:t>
            </a:r>
            <a:endParaRPr/>
          </a:p>
        </p:txBody>
      </p:sp>
      <p:sp>
        <p:nvSpPr>
          <p:cNvPr id="120" name="Google Shape;120;p21"/>
          <p:cNvSpPr txBox="1"/>
          <p:nvPr/>
        </p:nvSpPr>
        <p:spPr>
          <a:xfrm>
            <a:off x="850175" y="3941163"/>
            <a:ext cx="1629300" cy="276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0000"/>
              </a:buClr>
              <a:buFont typeface="Trebuchet MS"/>
              <a:buNone/>
            </a:pPr>
            <a:r>
              <a:rPr b="0" i="0" lang="en" sz="2400" u="none" cap="none" strike="noStrike">
                <a:solidFill>
                  <a:srgbClr val="FF0000"/>
                </a:solidFill>
                <a:latin typeface="Trebuchet MS"/>
                <a:ea typeface="Trebuchet MS"/>
                <a:cs typeface="Trebuchet MS"/>
                <a:sym typeface="Trebuchet MS"/>
              </a:rPr>
              <a:t>&lt;/html&gt;</a:t>
            </a:r>
            <a:endParaRPr/>
          </a:p>
        </p:txBody>
      </p:sp>
      <p:sp>
        <p:nvSpPr>
          <p:cNvPr id="121" name="Google Shape;121;p21"/>
          <p:cNvSpPr txBox="1"/>
          <p:nvPr/>
        </p:nvSpPr>
        <p:spPr>
          <a:xfrm>
            <a:off x="1623550" y="1832038"/>
            <a:ext cx="1629300" cy="395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FF"/>
              </a:buClr>
              <a:buFont typeface="Trebuchet MS"/>
              <a:buNone/>
            </a:pPr>
            <a:r>
              <a:rPr b="0" i="0" lang="en" sz="2400" u="none" cap="none" strike="noStrike">
                <a:solidFill>
                  <a:srgbClr val="0000FF"/>
                </a:solidFill>
                <a:latin typeface="Trebuchet MS"/>
                <a:ea typeface="Trebuchet MS"/>
                <a:cs typeface="Trebuchet MS"/>
                <a:sym typeface="Trebuchet MS"/>
              </a:rPr>
              <a:t>&lt;/head&gt;</a:t>
            </a:r>
            <a:endParaRPr/>
          </a:p>
        </p:txBody>
      </p:sp>
      <p:sp>
        <p:nvSpPr>
          <p:cNvPr id="122" name="Google Shape;122;p21"/>
          <p:cNvSpPr txBox="1"/>
          <p:nvPr/>
        </p:nvSpPr>
        <p:spPr>
          <a:xfrm>
            <a:off x="1623550" y="1149988"/>
            <a:ext cx="1629300" cy="395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FF"/>
              </a:buClr>
              <a:buFont typeface="Trebuchet MS"/>
              <a:buNone/>
            </a:pPr>
            <a:r>
              <a:rPr b="0" i="0" lang="en" sz="2400" u="none" cap="none" strike="noStrike">
                <a:solidFill>
                  <a:srgbClr val="0000FF"/>
                </a:solidFill>
                <a:latin typeface="Trebuchet MS"/>
                <a:ea typeface="Trebuchet MS"/>
                <a:cs typeface="Trebuchet MS"/>
                <a:sym typeface="Trebuchet MS"/>
              </a:rPr>
              <a:t>&lt;head&gt;</a:t>
            </a:r>
            <a:endParaRPr/>
          </a:p>
        </p:txBody>
      </p:sp>
      <p:sp>
        <p:nvSpPr>
          <p:cNvPr id="123" name="Google Shape;123;p21"/>
          <p:cNvSpPr txBox="1"/>
          <p:nvPr/>
        </p:nvSpPr>
        <p:spPr>
          <a:xfrm>
            <a:off x="2425525" y="1500238"/>
            <a:ext cx="5868300" cy="395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6AA84F"/>
              </a:buClr>
              <a:buFont typeface="Trebuchet MS"/>
              <a:buNone/>
            </a:pPr>
            <a:r>
              <a:rPr b="0" i="0" lang="en" sz="2400" u="none" cap="none" strike="noStrike">
                <a:solidFill>
                  <a:srgbClr val="6AA84F"/>
                </a:solidFill>
                <a:latin typeface="Trebuchet MS"/>
                <a:ea typeface="Trebuchet MS"/>
                <a:cs typeface="Trebuchet MS"/>
                <a:sym typeface="Trebuchet MS"/>
              </a:rPr>
              <a:t>&lt;title&gt; title here! &lt;/title&gt;</a:t>
            </a:r>
            <a:endParaRPr/>
          </a:p>
        </p:txBody>
      </p:sp>
      <p:sp>
        <p:nvSpPr>
          <p:cNvPr id="124" name="Google Shape;124;p21"/>
          <p:cNvSpPr txBox="1"/>
          <p:nvPr/>
        </p:nvSpPr>
        <p:spPr>
          <a:xfrm>
            <a:off x="1623550" y="3545450"/>
            <a:ext cx="1629300" cy="395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B6D7A8"/>
              </a:buClr>
              <a:buFont typeface="Trebuchet MS"/>
              <a:buNone/>
            </a:pPr>
            <a:r>
              <a:rPr b="0" i="0" lang="en" sz="2400" u="none" cap="none" strike="noStrike">
                <a:solidFill>
                  <a:srgbClr val="B6D7A8"/>
                </a:solidFill>
                <a:latin typeface="Trebuchet MS"/>
                <a:ea typeface="Trebuchet MS"/>
                <a:cs typeface="Trebuchet MS"/>
                <a:sym typeface="Trebuchet MS"/>
              </a:rPr>
              <a:t>&lt;/body&gt;</a:t>
            </a:r>
            <a:endParaRPr/>
          </a:p>
        </p:txBody>
      </p:sp>
      <p:sp>
        <p:nvSpPr>
          <p:cNvPr id="125" name="Google Shape;125;p21"/>
          <p:cNvSpPr txBox="1"/>
          <p:nvPr/>
        </p:nvSpPr>
        <p:spPr>
          <a:xfrm>
            <a:off x="1623550" y="2492263"/>
            <a:ext cx="1629300" cy="395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B6D7A8"/>
              </a:buClr>
              <a:buFont typeface="Trebuchet MS"/>
              <a:buNone/>
            </a:pPr>
            <a:r>
              <a:rPr b="0" i="0" lang="en" sz="2400" u="none" cap="none" strike="noStrike">
                <a:solidFill>
                  <a:srgbClr val="B6D7A8"/>
                </a:solidFill>
                <a:latin typeface="Trebuchet MS"/>
                <a:ea typeface="Trebuchet MS"/>
                <a:cs typeface="Trebuchet MS"/>
                <a:sym typeface="Trebuchet MS"/>
              </a:rPr>
              <a:t>&lt;body&gt;</a:t>
            </a:r>
            <a:endParaRPr/>
          </a:p>
        </p:txBody>
      </p:sp>
      <p:sp>
        <p:nvSpPr>
          <p:cNvPr id="126" name="Google Shape;126;p21"/>
          <p:cNvSpPr txBox="1"/>
          <p:nvPr/>
        </p:nvSpPr>
        <p:spPr>
          <a:xfrm>
            <a:off x="2425525" y="2974313"/>
            <a:ext cx="5868300" cy="395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6B26B"/>
              </a:buClr>
              <a:buFont typeface="Trebuchet MS"/>
              <a:buNone/>
            </a:pPr>
            <a:r>
              <a:rPr b="0" i="0" lang="en" sz="2400" u="none" cap="none" strike="noStrike">
                <a:solidFill>
                  <a:srgbClr val="F6B26B"/>
                </a:solidFill>
                <a:latin typeface="Trebuchet MS"/>
                <a:ea typeface="Trebuchet MS"/>
                <a:cs typeface="Trebuchet MS"/>
                <a:sym typeface="Trebuchet MS"/>
              </a:rPr>
              <a:t>&lt;p&gt; This is a paragraph! &lt;/p&gt;</a:t>
            </a:r>
            <a:endParaRPr/>
          </a:p>
        </p:txBody>
      </p:sp>
      <p:pic>
        <p:nvPicPr>
          <p:cNvPr id="127" name="Google Shape;127;p21"/>
          <p:cNvPicPr preferRelativeResize="0"/>
          <p:nvPr/>
        </p:nvPicPr>
        <p:blipFill>
          <a:blip r:embed="rId4">
            <a:alphaModFix/>
          </a:blip>
          <a:stretch>
            <a:fillRect/>
          </a:stretch>
        </p:blipFill>
        <p:spPr>
          <a:xfrm>
            <a:off x="8012425" y="145788"/>
            <a:ext cx="926775" cy="926775"/>
          </a:xfrm>
          <a:prstGeom prst="rect">
            <a:avLst/>
          </a:prstGeom>
          <a:noFill/>
          <a:ln>
            <a:noFill/>
          </a:ln>
        </p:spPr>
      </p:pic>
      <p:pic>
        <p:nvPicPr>
          <p:cNvPr id="128" name="Google Shape;128;p21"/>
          <p:cNvPicPr preferRelativeResize="0"/>
          <p:nvPr/>
        </p:nvPicPr>
        <p:blipFill>
          <a:blip r:embed="rId4">
            <a:alphaModFix/>
          </a:blip>
          <a:stretch>
            <a:fillRect/>
          </a:stretch>
        </p:blipFill>
        <p:spPr>
          <a:xfrm>
            <a:off x="8012425" y="1234700"/>
            <a:ext cx="926775" cy="926775"/>
          </a:xfrm>
          <a:prstGeom prst="rect">
            <a:avLst/>
          </a:prstGeom>
          <a:noFill/>
          <a:ln>
            <a:noFill/>
          </a:ln>
        </p:spPr>
      </p:pic>
      <p:pic>
        <p:nvPicPr>
          <p:cNvPr id="129" name="Google Shape;129;p21"/>
          <p:cNvPicPr preferRelativeResize="0"/>
          <p:nvPr/>
        </p:nvPicPr>
        <p:blipFill>
          <a:blip r:embed="rId4">
            <a:alphaModFix/>
          </a:blip>
          <a:stretch>
            <a:fillRect/>
          </a:stretch>
        </p:blipFill>
        <p:spPr>
          <a:xfrm>
            <a:off x="8012425" y="2445838"/>
            <a:ext cx="926775" cy="926775"/>
          </a:xfrm>
          <a:prstGeom prst="rect">
            <a:avLst/>
          </a:prstGeom>
          <a:noFill/>
          <a:ln>
            <a:noFill/>
          </a:ln>
        </p:spPr>
      </p:pic>
      <p:pic>
        <p:nvPicPr>
          <p:cNvPr id="130" name="Google Shape;130;p21"/>
          <p:cNvPicPr preferRelativeResize="0"/>
          <p:nvPr/>
        </p:nvPicPr>
        <p:blipFill>
          <a:blip r:embed="rId4">
            <a:alphaModFix/>
          </a:blip>
          <a:stretch>
            <a:fillRect/>
          </a:stretch>
        </p:blipFill>
        <p:spPr>
          <a:xfrm>
            <a:off x="8012425" y="3656988"/>
            <a:ext cx="926775" cy="9267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34" name="Shape 134"/>
        <p:cNvGrpSpPr/>
        <p:nvPr/>
      </p:nvGrpSpPr>
      <p:grpSpPr>
        <a:xfrm>
          <a:off x="0" y="0"/>
          <a:ext cx="0" cy="0"/>
          <a:chOff x="0" y="0"/>
          <a:chExt cx="0" cy="0"/>
        </a:xfrm>
      </p:grpSpPr>
      <p:sp>
        <p:nvSpPr>
          <p:cNvPr id="135" name="Google Shape;135;p22"/>
          <p:cNvSpPr txBox="1"/>
          <p:nvPr>
            <p:ph type="title"/>
          </p:nvPr>
        </p:nvSpPr>
        <p:spPr>
          <a:xfrm>
            <a:off x="457200" y="129778"/>
            <a:ext cx="8229600" cy="857400"/>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Font typeface="Comic Sans MS"/>
              <a:buNone/>
            </a:pPr>
            <a:r>
              <a:rPr i="0" lang="en" sz="3700" u="none" cap="none" strike="noStrike">
                <a:solidFill>
                  <a:schemeClr val="dk1"/>
                </a:solidFill>
                <a:latin typeface="Fredoka One"/>
                <a:ea typeface="Fredoka One"/>
                <a:cs typeface="Fredoka One"/>
                <a:sym typeface="Fredoka One"/>
              </a:rPr>
              <a:t>Formatting text</a:t>
            </a:r>
            <a:endParaRPr sz="3700">
              <a:latin typeface="Fredoka One"/>
              <a:ea typeface="Fredoka One"/>
              <a:cs typeface="Fredoka One"/>
              <a:sym typeface="Fredoka One"/>
            </a:endParaRPr>
          </a:p>
        </p:txBody>
      </p:sp>
      <p:graphicFrame>
        <p:nvGraphicFramePr>
          <p:cNvPr id="136" name="Google Shape;136;p22"/>
          <p:cNvGraphicFramePr/>
          <p:nvPr/>
        </p:nvGraphicFramePr>
        <p:xfrm>
          <a:off x="254463" y="1141850"/>
          <a:ext cx="3000000" cy="3000000"/>
        </p:xfrm>
        <a:graphic>
          <a:graphicData uri="http://schemas.openxmlformats.org/drawingml/2006/table">
            <a:tbl>
              <a:tblPr>
                <a:noFill/>
                <a:tableStyleId>{63A2CF58-1E36-47EC-94FF-02C9B1ED2E5E}</a:tableStyleId>
              </a:tblPr>
              <a:tblGrid>
                <a:gridCol w="5384675"/>
                <a:gridCol w="3250400"/>
              </a:tblGrid>
              <a:tr h="381000">
                <a:tc>
                  <a:txBody>
                    <a:bodyPr/>
                    <a:lstStyle/>
                    <a:p>
                      <a:pPr indent="0" lvl="0" marL="342900" marR="0" rtl="0" algn="l">
                        <a:lnSpc>
                          <a:spcPct val="100000"/>
                        </a:lnSpc>
                        <a:spcBef>
                          <a:spcPts val="0"/>
                        </a:spcBef>
                        <a:spcAft>
                          <a:spcPts val="0"/>
                        </a:spcAft>
                        <a:buClr>
                          <a:srgbClr val="3333FF"/>
                        </a:buClr>
                        <a:buFont typeface="Trebuchet MS"/>
                        <a:buNone/>
                      </a:pPr>
                      <a:r>
                        <a:rPr lang="en" sz="2400" u="none" cap="none" strike="noStrike">
                          <a:solidFill>
                            <a:srgbClr val="3333FF"/>
                          </a:solidFill>
                          <a:latin typeface="Trebuchet MS"/>
                          <a:ea typeface="Trebuchet MS"/>
                          <a:cs typeface="Trebuchet MS"/>
                          <a:sym typeface="Trebuchet MS"/>
                        </a:rPr>
                        <a:t>&lt;b&gt; </a:t>
                      </a:r>
                      <a:r>
                        <a:rPr lang="en" sz="2400" u="none" cap="none" strike="noStrike">
                          <a:solidFill>
                            <a:schemeClr val="dk1"/>
                          </a:solidFill>
                          <a:latin typeface="Trebuchet MS"/>
                          <a:ea typeface="Trebuchet MS"/>
                          <a:cs typeface="Trebuchet MS"/>
                          <a:sym typeface="Trebuchet MS"/>
                        </a:rPr>
                        <a:t>Bold words</a:t>
                      </a:r>
                      <a:r>
                        <a:rPr lang="en" sz="2400" u="none" cap="none" strike="noStrike">
                          <a:solidFill>
                            <a:srgbClr val="3333FF"/>
                          </a:solidFill>
                          <a:latin typeface="Trebuchet MS"/>
                          <a:ea typeface="Trebuchet MS"/>
                          <a:cs typeface="Trebuchet MS"/>
                          <a:sym typeface="Trebuchet MS"/>
                        </a:rPr>
                        <a:t> &lt;/b&gt;</a:t>
                      </a:r>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3F3F3"/>
                    </a:solidFill>
                  </a:tcPr>
                </a:tc>
                <a:tc>
                  <a:txBody>
                    <a:bodyPr/>
                    <a:lstStyle/>
                    <a:p>
                      <a:pPr indent="0" lvl="0" marL="342900" marR="0" rtl="0" algn="l">
                        <a:lnSpc>
                          <a:spcPct val="100000"/>
                        </a:lnSpc>
                        <a:spcBef>
                          <a:spcPts val="0"/>
                        </a:spcBef>
                        <a:spcAft>
                          <a:spcPts val="0"/>
                        </a:spcAft>
                        <a:buClr>
                          <a:schemeClr val="dk1"/>
                        </a:buClr>
                        <a:buFont typeface="Arial"/>
                        <a:buNone/>
                      </a:pPr>
                      <a:r>
                        <a:rPr b="1" lang="en" sz="2400" u="none" cap="none" strike="noStrike">
                          <a:solidFill>
                            <a:schemeClr val="dk1"/>
                          </a:solidFill>
                          <a:latin typeface="Trebuchet MS"/>
                          <a:ea typeface="Trebuchet MS"/>
                          <a:cs typeface="Trebuchet MS"/>
                          <a:sym typeface="Trebuchet MS"/>
                        </a:rPr>
                        <a:t>Bold words</a:t>
                      </a:r>
                      <a:r>
                        <a:rPr b="1" lang="en" sz="2400" u="none" cap="none" strike="noStrike">
                          <a:solidFill>
                            <a:srgbClr val="3333FF"/>
                          </a:solidFill>
                          <a:latin typeface="Trebuchet MS"/>
                          <a:ea typeface="Trebuchet MS"/>
                          <a:cs typeface="Trebuchet MS"/>
                          <a:sym typeface="Trebuchet MS"/>
                        </a:rPr>
                        <a:t> </a:t>
                      </a:r>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3F3F3"/>
                    </a:solidFill>
                  </a:tcPr>
                </a:tc>
              </a:tr>
              <a:tr h="381000">
                <a:tc>
                  <a:txBody>
                    <a:bodyPr/>
                    <a:lstStyle/>
                    <a:p>
                      <a:pPr indent="0" lvl="0" marL="342900" marR="0" rtl="0" algn="l">
                        <a:lnSpc>
                          <a:spcPct val="100000"/>
                        </a:lnSpc>
                        <a:spcBef>
                          <a:spcPts val="0"/>
                        </a:spcBef>
                        <a:spcAft>
                          <a:spcPts val="0"/>
                        </a:spcAft>
                        <a:buClr>
                          <a:schemeClr val="dk1"/>
                        </a:buClr>
                        <a:buFont typeface="Arial"/>
                        <a:buNone/>
                      </a:pPr>
                      <a:r>
                        <a:rPr lang="en" sz="2400" u="none" cap="none" strike="noStrike">
                          <a:solidFill>
                            <a:srgbClr val="33CC33"/>
                          </a:solidFill>
                          <a:latin typeface="Trebuchet MS"/>
                          <a:ea typeface="Trebuchet MS"/>
                          <a:cs typeface="Trebuchet MS"/>
                          <a:sym typeface="Trebuchet MS"/>
                        </a:rPr>
                        <a:t>&lt;i&gt; </a:t>
                      </a:r>
                      <a:r>
                        <a:rPr lang="en" sz="2400" u="none" cap="none" strike="noStrike">
                          <a:solidFill>
                            <a:schemeClr val="dk1"/>
                          </a:solidFill>
                          <a:latin typeface="Trebuchet MS"/>
                          <a:ea typeface="Trebuchet MS"/>
                          <a:cs typeface="Trebuchet MS"/>
                          <a:sym typeface="Trebuchet MS"/>
                        </a:rPr>
                        <a:t>Italic words</a:t>
                      </a:r>
                      <a:r>
                        <a:rPr lang="en" sz="2400" u="none" cap="none" strike="noStrike">
                          <a:solidFill>
                            <a:srgbClr val="33CC33"/>
                          </a:solidFill>
                          <a:latin typeface="Trebuchet MS"/>
                          <a:ea typeface="Trebuchet MS"/>
                          <a:cs typeface="Trebuchet MS"/>
                          <a:sym typeface="Trebuchet MS"/>
                        </a:rPr>
                        <a:t> &lt;/i&gt;</a:t>
                      </a:r>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3F3F3"/>
                    </a:solidFill>
                  </a:tcPr>
                </a:tc>
                <a:tc>
                  <a:txBody>
                    <a:bodyPr/>
                    <a:lstStyle/>
                    <a:p>
                      <a:pPr indent="0" lvl="0" marL="342900" marR="0" rtl="0" algn="l">
                        <a:lnSpc>
                          <a:spcPct val="100000"/>
                        </a:lnSpc>
                        <a:spcBef>
                          <a:spcPts val="0"/>
                        </a:spcBef>
                        <a:spcAft>
                          <a:spcPts val="0"/>
                        </a:spcAft>
                        <a:buClr>
                          <a:schemeClr val="dk1"/>
                        </a:buClr>
                        <a:buFont typeface="Arial"/>
                        <a:buNone/>
                      </a:pPr>
                      <a:r>
                        <a:rPr i="1" lang="en" sz="2400" u="none" cap="none" strike="noStrike">
                          <a:solidFill>
                            <a:schemeClr val="dk1"/>
                          </a:solidFill>
                          <a:latin typeface="Trebuchet MS"/>
                          <a:ea typeface="Trebuchet MS"/>
                          <a:cs typeface="Trebuchet MS"/>
                          <a:sym typeface="Trebuchet MS"/>
                        </a:rPr>
                        <a:t>Italic words</a:t>
                      </a:r>
                      <a:r>
                        <a:rPr lang="en" sz="2400" u="none" cap="none" strike="noStrike">
                          <a:solidFill>
                            <a:srgbClr val="33CC33"/>
                          </a:solidFill>
                          <a:latin typeface="Trebuchet MS"/>
                          <a:ea typeface="Trebuchet MS"/>
                          <a:cs typeface="Trebuchet MS"/>
                          <a:sym typeface="Trebuchet MS"/>
                        </a:rPr>
                        <a:t> </a:t>
                      </a:r>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3F3F3"/>
                    </a:solidFill>
                  </a:tcPr>
                </a:tc>
              </a:tr>
              <a:tr h="381000">
                <a:tc>
                  <a:txBody>
                    <a:bodyPr/>
                    <a:lstStyle/>
                    <a:p>
                      <a:pPr indent="0" lvl="0" marL="342900" marR="0" rtl="0" algn="l">
                        <a:lnSpc>
                          <a:spcPct val="100000"/>
                        </a:lnSpc>
                        <a:spcBef>
                          <a:spcPts val="0"/>
                        </a:spcBef>
                        <a:spcAft>
                          <a:spcPts val="0"/>
                        </a:spcAft>
                        <a:buClr>
                          <a:schemeClr val="dk1"/>
                        </a:buClr>
                        <a:buFont typeface="Arial"/>
                        <a:buNone/>
                      </a:pPr>
                      <a:r>
                        <a:rPr lang="en" sz="2400" u="none" cap="none" strike="noStrike">
                          <a:solidFill>
                            <a:srgbClr val="FFC000"/>
                          </a:solidFill>
                          <a:latin typeface="Trebuchet MS"/>
                          <a:ea typeface="Trebuchet MS"/>
                          <a:cs typeface="Trebuchet MS"/>
                          <a:sym typeface="Trebuchet MS"/>
                        </a:rPr>
                        <a:t>&lt;u&gt; </a:t>
                      </a:r>
                      <a:r>
                        <a:rPr lang="en" sz="2400" u="none" cap="none" strike="noStrike">
                          <a:solidFill>
                            <a:schemeClr val="dk1"/>
                          </a:solidFill>
                          <a:latin typeface="Trebuchet MS"/>
                          <a:ea typeface="Trebuchet MS"/>
                          <a:cs typeface="Trebuchet MS"/>
                          <a:sym typeface="Trebuchet MS"/>
                        </a:rPr>
                        <a:t>Underlined</a:t>
                      </a:r>
                      <a:r>
                        <a:rPr lang="en" sz="2400" u="none" cap="none" strike="noStrike">
                          <a:solidFill>
                            <a:srgbClr val="FFC000"/>
                          </a:solidFill>
                          <a:latin typeface="Trebuchet MS"/>
                          <a:ea typeface="Trebuchet MS"/>
                          <a:cs typeface="Trebuchet MS"/>
                          <a:sym typeface="Trebuchet MS"/>
                        </a:rPr>
                        <a:t> &lt;/u&gt;</a:t>
                      </a:r>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3F3F3"/>
                    </a:solidFill>
                  </a:tcPr>
                </a:tc>
                <a:tc>
                  <a:txBody>
                    <a:bodyPr/>
                    <a:lstStyle/>
                    <a:p>
                      <a:pPr indent="0" lvl="0" marL="342900" marR="0" rtl="0" algn="l">
                        <a:lnSpc>
                          <a:spcPct val="100000"/>
                        </a:lnSpc>
                        <a:spcBef>
                          <a:spcPts val="0"/>
                        </a:spcBef>
                        <a:spcAft>
                          <a:spcPts val="0"/>
                        </a:spcAft>
                        <a:buClr>
                          <a:schemeClr val="dk1"/>
                        </a:buClr>
                        <a:buFont typeface="Arial"/>
                        <a:buNone/>
                      </a:pPr>
                      <a:r>
                        <a:rPr lang="en" sz="2400" u="sng" cap="none" strike="noStrike">
                          <a:solidFill>
                            <a:schemeClr val="dk1"/>
                          </a:solidFill>
                          <a:latin typeface="Trebuchet MS"/>
                          <a:ea typeface="Trebuchet MS"/>
                          <a:cs typeface="Trebuchet MS"/>
                          <a:sym typeface="Trebuchet MS"/>
                        </a:rPr>
                        <a:t>Underlined</a:t>
                      </a:r>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3F3F3"/>
                    </a:solidFill>
                  </a:tcPr>
                </a:tc>
              </a:tr>
              <a:tr h="381000">
                <a:tc>
                  <a:txBody>
                    <a:bodyPr/>
                    <a:lstStyle/>
                    <a:p>
                      <a:pPr indent="0" lvl="0" marL="342900" marR="0" rtl="0" algn="l">
                        <a:lnSpc>
                          <a:spcPct val="100000"/>
                        </a:lnSpc>
                        <a:spcBef>
                          <a:spcPts val="0"/>
                        </a:spcBef>
                        <a:spcAft>
                          <a:spcPts val="0"/>
                        </a:spcAft>
                        <a:buClr>
                          <a:schemeClr val="dk1"/>
                        </a:buClr>
                        <a:buFont typeface="Arial"/>
                        <a:buNone/>
                      </a:pPr>
                      <a:r>
                        <a:rPr lang="en" sz="2400" u="none" cap="none" strike="noStrike">
                          <a:solidFill>
                            <a:srgbClr val="FF0000"/>
                          </a:solidFill>
                          <a:latin typeface="Trebuchet MS"/>
                          <a:ea typeface="Trebuchet MS"/>
                          <a:cs typeface="Trebuchet MS"/>
                          <a:sym typeface="Trebuchet MS"/>
                        </a:rPr>
                        <a:t>&lt;h1&gt; </a:t>
                      </a:r>
                      <a:r>
                        <a:rPr lang="en" sz="2400" u="none" cap="none" strike="noStrike">
                          <a:solidFill>
                            <a:schemeClr val="dk1"/>
                          </a:solidFill>
                          <a:latin typeface="Trebuchet MS"/>
                          <a:ea typeface="Trebuchet MS"/>
                          <a:cs typeface="Trebuchet MS"/>
                          <a:sym typeface="Trebuchet MS"/>
                        </a:rPr>
                        <a:t>Headings </a:t>
                      </a:r>
                      <a:r>
                        <a:rPr lang="en" sz="2400" u="none" cap="none" strike="noStrike">
                          <a:solidFill>
                            <a:srgbClr val="FF0000"/>
                          </a:solidFill>
                          <a:latin typeface="Trebuchet MS"/>
                          <a:ea typeface="Trebuchet MS"/>
                          <a:cs typeface="Trebuchet MS"/>
                          <a:sym typeface="Trebuchet MS"/>
                        </a:rPr>
                        <a:t>&lt;/h1&gt;</a:t>
                      </a:r>
                      <a:r>
                        <a:rPr lang="en" sz="1400" u="none" cap="none" strike="noStrike">
                          <a:solidFill>
                            <a:schemeClr val="dk1"/>
                          </a:solidFill>
                        </a:rPr>
                        <a:t> </a:t>
                      </a:r>
                      <a:r>
                        <a:rPr lang="en" sz="2400" u="none" cap="none" strike="noStrike">
                          <a:solidFill>
                            <a:schemeClr val="dk1"/>
                          </a:solidFill>
                          <a:latin typeface="Trebuchet MS"/>
                          <a:ea typeface="Trebuchet MS"/>
                          <a:cs typeface="Trebuchet MS"/>
                          <a:sym typeface="Trebuchet MS"/>
                        </a:rPr>
                        <a:t>(sizes h1-h6) </a:t>
                      </a:r>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3F3F3"/>
                    </a:solidFill>
                  </a:tcPr>
                </a:tc>
                <a:tc>
                  <a:txBody>
                    <a:bodyPr/>
                    <a:lstStyle/>
                    <a:p>
                      <a:pPr indent="0" lvl="0" marL="342900" marR="0" rtl="0" algn="l">
                        <a:lnSpc>
                          <a:spcPct val="100000"/>
                        </a:lnSpc>
                        <a:spcBef>
                          <a:spcPts val="0"/>
                        </a:spcBef>
                        <a:spcAft>
                          <a:spcPts val="0"/>
                        </a:spcAft>
                        <a:buClr>
                          <a:schemeClr val="dk1"/>
                        </a:buClr>
                        <a:buFont typeface="Arial"/>
                        <a:buNone/>
                      </a:pPr>
                      <a:r>
                        <a:rPr lang="en" sz="3600" u="none" cap="none" strike="noStrike">
                          <a:solidFill>
                            <a:schemeClr val="dk1"/>
                          </a:solidFill>
                          <a:latin typeface="Trebuchet MS"/>
                          <a:ea typeface="Trebuchet MS"/>
                          <a:cs typeface="Trebuchet MS"/>
                          <a:sym typeface="Trebuchet MS"/>
                        </a:rPr>
                        <a:t>Headings</a:t>
                      </a:r>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3F3F3"/>
                    </a:solidFill>
                  </a:tcPr>
                </a:tc>
              </a:tr>
              <a:tr h="381000">
                <a:tc>
                  <a:txBody>
                    <a:bodyPr/>
                    <a:lstStyle/>
                    <a:p>
                      <a:pPr indent="0" lvl="0" marL="342900" marR="0" rtl="0" algn="l">
                        <a:lnSpc>
                          <a:spcPct val="100000"/>
                        </a:lnSpc>
                        <a:spcBef>
                          <a:spcPts val="0"/>
                        </a:spcBef>
                        <a:spcAft>
                          <a:spcPts val="0"/>
                        </a:spcAft>
                        <a:buClr>
                          <a:srgbClr val="FF00FF"/>
                        </a:buClr>
                        <a:buFont typeface="Arial"/>
                        <a:buNone/>
                      </a:pPr>
                      <a:r>
                        <a:rPr lang="en" sz="2400" u="none" cap="none" strike="noStrike">
                          <a:solidFill>
                            <a:srgbClr val="FF00FF"/>
                          </a:solidFill>
                          <a:latin typeface="Trebuchet MS"/>
                          <a:ea typeface="Trebuchet MS"/>
                          <a:cs typeface="Trebuchet MS"/>
                          <a:sym typeface="Trebuchet MS"/>
                        </a:rPr>
                        <a:t>&lt;u&gt; </a:t>
                      </a:r>
                      <a:r>
                        <a:rPr lang="en" sz="2400" u="none" cap="none" strike="noStrike">
                          <a:solidFill>
                            <a:srgbClr val="3333FF"/>
                          </a:solidFill>
                          <a:latin typeface="Trebuchet MS"/>
                          <a:ea typeface="Trebuchet MS"/>
                          <a:cs typeface="Trebuchet MS"/>
                          <a:sym typeface="Trebuchet MS"/>
                        </a:rPr>
                        <a:t>&lt;b&gt;</a:t>
                      </a:r>
                      <a:r>
                        <a:rPr lang="en" sz="2400" u="none" cap="none" strike="noStrike">
                          <a:solidFill>
                            <a:srgbClr val="33CC33"/>
                          </a:solidFill>
                          <a:latin typeface="Trebuchet MS"/>
                          <a:ea typeface="Trebuchet MS"/>
                          <a:cs typeface="Trebuchet MS"/>
                          <a:sym typeface="Trebuchet MS"/>
                        </a:rPr>
                        <a:t> </a:t>
                      </a:r>
                      <a:r>
                        <a:rPr lang="en" sz="2400" u="none" cap="none" strike="noStrike">
                          <a:solidFill>
                            <a:schemeClr val="dk1"/>
                          </a:solidFill>
                          <a:latin typeface="Trebuchet MS"/>
                          <a:ea typeface="Trebuchet MS"/>
                          <a:cs typeface="Trebuchet MS"/>
                          <a:sym typeface="Trebuchet MS"/>
                        </a:rPr>
                        <a:t>Combine</a:t>
                      </a:r>
                      <a:r>
                        <a:rPr lang="en" sz="2400" u="none" cap="none" strike="noStrike">
                          <a:solidFill>
                            <a:srgbClr val="33CC33"/>
                          </a:solidFill>
                          <a:latin typeface="Trebuchet MS"/>
                          <a:ea typeface="Trebuchet MS"/>
                          <a:cs typeface="Trebuchet MS"/>
                          <a:sym typeface="Trebuchet MS"/>
                        </a:rPr>
                        <a:t> </a:t>
                      </a:r>
                      <a:r>
                        <a:rPr lang="en" sz="2400" u="none" cap="none" strike="noStrike">
                          <a:solidFill>
                            <a:srgbClr val="3333FF"/>
                          </a:solidFill>
                          <a:latin typeface="Trebuchet MS"/>
                          <a:ea typeface="Trebuchet MS"/>
                          <a:cs typeface="Trebuchet MS"/>
                          <a:sym typeface="Trebuchet MS"/>
                        </a:rPr>
                        <a:t>&lt;/b&gt;</a:t>
                      </a:r>
                      <a:r>
                        <a:rPr lang="en" sz="2400" u="none" cap="none" strike="noStrike">
                          <a:latin typeface="Trebuchet MS"/>
                          <a:ea typeface="Trebuchet MS"/>
                          <a:cs typeface="Trebuchet MS"/>
                          <a:sym typeface="Trebuchet MS"/>
                        </a:rPr>
                        <a:t>this!</a:t>
                      </a:r>
                      <a:r>
                        <a:rPr lang="en" sz="2400" u="none" cap="none" strike="noStrike">
                          <a:solidFill>
                            <a:srgbClr val="FF00FF"/>
                          </a:solidFill>
                          <a:latin typeface="Trebuchet MS"/>
                          <a:ea typeface="Trebuchet MS"/>
                          <a:cs typeface="Trebuchet MS"/>
                          <a:sym typeface="Trebuchet MS"/>
                        </a:rPr>
                        <a:t>&lt;/u&gt;</a:t>
                      </a:r>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3F3F3"/>
                    </a:solidFill>
                  </a:tcPr>
                </a:tc>
                <a:tc>
                  <a:txBody>
                    <a:bodyPr/>
                    <a:lstStyle/>
                    <a:p>
                      <a:pPr indent="0" lvl="0" marL="0" marR="0" rtl="0" algn="l">
                        <a:lnSpc>
                          <a:spcPct val="100000"/>
                        </a:lnSpc>
                        <a:spcBef>
                          <a:spcPts val="0"/>
                        </a:spcBef>
                        <a:spcAft>
                          <a:spcPts val="0"/>
                        </a:spcAft>
                        <a:buClr>
                          <a:srgbClr val="000000"/>
                        </a:buClr>
                        <a:buFont typeface="Trebuchet MS"/>
                        <a:buNone/>
                      </a:pPr>
                      <a:r>
                        <a:rPr b="1" lang="en" sz="2400" u="sng" cap="none" strike="noStrike">
                          <a:latin typeface="Trebuchet MS"/>
                          <a:ea typeface="Trebuchet MS"/>
                          <a:cs typeface="Trebuchet MS"/>
                          <a:sym typeface="Trebuchet MS"/>
                        </a:rPr>
                        <a:t>Combine</a:t>
                      </a:r>
                      <a:r>
                        <a:rPr b="1" i="1" lang="en" sz="2400" u="sng" cap="none" strike="noStrike">
                          <a:latin typeface="Trebuchet MS"/>
                          <a:ea typeface="Trebuchet MS"/>
                          <a:cs typeface="Trebuchet MS"/>
                          <a:sym typeface="Trebuchet MS"/>
                        </a:rPr>
                        <a:t> </a:t>
                      </a:r>
                      <a:r>
                        <a:rPr lang="en" sz="2400" u="sng" cap="none" strike="noStrike">
                          <a:latin typeface="Trebuchet MS"/>
                          <a:ea typeface="Trebuchet MS"/>
                          <a:cs typeface="Trebuchet MS"/>
                          <a:sym typeface="Trebuchet MS"/>
                        </a:rPr>
                        <a:t>this!</a:t>
                      </a:r>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3F3F3"/>
                    </a:solid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23"/>
          <p:cNvSpPr txBox="1"/>
          <p:nvPr>
            <p:ph type="title"/>
          </p:nvPr>
        </p:nvSpPr>
        <p:spPr>
          <a:xfrm>
            <a:off x="111000" y="902113"/>
            <a:ext cx="3024300" cy="857400"/>
          </a:xfrm>
          <a:prstGeom prst="rect">
            <a:avLst/>
          </a:prstGeom>
          <a:noFill/>
          <a:ln>
            <a:noFill/>
          </a:ln>
        </p:spPr>
        <p:txBody>
          <a:bodyPr anchorCtr="0" anchor="ctr" bIns="45700" lIns="91425" spcFirstLastPara="1" rIns="91425" wrap="square" tIns="45700">
            <a:normAutofit fontScale="90000"/>
          </a:bodyPr>
          <a:lstStyle/>
          <a:p>
            <a:pPr indent="0" lvl="0" marL="0" marR="0" rtl="0" algn="ctr">
              <a:lnSpc>
                <a:spcPct val="100000"/>
              </a:lnSpc>
              <a:spcBef>
                <a:spcPts val="0"/>
              </a:spcBef>
              <a:spcAft>
                <a:spcPts val="0"/>
              </a:spcAft>
              <a:buClr>
                <a:schemeClr val="dk1"/>
              </a:buClr>
              <a:buFont typeface="Comic Sans MS"/>
              <a:buNone/>
            </a:pPr>
            <a:r>
              <a:rPr b="1" i="0" lang="en" sz="3700" u="none" cap="none" strike="noStrike">
                <a:solidFill>
                  <a:schemeClr val="dk1"/>
                </a:solidFill>
                <a:latin typeface="Fredoka One"/>
                <a:ea typeface="Fredoka One"/>
                <a:cs typeface="Fredoka One"/>
                <a:sym typeface="Fredoka One"/>
              </a:rPr>
              <a:t>T</a:t>
            </a:r>
            <a:r>
              <a:rPr b="1" lang="en" sz="3700">
                <a:solidFill>
                  <a:schemeClr val="dk1"/>
                </a:solidFill>
                <a:latin typeface="Fredoka One"/>
                <a:ea typeface="Fredoka One"/>
                <a:cs typeface="Fredoka One"/>
                <a:sym typeface="Fredoka One"/>
              </a:rPr>
              <a:t>ry Activity 1</a:t>
            </a:r>
            <a:r>
              <a:rPr b="1" i="0" lang="en" sz="3700" u="none" cap="none" strike="noStrike">
                <a:solidFill>
                  <a:schemeClr val="dk1"/>
                </a:solidFill>
                <a:latin typeface="Fredoka One"/>
                <a:ea typeface="Fredoka One"/>
                <a:cs typeface="Fredoka One"/>
                <a:sym typeface="Fredoka One"/>
              </a:rPr>
              <a:t>!</a:t>
            </a:r>
            <a:endParaRPr sz="3700">
              <a:latin typeface="Fredoka One"/>
              <a:ea typeface="Fredoka One"/>
              <a:cs typeface="Fredoka One"/>
              <a:sym typeface="Fredoka One"/>
            </a:endParaRPr>
          </a:p>
        </p:txBody>
      </p:sp>
      <p:sp>
        <p:nvSpPr>
          <p:cNvPr id="143" name="Google Shape;143;p23"/>
          <p:cNvSpPr txBox="1"/>
          <p:nvPr>
            <p:ph idx="1" type="body"/>
          </p:nvPr>
        </p:nvSpPr>
        <p:spPr>
          <a:xfrm>
            <a:off x="135750" y="2119250"/>
            <a:ext cx="2974800" cy="2060700"/>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None/>
            </a:pPr>
            <a:r>
              <a:rPr lang="en" sz="2400">
                <a:solidFill>
                  <a:schemeClr val="dk1"/>
                </a:solidFill>
              </a:rPr>
              <a:t>Fill in each grey box on the worksheet with the tag that will recreate these websites:</a:t>
            </a:r>
            <a:endParaRPr/>
          </a:p>
        </p:txBody>
      </p:sp>
      <p:pic>
        <p:nvPicPr>
          <p:cNvPr id="144" name="Google Shape;144;p23"/>
          <p:cNvPicPr preferRelativeResize="0"/>
          <p:nvPr/>
        </p:nvPicPr>
        <p:blipFill>
          <a:blip r:embed="rId3">
            <a:alphaModFix/>
          </a:blip>
          <a:stretch>
            <a:fillRect/>
          </a:stretch>
        </p:blipFill>
        <p:spPr>
          <a:xfrm>
            <a:off x="4085373" y="2722900"/>
            <a:ext cx="4192974" cy="2130100"/>
          </a:xfrm>
          <a:prstGeom prst="rect">
            <a:avLst/>
          </a:prstGeom>
          <a:noFill/>
          <a:ln cap="flat" cmpd="sng" w="9525">
            <a:solidFill>
              <a:srgbClr val="000000"/>
            </a:solidFill>
            <a:prstDash val="solid"/>
            <a:round/>
            <a:headEnd len="sm" w="sm" type="none"/>
            <a:tailEnd len="sm" w="sm" type="none"/>
          </a:ln>
        </p:spPr>
      </p:pic>
      <p:pic>
        <p:nvPicPr>
          <p:cNvPr id="145" name="Google Shape;145;p23"/>
          <p:cNvPicPr preferRelativeResize="0"/>
          <p:nvPr/>
        </p:nvPicPr>
        <p:blipFill>
          <a:blip r:embed="rId4">
            <a:alphaModFix/>
          </a:blip>
          <a:stretch>
            <a:fillRect/>
          </a:stretch>
        </p:blipFill>
        <p:spPr>
          <a:xfrm>
            <a:off x="4816388" y="97300"/>
            <a:ext cx="2730950" cy="2467025"/>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