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187"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98450" lvl="0" marL="4572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1pPr>
            <a:lvl2pPr indent="-298450" lvl="1" marL="9144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2pPr>
            <a:lvl3pPr indent="-298450" lvl="2" marL="13716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indent="-298450" lvl="3" marL="18288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98450" lvl="5" marL="27432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6pPr>
            <a:lvl7pPr indent="-298450" lvl="6" marL="32004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7pPr>
            <a:lvl8pPr indent="-298450" lvl="7" marL="36576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8pPr>
            <a:lvl9pPr indent="-298450" lvl="8" marL="41148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cominghuman.ai/building-an-image-classifier-using-deep-learning-in-python-totally-from-a-beginners-perspective-be8dbaf22dd8"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cominghuman.ai/building-an-image-classifier-using-deep-learning-in-python-totally-from-a-beginners-perspective-be8dbaf22dd8"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cominghuman.ai/building-an-image-classifier-using-deep-learning-in-python-totally-from-a-beginners-perspective-be8dbaf22dd8"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cominghuman.ai/building-an-image-classifier-using-deep-learning-in-python-totally-from-a-beginners-perspective-be8dbaf22dd8"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ssbytes.com/enable-gmail-smart-compose-email-suggestion-ai/" TargetMode="External"/><Relationship Id="rId3" Type="http://schemas.openxmlformats.org/officeDocument/2006/relationships/hyperlink" Target="https://www.nytimes.com/2018/06/01/technology/personaltech/gmail-smart-compose.html" TargetMode="External"/><Relationship Id="rId4" Type="http://schemas.openxmlformats.org/officeDocument/2006/relationships/hyperlink" Target="https://deepmind.com/research/case-studies/alphago-the-story-so-far" TargetMode="External"/><Relationship Id="rId5" Type="http://schemas.openxmlformats.org/officeDocument/2006/relationships/hyperlink" Target="https://www.bmw.com/en/innovation/the-development-of-self-driving-cars.html"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ytimes.com/2018/06/01/technology/personaltech/gmail-smart-compose.htm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epmind.com/research/case-studies/alphago-the-story-so-far"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mw.com/en/innovation/the-development-of-self-driving-cars.html"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ixelstalk.net/hd-cute-puppy-backgrounds/"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quantdare.com/wp-content/uploads/2016/03/Imagen1-800x384.pn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 name="Shape 24"/>
        <p:cNvGrpSpPr/>
        <p:nvPr/>
      </p:nvGrpSpPr>
      <p:grpSpPr>
        <a:xfrm>
          <a:off x="0" y="0"/>
          <a:ext cx="0" cy="0"/>
          <a:chOff x="0" y="0"/>
          <a:chExt cx="0" cy="0"/>
        </a:xfrm>
      </p:grpSpPr>
      <p:sp>
        <p:nvSpPr>
          <p:cNvPr id="25" name="Google Shape;2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 name="Google Shape;26;p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b074aa85bb_1_29: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b074aa85bb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first step is to prepare a set of training data.  </a:t>
            </a:r>
            <a:endParaRPr/>
          </a:p>
          <a:p>
            <a:pPr indent="-298450" lvl="0" marL="457200" rtl="0" algn="l">
              <a:spcBef>
                <a:spcPts val="0"/>
              </a:spcBef>
              <a:spcAft>
                <a:spcPts val="0"/>
              </a:spcAft>
              <a:buSzPts val="1100"/>
              <a:buChar char="●"/>
            </a:pPr>
            <a:r>
              <a:rPr lang="en-CA"/>
              <a:t>The example picture of this slide is a “labelled” training set, which is used for a subcategory of machine learning called “supervised learning”.</a:t>
            </a:r>
            <a:endParaRPr/>
          </a:p>
          <a:p>
            <a:pPr indent="-298450" lvl="0" marL="457200" rtl="0" algn="l">
              <a:spcBef>
                <a:spcPts val="0"/>
              </a:spcBef>
              <a:spcAft>
                <a:spcPts val="0"/>
              </a:spcAft>
              <a:buSzPts val="1100"/>
              <a:buChar char="●"/>
            </a:pPr>
            <a:r>
              <a:rPr lang="en-CA"/>
              <a:t>A labelled training set includes two key components: </a:t>
            </a:r>
            <a:endParaRPr/>
          </a:p>
          <a:p>
            <a:pPr indent="-298450" lvl="1" marL="914400" rtl="0" algn="l">
              <a:spcBef>
                <a:spcPts val="0"/>
              </a:spcBef>
              <a:spcAft>
                <a:spcPts val="0"/>
              </a:spcAft>
              <a:buSzPts val="1100"/>
              <a:buChar char="○"/>
            </a:pPr>
            <a:r>
              <a:rPr lang="en-CA"/>
              <a:t>Inputs (in this case, the photos of cats and dogs)</a:t>
            </a:r>
            <a:endParaRPr/>
          </a:p>
          <a:p>
            <a:pPr indent="-298450" lvl="1" marL="914400" rtl="0" algn="l">
              <a:spcBef>
                <a:spcPts val="0"/>
              </a:spcBef>
              <a:spcAft>
                <a:spcPts val="0"/>
              </a:spcAft>
              <a:buSzPts val="1100"/>
              <a:buChar char="○"/>
            </a:pPr>
            <a:r>
              <a:rPr lang="en-CA"/>
              <a:t>Correct outputs (whether the photo is of a cat or dog) </a:t>
            </a:r>
            <a:endParaRPr/>
          </a:p>
          <a:p>
            <a:pPr indent="-298450" lvl="0" marL="457200" rtl="0" algn="l">
              <a:spcBef>
                <a:spcPts val="0"/>
              </a:spcBef>
              <a:spcAft>
                <a:spcPts val="0"/>
              </a:spcAft>
              <a:buSzPts val="1100"/>
              <a:buChar char="●"/>
            </a:pPr>
            <a:r>
              <a:rPr lang="en-CA"/>
              <a:t>(Note: there are also unlabelled training sets, which are used for unsupervised learning.)</a:t>
            </a:r>
            <a:endParaRPr/>
          </a:p>
          <a:p>
            <a:pPr indent="0" lvl="0" marL="0" rtl="0" algn="l">
              <a:spcBef>
                <a:spcPts val="0"/>
              </a:spcBef>
              <a:spcAft>
                <a:spcPts val="0"/>
              </a:spcAft>
              <a:buNone/>
            </a:pPr>
            <a:r>
              <a:rPr lang="en-CA"/>
              <a:t>Source of image: </a:t>
            </a:r>
            <a:r>
              <a:rPr lang="en-CA" u="sng">
                <a:solidFill>
                  <a:srgbClr val="1155CC"/>
                </a:solidFill>
                <a:hlinkClick r:id="rId2">
                  <a:extLst>
                    <a:ext uri="{A12FA001-AC4F-418D-AE19-62706E023703}">
                      <ahyp:hlinkClr val="tx"/>
                    </a:ext>
                  </a:extLst>
                </a:hlinkClick>
              </a:rPr>
              <a:t>https://becominghuman.ai/building-an-image-classifier-using-deep-learning-in-python-totally-from-a-beginners-perspective-be8dbaf22dd8</a:t>
            </a:r>
            <a:r>
              <a:rPr lang="en-CA"/>
              <a: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b074aa85bb_1_59: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b074aa85bb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An algorithm is a set of instructions that will tell the model how to learn from the training data set we developed in step (1</a:t>
            </a:r>
            <a:endParaRPr/>
          </a:p>
          <a:p>
            <a:pPr indent="-298450" lvl="0" marL="457200" rtl="0" algn="l">
              <a:spcBef>
                <a:spcPts val="0"/>
              </a:spcBef>
              <a:spcAft>
                <a:spcPts val="0"/>
              </a:spcAft>
              <a:buSzPts val="1100"/>
              <a:buChar char="●"/>
            </a:pPr>
            <a:r>
              <a:rPr lang="en-CA"/>
              <a:t>The best algorithm for a situation will depend on different factors like whether the training set is labelled, the amount of training data, and the type of problem to be solved</a:t>
            </a:r>
            <a:endParaRPr/>
          </a:p>
          <a:p>
            <a:pPr indent="0" lvl="0" marL="0" rtl="0" algn="l">
              <a:spcBef>
                <a:spcPts val="0"/>
              </a:spcBef>
              <a:spcAft>
                <a:spcPts val="0"/>
              </a:spcAft>
              <a:buNone/>
            </a:pPr>
            <a:r>
              <a:rPr lang="en-CA"/>
              <a:t>Source of image: </a:t>
            </a:r>
            <a:r>
              <a:rPr lang="en-CA" u="sng">
                <a:solidFill>
                  <a:srgbClr val="1155CC"/>
                </a:solidFill>
                <a:hlinkClick r:id="rId2">
                  <a:extLst>
                    <a:ext uri="{A12FA001-AC4F-418D-AE19-62706E023703}">
                      <ahyp:hlinkClr val="tx"/>
                    </a:ext>
                  </a:extLst>
                </a:hlinkClick>
              </a:rPr>
              <a:t>https://becominghuman.ai/building-an-image-classifier-using-deep-learning-in-python-totally-from-a-beginners-perspective-be8dbaf22dd8</a:t>
            </a:r>
            <a:r>
              <a:rPr lang="en-CA"/>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b074aa85bb_1_49: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b074aa85bb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training process for a machine learning model is an iterative process, meaning that the training steps are repeated, slightly adjusting the algorithm each time.</a:t>
            </a:r>
            <a:endParaRPr/>
          </a:p>
          <a:p>
            <a:pPr indent="-298450" lvl="0" marL="457200" rtl="0" algn="l">
              <a:spcBef>
                <a:spcPts val="0"/>
              </a:spcBef>
              <a:spcAft>
                <a:spcPts val="0"/>
              </a:spcAft>
              <a:buSzPts val="1100"/>
              <a:buChar char="●"/>
            </a:pPr>
            <a:r>
              <a:rPr lang="en-CA"/>
              <a:t>Training data is run through the algorithm, and the output of the algorithm (in this case, the prediction of whether the image is a cat or dog) is compared with the results it SHOULD have produced (recall, we are using labelled data, so each image has a label indicating whether it is a cat or a dog), and adjusts the algorithm to improve its accuracy.  This process is repeated/iterated until the model can predict the correct result the majority of the time.</a:t>
            </a:r>
            <a:endParaRPr/>
          </a:p>
          <a:p>
            <a:pPr indent="0" lvl="0" marL="0" rtl="0" algn="l">
              <a:spcBef>
                <a:spcPts val="0"/>
              </a:spcBef>
              <a:spcAft>
                <a:spcPts val="0"/>
              </a:spcAft>
              <a:buNone/>
            </a:pPr>
            <a:r>
              <a:rPr lang="en-CA"/>
              <a:t>Source of image: </a:t>
            </a:r>
            <a:r>
              <a:rPr lang="en-CA" u="sng">
                <a:solidFill>
                  <a:srgbClr val="1155CC"/>
                </a:solidFill>
                <a:hlinkClick r:id="rId2">
                  <a:extLst>
                    <a:ext uri="{A12FA001-AC4F-418D-AE19-62706E023703}">
                      <ahyp:hlinkClr val="tx"/>
                    </a:ext>
                  </a:extLst>
                </a:hlinkClick>
              </a:rPr>
              <a:t>https://becominghuman.ai/building-an-image-classifier-using-deep-learning-in-python-totally-from-a-beginners-perspective-be8dbaf22dd8</a:t>
            </a:r>
            <a:r>
              <a:rPr lang="en-CA"/>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b074aa85bb_1_69: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b074aa85bb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last step in this process is to actually run the model! </a:t>
            </a:r>
            <a:endParaRPr/>
          </a:p>
          <a:p>
            <a:pPr indent="-298450" lvl="0" marL="457200" rtl="0" algn="l">
              <a:spcBef>
                <a:spcPts val="0"/>
              </a:spcBef>
              <a:spcAft>
                <a:spcPts val="0"/>
              </a:spcAft>
              <a:buSzPts val="1100"/>
              <a:buChar char="●"/>
            </a:pPr>
            <a:r>
              <a:rPr lang="en-CA"/>
              <a:t>In our example, this means we would input an image to the model, and it would output a correct prediction.</a:t>
            </a:r>
            <a:endParaRPr/>
          </a:p>
          <a:p>
            <a:pPr indent="0" lvl="0" marL="0" rtl="0" algn="l">
              <a:spcBef>
                <a:spcPts val="0"/>
              </a:spcBef>
              <a:spcAft>
                <a:spcPts val="0"/>
              </a:spcAft>
              <a:buNone/>
            </a:pPr>
            <a:r>
              <a:rPr lang="en-CA"/>
              <a:t>Source of image: </a:t>
            </a:r>
            <a:r>
              <a:rPr lang="en-CA" u="sng">
                <a:solidFill>
                  <a:srgbClr val="1155CC"/>
                </a:solidFill>
                <a:hlinkClick r:id="rId2">
                  <a:extLst>
                    <a:ext uri="{A12FA001-AC4F-418D-AE19-62706E023703}">
                      <ahyp:hlinkClr val="tx"/>
                    </a:ext>
                  </a:extLst>
                </a:hlinkClick>
              </a:rPr>
              <a:t>https://becominghuman.ai/building-an-image-classifier-using-deep-learning-in-python-totally-from-a-beginners-perspective-be8dbaf22dd8</a:t>
            </a:r>
            <a:r>
              <a:rPr lang="en-CA"/>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b8b2a1e556_1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b8b2a1e55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Time to see this whole process in action and train a machine learning model ourselves!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b8b2a1e556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b8b2a1e55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After students have completed the activity, take some time to discuss their observations about the questions:</a:t>
            </a:r>
            <a:endParaRPr/>
          </a:p>
          <a:p>
            <a:pPr indent="-298450" lvl="1" marL="914400" rtl="0" algn="l">
              <a:spcBef>
                <a:spcPts val="0"/>
              </a:spcBef>
              <a:spcAft>
                <a:spcPts val="0"/>
              </a:spcAft>
              <a:buSzPts val="1100"/>
              <a:buChar char="○"/>
            </a:pPr>
            <a:r>
              <a:rPr lang="en-CA"/>
              <a:t>Does your model work better with more or less training data?</a:t>
            </a:r>
            <a:endParaRPr/>
          </a:p>
          <a:p>
            <a:pPr indent="-298450" lvl="1" marL="914400" rtl="0" algn="l">
              <a:spcBef>
                <a:spcPts val="0"/>
              </a:spcBef>
              <a:spcAft>
                <a:spcPts val="0"/>
              </a:spcAft>
              <a:buSzPts val="1100"/>
              <a:buChar char="○"/>
            </a:pPr>
            <a:r>
              <a:rPr lang="en-CA"/>
              <a:t>Does your model work the same for both your data classes?</a:t>
            </a:r>
            <a:endParaRPr/>
          </a:p>
          <a:p>
            <a:pPr indent="-298450" lvl="1" marL="914400" rtl="0" algn="l">
              <a:spcBef>
                <a:spcPts val="0"/>
              </a:spcBef>
              <a:spcAft>
                <a:spcPts val="0"/>
              </a:spcAft>
              <a:buSzPts val="1100"/>
              <a:buChar char="○"/>
            </a:pPr>
            <a:r>
              <a:rPr lang="en-CA"/>
              <a:t>What happened when you tested your model on an item/sound/pose that does not belong to any of the classes you trained it with?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b5f9c8c770_0_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b5f9c8c77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Now that we know how models are built, let’s look at some real-world applications of machine learning.</a:t>
            </a:r>
            <a:endParaRPr/>
          </a:p>
          <a:p>
            <a:pPr indent="0" lvl="0" marL="0" rtl="0" algn="l">
              <a:spcBef>
                <a:spcPts val="0"/>
              </a:spcBef>
              <a:spcAft>
                <a:spcPts val="0"/>
              </a:spcAft>
              <a:buNone/>
            </a:pPr>
            <a:r>
              <a:rPr lang="en-CA"/>
              <a:t>Source of images: </a:t>
            </a:r>
            <a:r>
              <a:rPr lang="en-CA" u="sng">
                <a:solidFill>
                  <a:schemeClr val="hlink"/>
                </a:solidFill>
                <a:hlinkClick r:id="rId2"/>
              </a:rPr>
              <a:t>https://fossbytes.com/enable-gmail-smart-compose-email-suggestion-ai/</a:t>
            </a:r>
            <a:r>
              <a:rPr lang="en-CA"/>
              <a:t> </a:t>
            </a:r>
            <a:endParaRPr/>
          </a:p>
          <a:p>
            <a:pPr indent="0" lvl="0" marL="0" rtl="0" algn="l">
              <a:spcBef>
                <a:spcPts val="0"/>
              </a:spcBef>
              <a:spcAft>
                <a:spcPts val="0"/>
              </a:spcAft>
              <a:buNone/>
            </a:pPr>
            <a:r>
              <a:rPr lang="en-CA" u="sng">
                <a:solidFill>
                  <a:srgbClr val="1155CC"/>
                </a:solidFill>
                <a:hlinkClick r:id="rId3">
                  <a:extLst>
                    <a:ext uri="{A12FA001-AC4F-418D-AE19-62706E023703}">
                      <ahyp:hlinkClr val="tx"/>
                    </a:ext>
                  </a:extLst>
                </a:hlinkClick>
              </a:rPr>
              <a:t>https://www.nytimes.com/2018/06/01/technology/personaltech/gmail-smart-compose.html</a:t>
            </a:r>
            <a:r>
              <a:rPr lang="en-CA"/>
              <a:t> </a:t>
            </a:r>
            <a:endParaRPr/>
          </a:p>
          <a:p>
            <a:pPr indent="0" lvl="0" marL="0" rtl="0" algn="l">
              <a:spcBef>
                <a:spcPts val="0"/>
              </a:spcBef>
              <a:spcAft>
                <a:spcPts val="0"/>
              </a:spcAft>
              <a:buNone/>
            </a:pPr>
            <a:r>
              <a:rPr lang="en-CA" u="sng">
                <a:solidFill>
                  <a:srgbClr val="1155CC"/>
                </a:solidFill>
                <a:hlinkClick r:id="rId4">
                  <a:extLst>
                    <a:ext uri="{A12FA001-AC4F-418D-AE19-62706E023703}">
                      <ahyp:hlinkClr val="tx"/>
                    </a:ext>
                  </a:extLst>
                </a:hlinkClick>
              </a:rPr>
              <a:t>https://deepmind.com/research/case-studies/alphago-the-story-so-far</a:t>
            </a:r>
            <a:r>
              <a:rPr lang="en-CA"/>
              <a:t> </a:t>
            </a:r>
            <a:endParaRPr/>
          </a:p>
          <a:p>
            <a:pPr indent="0" lvl="0" marL="0" rtl="0" algn="l">
              <a:spcBef>
                <a:spcPts val="0"/>
              </a:spcBef>
              <a:spcAft>
                <a:spcPts val="0"/>
              </a:spcAft>
              <a:buNone/>
            </a:pPr>
            <a:r>
              <a:rPr lang="en-CA" u="sng">
                <a:solidFill>
                  <a:schemeClr val="hlink"/>
                </a:solidFill>
                <a:hlinkClick r:id="rId5"/>
              </a:rPr>
              <a:t>https://www.bmw.com/en/innovation/the-development-of-self-driving-cars.html</a:t>
            </a:r>
            <a:r>
              <a:rPr lang="en-CA"/>
              <a:t>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ae1aede91a_0_7: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ae1aede91a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CA"/>
              <a:t>If you use Gmail, do you ever see Google suggesting ending to your sentence?</a:t>
            </a:r>
            <a:endParaRPr/>
          </a:p>
          <a:p>
            <a:pPr indent="-298450" lvl="0" marL="457200" rtl="0" algn="l">
              <a:spcBef>
                <a:spcPts val="0"/>
              </a:spcBef>
              <a:spcAft>
                <a:spcPts val="0"/>
              </a:spcAft>
              <a:buSzPts val="1100"/>
              <a:buChar char="●"/>
            </a:pPr>
            <a:r>
              <a:rPr lang="en-CA"/>
              <a:t>This feature, called Smart Compose, uses the content of your message and machine learning to suggest what to type next.</a:t>
            </a:r>
            <a:endParaRPr/>
          </a:p>
          <a:p>
            <a:pPr indent="0" lvl="0" marL="0" rtl="0" algn="l">
              <a:spcBef>
                <a:spcPts val="0"/>
              </a:spcBef>
              <a:spcAft>
                <a:spcPts val="0"/>
              </a:spcAft>
              <a:buNone/>
            </a:pPr>
            <a:r>
              <a:rPr lang="en-CA"/>
              <a:t>Source of image: </a:t>
            </a:r>
            <a:r>
              <a:rPr lang="en-CA" u="sng">
                <a:solidFill>
                  <a:srgbClr val="1155CC"/>
                </a:solidFill>
                <a:hlinkClick r:id="rId2">
                  <a:extLst>
                    <a:ext uri="{A12FA001-AC4F-418D-AE19-62706E023703}">
                      <ahyp:hlinkClr val="tx"/>
                    </a:ext>
                  </a:extLst>
                </a:hlinkClick>
              </a:rPr>
              <a:t>https://www.nytimes.com/2018/06/01/technology/personaltech/gmail-smart-compose.html</a:t>
            </a:r>
            <a:r>
              <a:rPr lang="en-CA"/>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ae1aede91a_0_14: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ae1aede91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CA"/>
              <a:t>Go is an ancient board game that originated in China over 3000 years ago.</a:t>
            </a:r>
            <a:endParaRPr/>
          </a:p>
          <a:p>
            <a:pPr indent="-298450" lvl="0" marL="457200" rtl="0" algn="l">
              <a:spcBef>
                <a:spcPts val="0"/>
              </a:spcBef>
              <a:spcAft>
                <a:spcPts val="0"/>
              </a:spcAft>
              <a:buSzPts val="1100"/>
              <a:buChar char="●"/>
            </a:pPr>
            <a:r>
              <a:rPr lang="en-CA"/>
              <a:t>Traditional computer programs could only play at the level of human amateurs because of the massive number of possible Go moves it had to evaluate.</a:t>
            </a:r>
            <a:endParaRPr/>
          </a:p>
          <a:p>
            <a:pPr indent="-298450" lvl="0" marL="457200" rtl="0" algn="l">
              <a:spcBef>
                <a:spcPts val="0"/>
              </a:spcBef>
              <a:spcAft>
                <a:spcPts val="0"/>
              </a:spcAft>
              <a:buSzPts val="1100"/>
              <a:buChar char="●"/>
            </a:pPr>
            <a:r>
              <a:rPr lang="en-CA"/>
              <a:t>The program AlphaGo uses machine learning.  It takes a description of the Go board as an input, and outputs the next move to play.</a:t>
            </a:r>
            <a:endParaRPr/>
          </a:p>
          <a:p>
            <a:pPr indent="0" lvl="0" marL="0" rtl="0" algn="l">
              <a:spcBef>
                <a:spcPts val="0"/>
              </a:spcBef>
              <a:spcAft>
                <a:spcPts val="0"/>
              </a:spcAft>
              <a:buNone/>
            </a:pPr>
            <a:r>
              <a:rPr lang="en-CA"/>
              <a:t>Source of image</a:t>
            </a:r>
            <a:r>
              <a:rPr lang="en-CA"/>
              <a:t>: </a:t>
            </a:r>
            <a:r>
              <a:rPr lang="en-CA" u="sng">
                <a:solidFill>
                  <a:srgbClr val="1155CC"/>
                </a:solidFill>
                <a:hlinkClick r:id="rId2">
                  <a:extLst>
                    <a:ext uri="{A12FA001-AC4F-418D-AE19-62706E023703}">
                      <ahyp:hlinkClr val="tx"/>
                    </a:ext>
                  </a:extLst>
                </a:hlinkClick>
              </a:rPr>
              <a:t>https://deepmind.com/research/case-studies/alphago-the-story-so-far</a:t>
            </a:r>
            <a:r>
              <a:rPr lang="en-CA"/>
              <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ae1aede91a_0_23: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ae1aede91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Self-driving cars are equipped with many different types of sensors that collect information about the car’s environment.</a:t>
            </a:r>
            <a:endParaRPr/>
          </a:p>
          <a:p>
            <a:pPr indent="-298450" lvl="0" marL="457200" rtl="0" algn="l">
              <a:spcBef>
                <a:spcPts val="0"/>
              </a:spcBef>
              <a:spcAft>
                <a:spcPts val="0"/>
              </a:spcAft>
              <a:buSzPts val="1100"/>
              <a:buChar char="●"/>
            </a:pPr>
            <a:r>
              <a:rPr lang="en-CA"/>
              <a:t>Then, using machine learning, the cars are taught how to recognize and react to objects on the road</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CA"/>
              <a:t>Source of image</a:t>
            </a:r>
            <a:r>
              <a:rPr lang="en-CA"/>
              <a:t>: </a:t>
            </a:r>
            <a:endParaRPr/>
          </a:p>
          <a:p>
            <a:pPr indent="0" lvl="0" marL="0" rtl="0" algn="l">
              <a:spcBef>
                <a:spcPts val="0"/>
              </a:spcBef>
              <a:spcAft>
                <a:spcPts val="0"/>
              </a:spcAft>
              <a:buClr>
                <a:schemeClr val="dk1"/>
              </a:buClr>
              <a:buSzPts val="1100"/>
              <a:buFont typeface="Arial"/>
              <a:buNone/>
            </a:pPr>
            <a:r>
              <a:rPr lang="en-CA" u="sng">
                <a:solidFill>
                  <a:schemeClr val="hlink"/>
                </a:solidFill>
                <a:hlinkClick r:id="rId2"/>
              </a:rPr>
              <a:t>https://www.bmw.com/en/innovation/the-development-of-self-driving-cars.html</a:t>
            </a:r>
            <a:r>
              <a:rPr lang="en-CA"/>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g2d558c3b5f_0_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 name="Google Shape;34;g2d558c3b5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Ask the students to put their hands up if they think the image is a cat, then ask them to put their hands up if they think it’s a dog.  Most - if not all - of students should get this question right.</a:t>
            </a:r>
            <a:endParaRPr/>
          </a:p>
          <a:p>
            <a:pPr indent="-298450" lvl="0" marL="457200" rtl="0" algn="l">
              <a:spcBef>
                <a:spcPts val="0"/>
              </a:spcBef>
              <a:spcAft>
                <a:spcPts val="0"/>
              </a:spcAft>
              <a:buSzPts val="1100"/>
              <a:buChar char="●"/>
            </a:pPr>
            <a:r>
              <a:rPr lang="en-CA"/>
              <a:t>That’s a </a:t>
            </a:r>
            <a:r>
              <a:rPr lang="en-CA"/>
              <a:t>pretty easy question to answer because, starting when we’re born, we learn how to name and label different things, including animals like this puppy.  </a:t>
            </a:r>
            <a:endParaRPr/>
          </a:p>
          <a:p>
            <a:pPr indent="-298450" lvl="0" marL="457200" rtl="0" algn="l">
              <a:spcBef>
                <a:spcPts val="0"/>
              </a:spcBef>
              <a:spcAft>
                <a:spcPts val="0"/>
              </a:spcAft>
              <a:buSzPts val="1100"/>
              <a:buChar char="●"/>
            </a:pPr>
            <a:r>
              <a:rPr lang="en-CA"/>
              <a:t>What would it take for a machine to be able to tell us whether this was a dog or a cat?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Source of image: </a:t>
            </a:r>
            <a:r>
              <a:rPr lang="en-CA" u="sng">
                <a:solidFill>
                  <a:schemeClr val="hlink"/>
                </a:solidFill>
                <a:hlinkClick r:id="rId2"/>
              </a:rPr>
              <a:t>https://www.pixelstalk.net/hd-cute-puppy-backgrounds/</a:t>
            </a:r>
            <a:r>
              <a:rPr lang="en-CA"/>
              <a: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b993af67cc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b993af67c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Class discussion questions: </a:t>
            </a:r>
            <a:endParaRPr/>
          </a:p>
          <a:p>
            <a:pPr indent="-298450" lvl="1" marL="914400" rtl="0" algn="l">
              <a:spcBef>
                <a:spcPts val="0"/>
              </a:spcBef>
              <a:spcAft>
                <a:spcPts val="0"/>
              </a:spcAft>
              <a:buSzPts val="1100"/>
              <a:buChar char="○"/>
            </a:pPr>
            <a:r>
              <a:rPr lang="en-CA"/>
              <a:t>What do you think would happen if we showed a squirrel to a model that had only been trained on cats and dogs?</a:t>
            </a:r>
            <a:endParaRPr/>
          </a:p>
          <a:p>
            <a:pPr indent="-298450" lvl="1" marL="914400" rtl="0" algn="l">
              <a:spcBef>
                <a:spcPts val="0"/>
              </a:spcBef>
              <a:spcAft>
                <a:spcPts val="0"/>
              </a:spcAft>
              <a:buSzPts val="1100"/>
              <a:buChar char="○"/>
            </a:pPr>
            <a:r>
              <a:rPr lang="en-CA"/>
              <a:t>What might the model identify the squirrel as?</a:t>
            </a:r>
            <a:endParaRPr/>
          </a:p>
          <a:p>
            <a:pPr indent="-298450" lvl="1" marL="914400" rtl="0" algn="l">
              <a:spcBef>
                <a:spcPts val="0"/>
              </a:spcBef>
              <a:spcAft>
                <a:spcPts val="0"/>
              </a:spcAft>
              <a:buSzPts val="1100"/>
              <a:buChar char="○"/>
            </a:pPr>
            <a:r>
              <a:rPr lang="en-CA"/>
              <a:t>What happened to your teachable machine when you tried an </a:t>
            </a:r>
            <a:r>
              <a:rPr lang="en-CA" sz="1200"/>
              <a:t>i</a:t>
            </a:r>
            <a:r>
              <a:rPr lang="en-CA"/>
              <a:t>tem/sound/pose that did not belong to any of the classes you trained it with? </a:t>
            </a:r>
            <a:endParaRPr/>
          </a:p>
          <a:p>
            <a:pPr indent="-298450" lvl="0" marL="457200" rtl="0" algn="l">
              <a:spcBef>
                <a:spcPts val="0"/>
              </a:spcBef>
              <a:spcAft>
                <a:spcPts val="0"/>
              </a:spcAft>
              <a:buSzPts val="1100"/>
              <a:buChar char="●"/>
            </a:pPr>
            <a:r>
              <a:rPr lang="en-CA"/>
              <a:t>Objective of discussion: class will understand that the model will not be able to accurately identify the squirrel because it doesn’t know anything about squirrels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bcec5a8262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bcec5a826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machine learning model can only accurately identify things included in its data set.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bcec5a8262_0_1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bcec5a826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This is a very generic example of how bias exists in machine learning models. Depending on the class, the instructor can direct this discussion around more specific examples and impacts of bias.</a:t>
            </a:r>
            <a:endParaRPr/>
          </a:p>
          <a:p>
            <a:pPr indent="-298450" lvl="0" marL="457200" rtl="0" algn="l">
              <a:spcBef>
                <a:spcPts val="0"/>
              </a:spcBef>
              <a:spcAft>
                <a:spcPts val="0"/>
              </a:spcAft>
              <a:buSzPts val="1100"/>
              <a:buChar char="●"/>
            </a:pPr>
            <a:r>
              <a:rPr lang="en-CA"/>
              <a:t>Discussion questions: </a:t>
            </a:r>
            <a:br>
              <a:rPr lang="en-CA"/>
            </a:br>
            <a:r>
              <a:rPr lang="en-CA"/>
              <a:t>	What are some problems that can arise if someone is misidentified by facial recognition software?</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CA"/>
              <a:t>There are several resources regarding bias in machine learning listed in the Lesson Plan document.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bcec5a8262_0_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bcec5a826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Bias in ML and AI can have real impacts and cause real problems.</a:t>
            </a:r>
            <a:endParaRPr/>
          </a:p>
          <a:p>
            <a:pPr indent="-298450" lvl="0" marL="457200" rtl="0" algn="l">
              <a:spcBef>
                <a:spcPts val="0"/>
              </a:spcBef>
              <a:spcAft>
                <a:spcPts val="0"/>
              </a:spcAft>
              <a:buSzPts val="1100"/>
              <a:buChar char="●"/>
            </a:pPr>
            <a:r>
              <a:rPr lang="en-CA"/>
              <a:t>There are things we can do to avoid bias and make our models better, more reliable, more accurate, and better able to serve and work for all people.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 name="Shape 38"/>
        <p:cNvGrpSpPr/>
        <p:nvPr/>
      </p:nvGrpSpPr>
      <p:grpSpPr>
        <a:xfrm>
          <a:off x="0" y="0"/>
          <a:ext cx="0" cy="0"/>
          <a:chOff x="0" y="0"/>
          <a:chExt cx="0" cy="0"/>
        </a:xfrm>
      </p:grpSpPr>
      <p:sp>
        <p:nvSpPr>
          <p:cNvPr id="39" name="Google Shape;39;gaef138d0b7_0_7: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 name="Google Shape;40;gaef138d0b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SzPts val="1100"/>
              <a:buChar char="●"/>
            </a:pPr>
            <a:r>
              <a:rPr lang="en-CA"/>
              <a:t>A machine learning model is an application that has been designed and trained to recognize specific types of patterns, similar to how our brains work.</a:t>
            </a:r>
            <a:endParaRPr/>
          </a:p>
          <a:p>
            <a:pPr indent="-298450" lvl="0" marL="457200" rtl="0" algn="l">
              <a:lnSpc>
                <a:spcPct val="115000"/>
              </a:lnSpc>
              <a:spcBef>
                <a:spcPts val="0"/>
              </a:spcBef>
              <a:spcAft>
                <a:spcPts val="0"/>
              </a:spcAft>
              <a:buSzPts val="1100"/>
              <a:buChar char="●"/>
            </a:pPr>
            <a:r>
              <a:rPr lang="en-CA"/>
              <a:t>We train machine learning models with sets of data, and give it an algorithm that it can use to learn from the data.  After the model is trained, it can be used to make predictions about data it has never seen before!</a:t>
            </a:r>
            <a:endParaRPr/>
          </a:p>
          <a:p>
            <a:pPr indent="-298450" lvl="0" marL="457200" rtl="0" algn="l">
              <a:lnSpc>
                <a:spcPct val="115000"/>
              </a:lnSpc>
              <a:spcBef>
                <a:spcPts val="0"/>
              </a:spcBef>
              <a:spcAft>
                <a:spcPts val="0"/>
              </a:spcAft>
              <a:buSzPts val="1100"/>
              <a:buChar char="●"/>
            </a:pPr>
            <a:r>
              <a:rPr lang="en-CA"/>
              <a:t>That is similar to how we learn as humans too. The more cats and dogs we practice on, the better we get at deciding whether an animal is one or the other. </a:t>
            </a:r>
            <a:endParaRPr/>
          </a:p>
          <a:p>
            <a:pPr indent="0" lvl="0" marL="0" rtl="0" algn="l">
              <a:spcBef>
                <a:spcPts val="1200"/>
              </a:spcBef>
              <a:spcAft>
                <a:spcPts val="0"/>
              </a:spcAft>
              <a:buNone/>
            </a:pPr>
            <a:r>
              <a:rPr lang="en-CA"/>
              <a:t>Source of image: </a:t>
            </a:r>
            <a:r>
              <a:rPr lang="en-CA" u="sng">
                <a:solidFill>
                  <a:schemeClr val="hlink"/>
                </a:solidFill>
                <a:hlinkClick r:id="rId2"/>
              </a:rPr>
              <a:t>http://quantdare.com/wp-content/uploads/2016/03/Imagen1-800x384.png</a:t>
            </a:r>
            <a:r>
              <a:rPr lang="en-CA"/>
              <a:t> </a:t>
            </a:r>
            <a:endParaRPr/>
          </a:p>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gb5f9c8c770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 name="Google Shape;46;gb5f9c8c77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Discussion Points:</a:t>
            </a:r>
            <a:endParaRPr/>
          </a:p>
          <a:p>
            <a:pPr indent="-298450" lvl="0" marL="457200" rtl="0" algn="l">
              <a:spcBef>
                <a:spcPts val="0"/>
              </a:spcBef>
              <a:spcAft>
                <a:spcPts val="0"/>
              </a:spcAft>
              <a:buSzPts val="1100"/>
              <a:buChar char="●"/>
            </a:pPr>
            <a:r>
              <a:rPr lang="en-CA"/>
              <a:t>How did you identify that first picture of a dog, even though you had never seen it before?</a:t>
            </a:r>
            <a:endParaRPr/>
          </a:p>
          <a:p>
            <a:pPr indent="-298450" lvl="0" marL="457200" rtl="0" algn="l">
              <a:spcBef>
                <a:spcPts val="0"/>
              </a:spcBef>
              <a:spcAft>
                <a:spcPts val="0"/>
              </a:spcAft>
              <a:buSzPts val="1100"/>
              <a:buChar char="●"/>
            </a:pPr>
            <a:r>
              <a:rPr lang="en-CA"/>
              <a:t>How did you learn what a dog is?</a:t>
            </a:r>
            <a:endParaRPr/>
          </a:p>
          <a:p>
            <a:pPr indent="-298450" lvl="0" marL="457200" rtl="0" algn="l">
              <a:spcBef>
                <a:spcPts val="0"/>
              </a:spcBef>
              <a:spcAft>
                <a:spcPts val="0"/>
              </a:spcAft>
              <a:buSzPts val="1100"/>
              <a:buChar char="●"/>
            </a:pPr>
            <a:r>
              <a:rPr lang="en-CA"/>
              <a:t>How does a dog differ from a cat?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ae459de1bc_0_0: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ae459de1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Activity 1 Overview:</a:t>
            </a:r>
            <a:endParaRPr/>
          </a:p>
          <a:p>
            <a:pPr indent="-298450" lvl="0" marL="457200" rtl="0" algn="l">
              <a:spcBef>
                <a:spcPts val="0"/>
              </a:spcBef>
              <a:spcAft>
                <a:spcPts val="0"/>
              </a:spcAft>
              <a:buSzPts val="1100"/>
              <a:buChar char="●"/>
            </a:pPr>
            <a:r>
              <a:rPr lang="en-CA"/>
              <a:t>Brief introduction to Quick Draw activity</a:t>
            </a:r>
            <a:endParaRPr/>
          </a:p>
          <a:p>
            <a:pPr indent="-298450" lvl="0" marL="457200" rtl="0" algn="l">
              <a:spcBef>
                <a:spcPts val="0"/>
              </a:spcBef>
              <a:spcAft>
                <a:spcPts val="0"/>
              </a:spcAft>
              <a:buSzPts val="1100"/>
              <a:buChar char="●"/>
            </a:pPr>
            <a:r>
              <a:rPr lang="en-CA"/>
              <a:t>The activity guides participants through these steps, so the instructions provided at this time can be brief</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Quick Draw activity: https://quickdraw.withgoogle.com/</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ae459de1bc_0_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ae459de1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neural network (machine learning model) </a:t>
            </a:r>
            <a:r>
              <a:rPr lang="en-CA"/>
              <a:t>successfully</a:t>
            </a:r>
            <a:r>
              <a:rPr lang="en-CA"/>
              <a:t> identified this drawing as a flower! But how?</a:t>
            </a:r>
            <a:endParaRPr/>
          </a:p>
          <a:p>
            <a:pPr indent="-298450" lvl="0" marL="457200" rtl="0" algn="l">
              <a:spcBef>
                <a:spcPts val="0"/>
              </a:spcBef>
              <a:spcAft>
                <a:spcPts val="0"/>
              </a:spcAft>
              <a:buSzPts val="1100"/>
              <a:buChar char="●"/>
            </a:pPr>
            <a:r>
              <a:rPr lang="en-CA"/>
              <a:t>Discussion points:</a:t>
            </a:r>
            <a:endParaRPr/>
          </a:p>
          <a:p>
            <a:pPr indent="-298450" lvl="1" marL="914400" rtl="0" algn="l">
              <a:spcBef>
                <a:spcPts val="0"/>
              </a:spcBef>
              <a:spcAft>
                <a:spcPts val="0"/>
              </a:spcAft>
              <a:buSzPts val="1100"/>
              <a:buChar char="○"/>
            </a:pPr>
            <a:r>
              <a:rPr lang="en-CA"/>
              <a:t>Can you tell that this is supposed to be a drawing of a flower?</a:t>
            </a:r>
            <a:endParaRPr/>
          </a:p>
          <a:p>
            <a:pPr indent="-298450" lvl="1" marL="914400" rtl="0" algn="l">
              <a:spcBef>
                <a:spcPts val="0"/>
              </a:spcBef>
              <a:spcAft>
                <a:spcPts val="0"/>
              </a:spcAft>
              <a:buSzPts val="1100"/>
              <a:buChar char="○"/>
            </a:pPr>
            <a:r>
              <a:rPr lang="en-CA"/>
              <a:t>What makes you think it is a flower? (has a stem, has petals, has a leaf)</a:t>
            </a:r>
            <a:endParaRPr/>
          </a:p>
          <a:p>
            <a:pPr indent="-298450" lvl="1" marL="914400" rtl="0" algn="l">
              <a:spcBef>
                <a:spcPts val="0"/>
              </a:spcBef>
              <a:spcAft>
                <a:spcPts val="0"/>
              </a:spcAft>
              <a:buSzPts val="1100"/>
              <a:buChar char="○"/>
            </a:pPr>
            <a:r>
              <a:rPr lang="en-CA"/>
              <a:t>But how do you know it’s not something else, like a tree? (stem is thinner than a trunk, there only a few petals rather than a lot of leaves, there is a leaf on the stem)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Source of image: https://quickdraw.withgoogle.com/</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ae459de1bc_0_11: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ae459de1bc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 Quick Draw ML model identified the drawing of a flower because it has features that are similar to drawings of flowers that the model has seen before.</a:t>
            </a:r>
            <a:endParaRPr/>
          </a:p>
          <a:p>
            <a:pPr indent="-298450" lvl="0" marL="457200" rtl="0" algn="l">
              <a:spcBef>
                <a:spcPts val="0"/>
              </a:spcBef>
              <a:spcAft>
                <a:spcPts val="0"/>
              </a:spcAft>
              <a:buSzPts val="1100"/>
              <a:buChar char="●"/>
            </a:pPr>
            <a:r>
              <a:rPr lang="en-CA"/>
              <a:t>When you saw the picture of the dog earlier in the presentation, it’s unlikely that you had seen that exact picture of a dog before. But you were still able to recognize it because it was similar to other dogs you have seen before.</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Source of image: https://quickdraw.withgoogle.com/</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ae459de1bc_0_17: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ae459de1b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CA"/>
              <a:t>These are other things that the ml model thought were similar to the flower drawing.</a:t>
            </a:r>
            <a:endParaRPr/>
          </a:p>
          <a:p>
            <a:pPr indent="-298450" lvl="0" marL="457200" rtl="0" algn="l">
              <a:spcBef>
                <a:spcPts val="0"/>
              </a:spcBef>
              <a:spcAft>
                <a:spcPts val="0"/>
              </a:spcAft>
              <a:buSzPts val="1100"/>
              <a:buChar char="●"/>
            </a:pPr>
            <a:r>
              <a:rPr lang="en-CA"/>
              <a:t>These drawings actually are pretty similar (all are a roundish part on top of a stick-like part), but we can recognize them as different things and so can the ML model.</a:t>
            </a:r>
            <a:endParaRPr/>
          </a:p>
          <a:p>
            <a:pPr indent="-298450" lvl="0" marL="457200" rtl="0" algn="l">
              <a:spcBef>
                <a:spcPts val="0"/>
              </a:spcBef>
              <a:spcAft>
                <a:spcPts val="0"/>
              </a:spcAft>
              <a:buSzPts val="1100"/>
              <a:buChar char="●"/>
            </a:pPr>
            <a:r>
              <a:rPr lang="en-CA"/>
              <a:t>If the model had never seen a drawing of a tree before, it might think drawing 3 was a flower. But then it is trained by being told that drawing 3 is actually a leafy tree. After the model sees lots of flowers and lots of leafy trees, it is able to tell the difference more easily because it knows a lot more about drawings of flowers and about drawings of leafy trees.</a:t>
            </a:r>
            <a:endParaRPr/>
          </a:p>
          <a:p>
            <a:pPr indent="-298450" lvl="0" marL="457200" rtl="0" algn="l">
              <a:spcBef>
                <a:spcPts val="0"/>
              </a:spcBef>
              <a:spcAft>
                <a:spcPts val="0"/>
              </a:spcAft>
              <a:buSzPts val="1100"/>
              <a:buChar char="●"/>
            </a:pPr>
            <a:r>
              <a:rPr lang="en-CA"/>
              <a:t>Think about the dog again: if you had only ever seen one dog and one cat, you might think they were the same type of animal. Both have four legs, fur, ears, a tail, and some are even similar in size. But once you see more dogs and more cats, and label each one as either a dog or a cat, you are able to tell dogs and cats apart easily.</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Source of image: https://quickdraw.withgoogle.com/</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b074aa85bb_1_6: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b074aa85bb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CA"/>
              <a:t>Let’s talk about what goes into making and training a machine learning model.  There are four key steps:</a:t>
            </a:r>
            <a:endParaRPr/>
          </a:p>
          <a:p>
            <a:pPr indent="-298450" lvl="0" marL="457200" rtl="0" algn="l">
              <a:spcBef>
                <a:spcPts val="0"/>
              </a:spcBef>
              <a:spcAft>
                <a:spcPts val="0"/>
              </a:spcAft>
              <a:buSzPts val="1100"/>
              <a:buAutoNum type="arabicParenR"/>
            </a:pPr>
            <a:r>
              <a:rPr lang="en-CA"/>
              <a:t>Preparing information to use as a training data set</a:t>
            </a:r>
            <a:endParaRPr/>
          </a:p>
          <a:p>
            <a:pPr indent="-298450" lvl="0" marL="457200" rtl="0" algn="l">
              <a:spcBef>
                <a:spcPts val="0"/>
              </a:spcBef>
              <a:spcAft>
                <a:spcPts val="0"/>
              </a:spcAft>
              <a:buSzPts val="1100"/>
              <a:buAutoNum type="arabicParenR"/>
            </a:pPr>
            <a:r>
              <a:rPr lang="en-CA"/>
              <a:t>Choosing an algorithm to run on the training set</a:t>
            </a:r>
            <a:endParaRPr/>
          </a:p>
          <a:p>
            <a:pPr indent="-298450" lvl="0" marL="457200" rtl="0" algn="l">
              <a:spcBef>
                <a:spcPts val="0"/>
              </a:spcBef>
              <a:spcAft>
                <a:spcPts val="0"/>
              </a:spcAft>
              <a:buSzPts val="1100"/>
              <a:buAutoNum type="arabicParenR"/>
            </a:pPr>
            <a:r>
              <a:rPr lang="en-CA"/>
              <a:t>Training the model</a:t>
            </a:r>
            <a:endParaRPr/>
          </a:p>
          <a:p>
            <a:pPr indent="-298450" lvl="0" marL="457200" rtl="0" algn="l">
              <a:spcBef>
                <a:spcPts val="0"/>
              </a:spcBef>
              <a:spcAft>
                <a:spcPts val="0"/>
              </a:spcAft>
              <a:buSzPts val="1100"/>
              <a:buAutoNum type="arabicParenR"/>
            </a:pPr>
            <a:r>
              <a:rPr lang="en-CA"/>
              <a:t>Running the model</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2"/>
          <p:cNvSpPr txBox="1"/>
          <p:nvPr>
            <p:ph type="ctrTitle"/>
          </p:nvPr>
        </p:nvSpPr>
        <p:spPr>
          <a:xfrm>
            <a:off x="685800" y="1583341"/>
            <a:ext cx="7772400" cy="1159800"/>
          </a:xfrm>
          <a:prstGeom prst="rect">
            <a:avLst/>
          </a:prstGeom>
          <a:noFill/>
          <a:ln>
            <a:noFill/>
          </a:ln>
        </p:spPr>
        <p:txBody>
          <a:bodyPr anchorCtr="0" anchor="b" bIns="91425" lIns="91425" spcFirstLastPara="1" rIns="91425" wrap="square" tIns="91425">
            <a:noAutofit/>
          </a:bodyPr>
          <a:lstStyle>
            <a:lvl1pPr indent="0" lvl="0" marL="0" marR="0" rtl="0" algn="ctr">
              <a:lnSpc>
                <a:spcPct val="100000"/>
              </a:lnSpc>
              <a:spcBef>
                <a:spcPts val="0"/>
              </a:spcBef>
              <a:spcAft>
                <a:spcPts val="0"/>
              </a:spcAft>
              <a:buClr>
                <a:schemeClr val="dk1"/>
              </a:buClr>
              <a:buSzPts val="1400"/>
              <a:buFont typeface="Arial"/>
              <a:buNone/>
              <a:defRPr b="1" i="0" sz="4800" u="none" cap="none" strike="noStrike">
                <a:solidFill>
                  <a:schemeClr val="dk1"/>
                </a:solidFill>
                <a:latin typeface="Arial"/>
                <a:ea typeface="Arial"/>
                <a:cs typeface="Arial"/>
                <a:sym typeface="Arial"/>
              </a:defRPr>
            </a:lvl1pPr>
            <a:lvl2pPr indent="0" lvl="1" rtl="0" algn="ctr">
              <a:spcBef>
                <a:spcPts val="0"/>
              </a:spcBef>
              <a:spcAft>
                <a:spcPts val="0"/>
              </a:spcAft>
              <a:buClr>
                <a:schemeClr val="dk1"/>
              </a:buClr>
              <a:buSzPts val="1400"/>
              <a:buFont typeface="Arial"/>
              <a:buNone/>
              <a:defRPr b="1" sz="4800">
                <a:solidFill>
                  <a:schemeClr val="dk1"/>
                </a:solidFill>
              </a:defRPr>
            </a:lvl2pPr>
            <a:lvl3pPr indent="0" lvl="2" rtl="0" algn="ctr">
              <a:spcBef>
                <a:spcPts val="0"/>
              </a:spcBef>
              <a:spcAft>
                <a:spcPts val="0"/>
              </a:spcAft>
              <a:buClr>
                <a:schemeClr val="dk1"/>
              </a:buClr>
              <a:buSzPts val="1400"/>
              <a:buFont typeface="Arial"/>
              <a:buNone/>
              <a:defRPr b="1" sz="4800">
                <a:solidFill>
                  <a:schemeClr val="dk1"/>
                </a:solidFill>
              </a:defRPr>
            </a:lvl3pPr>
            <a:lvl4pPr indent="0" lvl="3" rtl="0" algn="ctr">
              <a:spcBef>
                <a:spcPts val="0"/>
              </a:spcBef>
              <a:spcAft>
                <a:spcPts val="0"/>
              </a:spcAft>
              <a:buClr>
                <a:schemeClr val="dk1"/>
              </a:buClr>
              <a:buSzPts val="1400"/>
              <a:buFont typeface="Arial"/>
              <a:buNone/>
              <a:defRPr b="1" sz="4800">
                <a:solidFill>
                  <a:schemeClr val="dk1"/>
                </a:solidFill>
              </a:defRPr>
            </a:lvl4pPr>
            <a:lvl5pPr indent="0" lvl="4" rtl="0" algn="ctr">
              <a:spcBef>
                <a:spcPts val="0"/>
              </a:spcBef>
              <a:spcAft>
                <a:spcPts val="0"/>
              </a:spcAft>
              <a:buClr>
                <a:schemeClr val="dk1"/>
              </a:buClr>
              <a:buSzPts val="1400"/>
              <a:buFont typeface="Arial"/>
              <a:buNone/>
              <a:defRPr b="1" sz="4800">
                <a:solidFill>
                  <a:schemeClr val="dk1"/>
                </a:solidFill>
              </a:defRPr>
            </a:lvl5pPr>
            <a:lvl6pPr indent="0" lvl="5" rtl="0" algn="ctr">
              <a:spcBef>
                <a:spcPts val="0"/>
              </a:spcBef>
              <a:spcAft>
                <a:spcPts val="0"/>
              </a:spcAft>
              <a:buClr>
                <a:schemeClr val="dk1"/>
              </a:buClr>
              <a:buSzPts val="1400"/>
              <a:buFont typeface="Arial"/>
              <a:buNone/>
              <a:defRPr b="1" sz="4800">
                <a:solidFill>
                  <a:schemeClr val="dk1"/>
                </a:solidFill>
              </a:defRPr>
            </a:lvl6pPr>
            <a:lvl7pPr indent="0" lvl="6" rtl="0" algn="ctr">
              <a:spcBef>
                <a:spcPts val="0"/>
              </a:spcBef>
              <a:spcAft>
                <a:spcPts val="0"/>
              </a:spcAft>
              <a:buClr>
                <a:schemeClr val="dk1"/>
              </a:buClr>
              <a:buSzPts val="1400"/>
              <a:buFont typeface="Arial"/>
              <a:buNone/>
              <a:defRPr b="1" sz="4800">
                <a:solidFill>
                  <a:schemeClr val="dk1"/>
                </a:solidFill>
              </a:defRPr>
            </a:lvl7pPr>
            <a:lvl8pPr indent="0" lvl="7" rtl="0" algn="ctr">
              <a:spcBef>
                <a:spcPts val="0"/>
              </a:spcBef>
              <a:spcAft>
                <a:spcPts val="0"/>
              </a:spcAft>
              <a:buClr>
                <a:schemeClr val="dk1"/>
              </a:buClr>
              <a:buSzPts val="1400"/>
              <a:buFont typeface="Arial"/>
              <a:buNone/>
              <a:defRPr b="1" sz="4800">
                <a:solidFill>
                  <a:schemeClr val="dk1"/>
                </a:solidFill>
              </a:defRPr>
            </a:lvl8pPr>
            <a:lvl9pPr indent="0" lvl="8" rtl="0" algn="ctr">
              <a:spcBef>
                <a:spcPts val="0"/>
              </a:spcBef>
              <a:spcAft>
                <a:spcPts val="0"/>
              </a:spcAft>
              <a:buClr>
                <a:schemeClr val="dk1"/>
              </a:buClr>
              <a:buSzPts val="1400"/>
              <a:buFont typeface="Arial"/>
              <a:buNone/>
              <a:defRPr b="1" sz="4800">
                <a:solidFill>
                  <a:schemeClr val="dk1"/>
                </a:solidFill>
              </a:defRPr>
            </a:lvl9pPr>
          </a:lstStyle>
          <a:p/>
        </p:txBody>
      </p:sp>
      <p:sp>
        <p:nvSpPr>
          <p:cNvPr id="12" name="Google Shape;12;p2"/>
          <p:cNvSpPr txBox="1"/>
          <p:nvPr>
            <p:ph idx="1" type="subTitle"/>
          </p:nvPr>
        </p:nvSpPr>
        <p:spPr>
          <a:xfrm>
            <a:off x="685800" y="2840052"/>
            <a:ext cx="7772400" cy="784800"/>
          </a:xfrm>
          <a:prstGeom prst="rect">
            <a:avLst/>
          </a:prstGeom>
          <a:noFill/>
          <a:ln>
            <a:noFill/>
          </a:ln>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Clr>
                <a:schemeClr val="dk2"/>
              </a:buClr>
              <a:buSzPts val="3000"/>
              <a:buFont typeface="Arial"/>
              <a:buNone/>
              <a:defRPr b="0" i="0" sz="3000" u="none" cap="none" strike="noStrike">
                <a:solidFill>
                  <a:schemeClr val="dk2"/>
                </a:solidFill>
                <a:latin typeface="Arial"/>
                <a:ea typeface="Arial"/>
                <a:cs typeface="Arial"/>
                <a:sym typeface="Arial"/>
              </a:defRPr>
            </a:lvl1pPr>
            <a:lvl2pPr indent="0" lvl="1" marL="457200" marR="0" rtl="0" algn="ctr">
              <a:lnSpc>
                <a:spcPct val="100000"/>
              </a:lnSpc>
              <a:spcBef>
                <a:spcPts val="0"/>
              </a:spcBef>
              <a:spcAft>
                <a:spcPts val="0"/>
              </a:spcAft>
              <a:buClr>
                <a:schemeClr val="dk2"/>
              </a:buClr>
              <a:buSzPts val="2400"/>
              <a:buFont typeface="Arial"/>
              <a:buNone/>
              <a:defRPr b="0" i="0" sz="3000" u="none" cap="none" strike="noStrike">
                <a:solidFill>
                  <a:schemeClr val="dk2"/>
                </a:solidFill>
                <a:latin typeface="Arial"/>
                <a:ea typeface="Arial"/>
                <a:cs typeface="Arial"/>
                <a:sym typeface="Arial"/>
              </a:defRPr>
            </a:lvl2pPr>
            <a:lvl3pPr indent="0" lvl="2" marL="914400" marR="0" rtl="0" algn="ctr">
              <a:lnSpc>
                <a:spcPct val="100000"/>
              </a:lnSpc>
              <a:spcBef>
                <a:spcPts val="0"/>
              </a:spcBef>
              <a:spcAft>
                <a:spcPts val="0"/>
              </a:spcAft>
              <a:buClr>
                <a:schemeClr val="dk2"/>
              </a:buClr>
              <a:buSzPts val="2400"/>
              <a:buFont typeface="Arial"/>
              <a:buNone/>
              <a:defRPr b="0" i="0" sz="3000" u="none" cap="none" strike="noStrike">
                <a:solidFill>
                  <a:schemeClr val="dk2"/>
                </a:solidFill>
                <a:latin typeface="Arial"/>
                <a:ea typeface="Arial"/>
                <a:cs typeface="Arial"/>
                <a:sym typeface="Arial"/>
              </a:defRPr>
            </a:lvl3pPr>
            <a:lvl4pPr indent="0" lvl="3" marL="13716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4pPr>
            <a:lvl5pPr indent="0" lvl="4" marL="18288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5pPr>
            <a:lvl6pPr indent="0" lvl="5" marL="22860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6pPr>
            <a:lvl7pPr indent="0" lvl="6" marL="27432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7pPr>
            <a:lvl8pPr indent="0" lvl="7" marL="32004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8pPr>
            <a:lvl9pPr indent="0" lvl="8" marL="3657600" marR="0" rtl="0" algn="ctr">
              <a:lnSpc>
                <a:spcPct val="100000"/>
              </a:lnSpc>
              <a:spcBef>
                <a:spcPts val="0"/>
              </a:spcBef>
              <a:spcAft>
                <a:spcPts val="0"/>
              </a:spcAft>
              <a:buClr>
                <a:schemeClr val="dk2"/>
              </a:buClr>
              <a:buSzPts val="1800"/>
              <a:buFont typeface="Arial"/>
              <a:buNone/>
              <a:defRPr b="0" i="0" sz="3000" u="none" cap="none" strike="noStrike">
                <a:solidFill>
                  <a:schemeClr val="dk2"/>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indent="0" lvl="0" marL="0" marR="0" rtl="0" algn="l">
              <a:lnSpc>
                <a:spcPct val="100000"/>
              </a:lnSpc>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rtl="0">
              <a:spcBef>
                <a:spcPts val="0"/>
              </a:spcBef>
              <a:spcAft>
                <a:spcPts val="0"/>
              </a:spcAft>
              <a:buClr>
                <a:schemeClr val="dk1"/>
              </a:buClr>
              <a:buSzPts val="1400"/>
              <a:buFont typeface="Arial"/>
              <a:buNone/>
              <a:defRPr b="1" sz="3600">
                <a:solidFill>
                  <a:schemeClr val="dk1"/>
                </a:solidFill>
              </a:defRPr>
            </a:lvl2pPr>
            <a:lvl3pPr indent="0" lvl="2" rtl="0">
              <a:spcBef>
                <a:spcPts val="0"/>
              </a:spcBef>
              <a:spcAft>
                <a:spcPts val="0"/>
              </a:spcAft>
              <a:buClr>
                <a:schemeClr val="dk1"/>
              </a:buClr>
              <a:buSzPts val="1400"/>
              <a:buFont typeface="Arial"/>
              <a:buNone/>
              <a:defRPr b="1" sz="3600">
                <a:solidFill>
                  <a:schemeClr val="dk1"/>
                </a:solidFill>
              </a:defRPr>
            </a:lvl3pPr>
            <a:lvl4pPr indent="0" lvl="3" rtl="0">
              <a:spcBef>
                <a:spcPts val="0"/>
              </a:spcBef>
              <a:spcAft>
                <a:spcPts val="0"/>
              </a:spcAft>
              <a:buClr>
                <a:schemeClr val="dk1"/>
              </a:buClr>
              <a:buSzPts val="1400"/>
              <a:buFont typeface="Arial"/>
              <a:buNone/>
              <a:defRPr b="1" sz="3600">
                <a:solidFill>
                  <a:schemeClr val="dk1"/>
                </a:solidFill>
              </a:defRPr>
            </a:lvl4pPr>
            <a:lvl5pPr indent="0" lvl="4" rtl="0">
              <a:spcBef>
                <a:spcPts val="0"/>
              </a:spcBef>
              <a:spcAft>
                <a:spcPts val="0"/>
              </a:spcAft>
              <a:buClr>
                <a:schemeClr val="dk1"/>
              </a:buClr>
              <a:buSzPts val="1400"/>
              <a:buFont typeface="Arial"/>
              <a:buNone/>
              <a:defRPr b="1" sz="3600">
                <a:solidFill>
                  <a:schemeClr val="dk1"/>
                </a:solidFill>
              </a:defRPr>
            </a:lvl5pPr>
            <a:lvl6pPr indent="0" lvl="5" rtl="0">
              <a:spcBef>
                <a:spcPts val="0"/>
              </a:spcBef>
              <a:spcAft>
                <a:spcPts val="0"/>
              </a:spcAft>
              <a:buClr>
                <a:schemeClr val="dk1"/>
              </a:buClr>
              <a:buSzPts val="1400"/>
              <a:buFont typeface="Arial"/>
              <a:buNone/>
              <a:defRPr b="1" sz="3600">
                <a:solidFill>
                  <a:schemeClr val="dk1"/>
                </a:solidFill>
              </a:defRPr>
            </a:lvl6pPr>
            <a:lvl7pPr indent="0" lvl="6" rtl="0">
              <a:spcBef>
                <a:spcPts val="0"/>
              </a:spcBef>
              <a:spcAft>
                <a:spcPts val="0"/>
              </a:spcAft>
              <a:buClr>
                <a:schemeClr val="dk1"/>
              </a:buClr>
              <a:buSzPts val="1400"/>
              <a:buFont typeface="Arial"/>
              <a:buNone/>
              <a:defRPr b="1" sz="3600">
                <a:solidFill>
                  <a:schemeClr val="dk1"/>
                </a:solidFill>
              </a:defRPr>
            </a:lvl7pPr>
            <a:lvl8pPr indent="0" lvl="7" rtl="0">
              <a:spcBef>
                <a:spcPts val="0"/>
              </a:spcBef>
              <a:spcAft>
                <a:spcPts val="0"/>
              </a:spcAft>
              <a:buClr>
                <a:schemeClr val="dk1"/>
              </a:buClr>
              <a:buSzPts val="1400"/>
              <a:buFont typeface="Arial"/>
              <a:buNone/>
              <a:defRPr b="1" sz="3600">
                <a:solidFill>
                  <a:schemeClr val="dk1"/>
                </a:solidFill>
              </a:defRPr>
            </a:lvl8pPr>
            <a:lvl9pPr indent="0" lvl="8" rtl="0">
              <a:spcBef>
                <a:spcPts val="0"/>
              </a:spcBef>
              <a:spcAft>
                <a:spcPts val="0"/>
              </a:spcAft>
              <a:buClr>
                <a:schemeClr val="dk1"/>
              </a:buClr>
              <a:buSzPts val="1400"/>
              <a:buFont typeface="Arial"/>
              <a:buNone/>
              <a:defRPr b="1" sz="3600">
                <a:solidFill>
                  <a:schemeClr val="dk1"/>
                </a:solidFill>
              </a:defRPr>
            </a:lvl9pPr>
          </a:lstStyle>
          <a:p/>
        </p:txBody>
      </p:sp>
      <p:sp>
        <p:nvSpPr>
          <p:cNvPr id="15" name="Google Shape;15;p3"/>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 name="Shape 16"/>
        <p:cNvGrpSpPr/>
        <p:nvPr/>
      </p:nvGrpSpPr>
      <p:grpSpPr>
        <a:xfrm>
          <a:off x="0" y="0"/>
          <a:ext cx="0" cy="0"/>
          <a:chOff x="0" y="0"/>
          <a:chExt cx="0" cy="0"/>
        </a:xfrm>
      </p:grpSpPr>
      <p:sp>
        <p:nvSpPr>
          <p:cNvPr id="17" name="Google Shape;17;p4"/>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indent="0" lvl="0" marL="0" marR="0" rtl="0" algn="l">
              <a:lnSpc>
                <a:spcPct val="100000"/>
              </a:lnSpc>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rtl="0">
              <a:spcBef>
                <a:spcPts val="0"/>
              </a:spcBef>
              <a:spcAft>
                <a:spcPts val="0"/>
              </a:spcAft>
              <a:buClr>
                <a:schemeClr val="dk1"/>
              </a:buClr>
              <a:buSzPts val="1400"/>
              <a:buFont typeface="Arial"/>
              <a:buNone/>
              <a:defRPr b="1" sz="3600">
                <a:solidFill>
                  <a:schemeClr val="dk1"/>
                </a:solidFill>
              </a:defRPr>
            </a:lvl2pPr>
            <a:lvl3pPr indent="0" lvl="2" rtl="0">
              <a:spcBef>
                <a:spcPts val="0"/>
              </a:spcBef>
              <a:spcAft>
                <a:spcPts val="0"/>
              </a:spcAft>
              <a:buClr>
                <a:schemeClr val="dk1"/>
              </a:buClr>
              <a:buSzPts val="1400"/>
              <a:buFont typeface="Arial"/>
              <a:buNone/>
              <a:defRPr b="1" sz="3600">
                <a:solidFill>
                  <a:schemeClr val="dk1"/>
                </a:solidFill>
              </a:defRPr>
            </a:lvl3pPr>
            <a:lvl4pPr indent="0" lvl="3" rtl="0">
              <a:spcBef>
                <a:spcPts val="0"/>
              </a:spcBef>
              <a:spcAft>
                <a:spcPts val="0"/>
              </a:spcAft>
              <a:buClr>
                <a:schemeClr val="dk1"/>
              </a:buClr>
              <a:buSzPts val="1400"/>
              <a:buFont typeface="Arial"/>
              <a:buNone/>
              <a:defRPr b="1" sz="3600">
                <a:solidFill>
                  <a:schemeClr val="dk1"/>
                </a:solidFill>
              </a:defRPr>
            </a:lvl4pPr>
            <a:lvl5pPr indent="0" lvl="4" rtl="0">
              <a:spcBef>
                <a:spcPts val="0"/>
              </a:spcBef>
              <a:spcAft>
                <a:spcPts val="0"/>
              </a:spcAft>
              <a:buClr>
                <a:schemeClr val="dk1"/>
              </a:buClr>
              <a:buSzPts val="1400"/>
              <a:buFont typeface="Arial"/>
              <a:buNone/>
              <a:defRPr b="1" sz="3600">
                <a:solidFill>
                  <a:schemeClr val="dk1"/>
                </a:solidFill>
              </a:defRPr>
            </a:lvl5pPr>
            <a:lvl6pPr indent="0" lvl="5" rtl="0">
              <a:spcBef>
                <a:spcPts val="0"/>
              </a:spcBef>
              <a:spcAft>
                <a:spcPts val="0"/>
              </a:spcAft>
              <a:buClr>
                <a:schemeClr val="dk1"/>
              </a:buClr>
              <a:buSzPts val="1400"/>
              <a:buFont typeface="Arial"/>
              <a:buNone/>
              <a:defRPr b="1" sz="3600">
                <a:solidFill>
                  <a:schemeClr val="dk1"/>
                </a:solidFill>
              </a:defRPr>
            </a:lvl6pPr>
            <a:lvl7pPr indent="0" lvl="6" rtl="0">
              <a:spcBef>
                <a:spcPts val="0"/>
              </a:spcBef>
              <a:spcAft>
                <a:spcPts val="0"/>
              </a:spcAft>
              <a:buClr>
                <a:schemeClr val="dk1"/>
              </a:buClr>
              <a:buSzPts val="1400"/>
              <a:buFont typeface="Arial"/>
              <a:buNone/>
              <a:defRPr b="1" sz="3600">
                <a:solidFill>
                  <a:schemeClr val="dk1"/>
                </a:solidFill>
              </a:defRPr>
            </a:lvl7pPr>
            <a:lvl8pPr indent="0" lvl="7" rtl="0">
              <a:spcBef>
                <a:spcPts val="0"/>
              </a:spcBef>
              <a:spcAft>
                <a:spcPts val="0"/>
              </a:spcAft>
              <a:buClr>
                <a:schemeClr val="dk1"/>
              </a:buClr>
              <a:buSzPts val="1400"/>
              <a:buFont typeface="Arial"/>
              <a:buNone/>
              <a:defRPr b="1" sz="3600">
                <a:solidFill>
                  <a:schemeClr val="dk1"/>
                </a:solidFill>
              </a:defRPr>
            </a:lvl8pPr>
            <a:lvl9pPr indent="0" lvl="8" rtl="0">
              <a:spcBef>
                <a:spcPts val="0"/>
              </a:spcBef>
              <a:spcAft>
                <a:spcPts val="0"/>
              </a:spcAft>
              <a:buClr>
                <a:schemeClr val="dk1"/>
              </a:buClr>
              <a:buSzPts val="1400"/>
              <a:buFont typeface="Arial"/>
              <a:buNone/>
              <a:defRPr b="1" sz="3600">
                <a:solidFill>
                  <a:schemeClr val="dk1"/>
                </a:solidFill>
              </a:defRPr>
            </a:lvl9pPr>
          </a:lstStyle>
          <a:p/>
        </p:txBody>
      </p:sp>
      <p:sp>
        <p:nvSpPr>
          <p:cNvPr id="18" name="Google Shape;18;p4"/>
          <p:cNvSpPr txBox="1"/>
          <p:nvPr>
            <p:ph idx="1" type="body"/>
          </p:nvPr>
        </p:nvSpPr>
        <p:spPr>
          <a:xfrm>
            <a:off x="457200" y="1200150"/>
            <a:ext cx="3994500" cy="37257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9pPr>
          </a:lstStyle>
          <a:p/>
        </p:txBody>
      </p:sp>
      <p:sp>
        <p:nvSpPr>
          <p:cNvPr id="19" name="Google Shape;19;p4"/>
          <p:cNvSpPr txBox="1"/>
          <p:nvPr>
            <p:ph idx="2" type="body"/>
          </p:nvPr>
        </p:nvSpPr>
        <p:spPr>
          <a:xfrm>
            <a:off x="4692273" y="1200150"/>
            <a:ext cx="3994500" cy="37257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5"/>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indent="0" lvl="0" marL="0" marR="0" rtl="0" algn="l">
              <a:lnSpc>
                <a:spcPct val="100000"/>
              </a:lnSpc>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rtl="0">
              <a:spcBef>
                <a:spcPts val="0"/>
              </a:spcBef>
              <a:spcAft>
                <a:spcPts val="0"/>
              </a:spcAft>
              <a:buClr>
                <a:schemeClr val="dk1"/>
              </a:buClr>
              <a:buSzPts val="1400"/>
              <a:buFont typeface="Arial"/>
              <a:buNone/>
              <a:defRPr b="1" sz="3600">
                <a:solidFill>
                  <a:schemeClr val="dk1"/>
                </a:solidFill>
              </a:defRPr>
            </a:lvl2pPr>
            <a:lvl3pPr indent="0" lvl="2" rtl="0">
              <a:spcBef>
                <a:spcPts val="0"/>
              </a:spcBef>
              <a:spcAft>
                <a:spcPts val="0"/>
              </a:spcAft>
              <a:buClr>
                <a:schemeClr val="dk1"/>
              </a:buClr>
              <a:buSzPts val="1400"/>
              <a:buFont typeface="Arial"/>
              <a:buNone/>
              <a:defRPr b="1" sz="3600">
                <a:solidFill>
                  <a:schemeClr val="dk1"/>
                </a:solidFill>
              </a:defRPr>
            </a:lvl3pPr>
            <a:lvl4pPr indent="0" lvl="3" rtl="0">
              <a:spcBef>
                <a:spcPts val="0"/>
              </a:spcBef>
              <a:spcAft>
                <a:spcPts val="0"/>
              </a:spcAft>
              <a:buClr>
                <a:schemeClr val="dk1"/>
              </a:buClr>
              <a:buSzPts val="1400"/>
              <a:buFont typeface="Arial"/>
              <a:buNone/>
              <a:defRPr b="1" sz="3600">
                <a:solidFill>
                  <a:schemeClr val="dk1"/>
                </a:solidFill>
              </a:defRPr>
            </a:lvl4pPr>
            <a:lvl5pPr indent="0" lvl="4" rtl="0">
              <a:spcBef>
                <a:spcPts val="0"/>
              </a:spcBef>
              <a:spcAft>
                <a:spcPts val="0"/>
              </a:spcAft>
              <a:buClr>
                <a:schemeClr val="dk1"/>
              </a:buClr>
              <a:buSzPts val="1400"/>
              <a:buFont typeface="Arial"/>
              <a:buNone/>
              <a:defRPr b="1" sz="3600">
                <a:solidFill>
                  <a:schemeClr val="dk1"/>
                </a:solidFill>
              </a:defRPr>
            </a:lvl5pPr>
            <a:lvl6pPr indent="0" lvl="5" rtl="0">
              <a:spcBef>
                <a:spcPts val="0"/>
              </a:spcBef>
              <a:spcAft>
                <a:spcPts val="0"/>
              </a:spcAft>
              <a:buClr>
                <a:schemeClr val="dk1"/>
              </a:buClr>
              <a:buSzPts val="1400"/>
              <a:buFont typeface="Arial"/>
              <a:buNone/>
              <a:defRPr b="1" sz="3600">
                <a:solidFill>
                  <a:schemeClr val="dk1"/>
                </a:solidFill>
              </a:defRPr>
            </a:lvl6pPr>
            <a:lvl7pPr indent="0" lvl="6" rtl="0">
              <a:spcBef>
                <a:spcPts val="0"/>
              </a:spcBef>
              <a:spcAft>
                <a:spcPts val="0"/>
              </a:spcAft>
              <a:buClr>
                <a:schemeClr val="dk1"/>
              </a:buClr>
              <a:buSzPts val="1400"/>
              <a:buFont typeface="Arial"/>
              <a:buNone/>
              <a:defRPr b="1" sz="3600">
                <a:solidFill>
                  <a:schemeClr val="dk1"/>
                </a:solidFill>
              </a:defRPr>
            </a:lvl7pPr>
            <a:lvl8pPr indent="0" lvl="7" rtl="0">
              <a:spcBef>
                <a:spcPts val="0"/>
              </a:spcBef>
              <a:spcAft>
                <a:spcPts val="0"/>
              </a:spcAft>
              <a:buClr>
                <a:schemeClr val="dk1"/>
              </a:buClr>
              <a:buSzPts val="1400"/>
              <a:buFont typeface="Arial"/>
              <a:buNone/>
              <a:defRPr b="1" sz="3600">
                <a:solidFill>
                  <a:schemeClr val="dk1"/>
                </a:solidFill>
              </a:defRPr>
            </a:lvl8pPr>
            <a:lvl9pPr indent="0" lvl="8" rtl="0">
              <a:spcBef>
                <a:spcPts val="0"/>
              </a:spcBef>
              <a:spcAft>
                <a:spcPts val="0"/>
              </a:spcAft>
              <a:buClr>
                <a:schemeClr val="dk1"/>
              </a:buClr>
              <a:buSzPts val="1400"/>
              <a:buFont typeface="Arial"/>
              <a:buNone/>
              <a:defRPr b="1" sz="3600">
                <a:solidFill>
                  <a:schemeClr val="dk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Slide">
  <p:cSld name="Caption">
    <p:spTree>
      <p:nvGrpSpPr>
        <p:cNvPr id="22" name="Shape 22"/>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3" name="Shape 2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indent="0" lvl="0" marL="0" marR="0" rtl="0" algn="l">
              <a:lnSpc>
                <a:spcPct val="100000"/>
              </a:lnSpc>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rtl="0">
              <a:spcBef>
                <a:spcPts val="0"/>
              </a:spcBef>
              <a:spcAft>
                <a:spcPts val="0"/>
              </a:spcAft>
              <a:buClr>
                <a:schemeClr val="dk1"/>
              </a:buClr>
              <a:buSzPts val="1400"/>
              <a:buFont typeface="Arial"/>
              <a:buNone/>
              <a:defRPr b="1" sz="3600">
                <a:solidFill>
                  <a:schemeClr val="dk1"/>
                </a:solidFill>
              </a:defRPr>
            </a:lvl2pPr>
            <a:lvl3pPr indent="0" lvl="2" rtl="0">
              <a:spcBef>
                <a:spcPts val="0"/>
              </a:spcBef>
              <a:spcAft>
                <a:spcPts val="0"/>
              </a:spcAft>
              <a:buClr>
                <a:schemeClr val="dk1"/>
              </a:buClr>
              <a:buSzPts val="1400"/>
              <a:buFont typeface="Arial"/>
              <a:buNone/>
              <a:defRPr b="1" sz="3600">
                <a:solidFill>
                  <a:schemeClr val="dk1"/>
                </a:solidFill>
              </a:defRPr>
            </a:lvl3pPr>
            <a:lvl4pPr indent="0" lvl="3" rtl="0">
              <a:spcBef>
                <a:spcPts val="0"/>
              </a:spcBef>
              <a:spcAft>
                <a:spcPts val="0"/>
              </a:spcAft>
              <a:buClr>
                <a:schemeClr val="dk1"/>
              </a:buClr>
              <a:buSzPts val="1400"/>
              <a:buFont typeface="Arial"/>
              <a:buNone/>
              <a:defRPr b="1" sz="3600">
                <a:solidFill>
                  <a:schemeClr val="dk1"/>
                </a:solidFill>
              </a:defRPr>
            </a:lvl4pPr>
            <a:lvl5pPr indent="0" lvl="4" rtl="0">
              <a:spcBef>
                <a:spcPts val="0"/>
              </a:spcBef>
              <a:spcAft>
                <a:spcPts val="0"/>
              </a:spcAft>
              <a:buClr>
                <a:schemeClr val="dk1"/>
              </a:buClr>
              <a:buSzPts val="1400"/>
              <a:buFont typeface="Arial"/>
              <a:buNone/>
              <a:defRPr b="1" sz="3600">
                <a:solidFill>
                  <a:schemeClr val="dk1"/>
                </a:solidFill>
              </a:defRPr>
            </a:lvl5pPr>
            <a:lvl6pPr indent="0" lvl="5" rtl="0">
              <a:spcBef>
                <a:spcPts val="0"/>
              </a:spcBef>
              <a:spcAft>
                <a:spcPts val="0"/>
              </a:spcAft>
              <a:buClr>
                <a:schemeClr val="dk1"/>
              </a:buClr>
              <a:buSzPts val="1400"/>
              <a:buFont typeface="Arial"/>
              <a:buNone/>
              <a:defRPr b="1" sz="3600">
                <a:solidFill>
                  <a:schemeClr val="dk1"/>
                </a:solidFill>
              </a:defRPr>
            </a:lvl6pPr>
            <a:lvl7pPr indent="0" lvl="6" rtl="0">
              <a:spcBef>
                <a:spcPts val="0"/>
              </a:spcBef>
              <a:spcAft>
                <a:spcPts val="0"/>
              </a:spcAft>
              <a:buClr>
                <a:schemeClr val="dk1"/>
              </a:buClr>
              <a:buSzPts val="1400"/>
              <a:buFont typeface="Arial"/>
              <a:buNone/>
              <a:defRPr b="1" sz="3600">
                <a:solidFill>
                  <a:schemeClr val="dk1"/>
                </a:solidFill>
              </a:defRPr>
            </a:lvl7pPr>
            <a:lvl8pPr indent="0" lvl="7" rtl="0">
              <a:spcBef>
                <a:spcPts val="0"/>
              </a:spcBef>
              <a:spcAft>
                <a:spcPts val="0"/>
              </a:spcAft>
              <a:buClr>
                <a:schemeClr val="dk1"/>
              </a:buClr>
              <a:buSzPts val="1400"/>
              <a:buFont typeface="Arial"/>
              <a:buNone/>
              <a:defRPr b="1" sz="3600">
                <a:solidFill>
                  <a:schemeClr val="dk1"/>
                </a:solidFill>
              </a:defRPr>
            </a:lvl8pPr>
            <a:lvl9pPr indent="0" lvl="8" rtl="0">
              <a:spcBef>
                <a:spcPts val="0"/>
              </a:spcBef>
              <a:spcAft>
                <a:spcPts val="0"/>
              </a:spcAft>
              <a:buClr>
                <a:schemeClr val="dk1"/>
              </a:buClr>
              <a:buSzPts val="1400"/>
              <a:buFont typeface="Arial"/>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marR="0" rtl="0" algn="l">
              <a:lnSpc>
                <a:spcPct val="100000"/>
              </a:lnSpc>
              <a:spcBef>
                <a:spcPts val="600"/>
              </a:spcBef>
              <a:spcAft>
                <a:spcPts val="0"/>
              </a:spcAft>
              <a:buClr>
                <a:schemeClr val="dk1"/>
              </a:buClr>
              <a:buSzPts val="3000"/>
              <a:buFont typeface="Arial"/>
              <a:buChar char="●"/>
              <a:defRPr b="0" i="0" sz="3000" u="none" cap="none" strike="noStrike">
                <a:solidFill>
                  <a:schemeClr val="dk1"/>
                </a:solidFill>
                <a:latin typeface="Arial"/>
                <a:ea typeface="Arial"/>
                <a:cs typeface="Arial"/>
                <a:sym typeface="Arial"/>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 name="Google Shape;8;p1"/>
          <p:cNvSpPr/>
          <p:nvPr/>
        </p:nvSpPr>
        <p:spPr>
          <a:xfrm>
            <a:off x="0" y="4667080"/>
            <a:ext cx="9144000" cy="379200"/>
          </a:xfrm>
          <a:prstGeom prst="rect">
            <a:avLst/>
          </a:prstGeom>
          <a:solidFill>
            <a:srgbClr val="760A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p1"/>
          <p:cNvPicPr preferRelativeResize="0"/>
          <p:nvPr/>
        </p:nvPicPr>
        <p:blipFill rotWithShape="1">
          <a:blip r:embed="rId1">
            <a:alphaModFix/>
          </a:blip>
          <a:srcRect b="0" l="0" r="0" t="0"/>
          <a:stretch/>
        </p:blipFill>
        <p:spPr>
          <a:xfrm>
            <a:off x="6004098" y="4719750"/>
            <a:ext cx="2902200" cy="2739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teachablemachine.withgoogl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12.png"/><Relationship Id="rId7" Type="http://schemas.openxmlformats.org/officeDocument/2006/relationships/image" Target="../media/image15.png"/><Relationship Id="rId8"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 name="Shape 27"/>
        <p:cNvGrpSpPr/>
        <p:nvPr/>
      </p:nvGrpSpPr>
      <p:grpSpPr>
        <a:xfrm>
          <a:off x="0" y="0"/>
          <a:ext cx="0" cy="0"/>
          <a:chOff x="0" y="0"/>
          <a:chExt cx="0" cy="0"/>
        </a:xfrm>
      </p:grpSpPr>
      <p:sp>
        <p:nvSpPr>
          <p:cNvPr id="28" name="Google Shape;28;p8"/>
          <p:cNvSpPr txBox="1"/>
          <p:nvPr>
            <p:ph type="ctrTitle"/>
          </p:nvPr>
        </p:nvSpPr>
        <p:spPr>
          <a:xfrm>
            <a:off x="364650" y="1148863"/>
            <a:ext cx="8414700" cy="1022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Font typeface="Arial"/>
              <a:buNone/>
            </a:pPr>
            <a:r>
              <a:rPr lang="en-CA" sz="6000">
                <a:solidFill>
                  <a:srgbClr val="000000"/>
                </a:solidFill>
              </a:rPr>
              <a:t>Machine Learning</a:t>
            </a:r>
            <a:endParaRPr sz="6000">
              <a:solidFill>
                <a:srgbClr val="000000"/>
              </a:solidFill>
            </a:endParaRPr>
          </a:p>
          <a:p>
            <a:pPr indent="0" lvl="0" marL="0" marR="0" rtl="0" algn="ctr">
              <a:lnSpc>
                <a:spcPct val="100000"/>
              </a:lnSpc>
              <a:spcBef>
                <a:spcPts val="0"/>
              </a:spcBef>
              <a:spcAft>
                <a:spcPts val="0"/>
              </a:spcAft>
              <a:buClr>
                <a:schemeClr val="dk1"/>
              </a:buClr>
              <a:buFont typeface="Arial"/>
              <a:buNone/>
            </a:pPr>
            <a:r>
              <a:rPr lang="en-CA" sz="2000">
                <a:solidFill>
                  <a:srgbClr val="000000"/>
                </a:solidFill>
              </a:rPr>
              <a:t>with</a:t>
            </a:r>
            <a:endParaRPr sz="2000">
              <a:solidFill>
                <a:srgbClr val="000000"/>
              </a:solidFill>
            </a:endParaRPr>
          </a:p>
        </p:txBody>
      </p:sp>
      <p:pic>
        <p:nvPicPr>
          <p:cNvPr id="29" name="Google Shape;29;p8"/>
          <p:cNvPicPr preferRelativeResize="0"/>
          <p:nvPr/>
        </p:nvPicPr>
        <p:blipFill>
          <a:blip r:embed="rId3">
            <a:alphaModFix/>
          </a:blip>
          <a:stretch>
            <a:fillRect/>
          </a:stretch>
        </p:blipFill>
        <p:spPr>
          <a:xfrm>
            <a:off x="2769271" y="2433529"/>
            <a:ext cx="3605457" cy="1022400"/>
          </a:xfrm>
          <a:prstGeom prst="rect">
            <a:avLst/>
          </a:prstGeom>
          <a:noFill/>
          <a:ln>
            <a:noFill/>
          </a:ln>
        </p:spPr>
      </p:pic>
      <p:pic>
        <p:nvPicPr>
          <p:cNvPr id="30" name="Google Shape;30;p8"/>
          <p:cNvPicPr preferRelativeResize="0"/>
          <p:nvPr/>
        </p:nvPicPr>
        <p:blipFill rotWithShape="1">
          <a:blip r:embed="rId4">
            <a:alphaModFix/>
          </a:blip>
          <a:srcRect b="0" l="0" r="0" t="0"/>
          <a:stretch/>
        </p:blipFill>
        <p:spPr>
          <a:xfrm>
            <a:off x="2558425" y="3672249"/>
            <a:ext cx="4027150" cy="398600"/>
          </a:xfrm>
          <a:prstGeom prst="rect">
            <a:avLst/>
          </a:prstGeom>
          <a:noFill/>
          <a:ln>
            <a:noFill/>
          </a:ln>
        </p:spPr>
      </p:pic>
      <p:sp>
        <p:nvSpPr>
          <p:cNvPr id="31" name="Google Shape;31;p8"/>
          <p:cNvSpPr txBox="1"/>
          <p:nvPr/>
        </p:nvSpPr>
        <p:spPr>
          <a:xfrm>
            <a:off x="-76200" y="4581000"/>
            <a:ext cx="9251100" cy="5625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5"/>
            <a:ext cx="8229600" cy="82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1) Preparing a training data set</a:t>
            </a:r>
            <a:endParaRPr/>
          </a:p>
        </p:txBody>
      </p:sp>
      <p:pic>
        <p:nvPicPr>
          <p:cNvPr id="88" name="Google Shape;88;p17"/>
          <p:cNvPicPr preferRelativeResize="0"/>
          <p:nvPr/>
        </p:nvPicPr>
        <p:blipFill rotWithShape="1">
          <a:blip r:embed="rId3">
            <a:alphaModFix/>
          </a:blip>
          <a:srcRect b="0" l="1739" r="0" t="0"/>
          <a:stretch/>
        </p:blipFill>
        <p:spPr>
          <a:xfrm>
            <a:off x="3283875" y="943750"/>
            <a:ext cx="2576250" cy="3585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5"/>
            <a:ext cx="8229600" cy="82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2) </a:t>
            </a:r>
            <a:r>
              <a:rPr lang="en-CA"/>
              <a:t>Choosing</a:t>
            </a:r>
            <a:r>
              <a:rPr lang="en-CA"/>
              <a:t> an algorithm to run on the training set</a:t>
            </a:r>
            <a:endParaRPr/>
          </a:p>
        </p:txBody>
      </p:sp>
      <p:pic>
        <p:nvPicPr>
          <p:cNvPr id="94" name="Google Shape;94;p18"/>
          <p:cNvPicPr preferRelativeResize="0"/>
          <p:nvPr/>
        </p:nvPicPr>
        <p:blipFill rotWithShape="1">
          <a:blip r:embed="rId3">
            <a:alphaModFix/>
          </a:blip>
          <a:srcRect b="0" l="4039" r="0" t="0"/>
          <a:stretch/>
        </p:blipFill>
        <p:spPr>
          <a:xfrm>
            <a:off x="2991037" y="1437025"/>
            <a:ext cx="3161924" cy="30884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5"/>
            <a:ext cx="8229600" cy="82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3</a:t>
            </a:r>
            <a:r>
              <a:rPr lang="en-CA"/>
              <a:t>) Training the model</a:t>
            </a:r>
            <a:endParaRPr/>
          </a:p>
        </p:txBody>
      </p:sp>
      <p:pic>
        <p:nvPicPr>
          <p:cNvPr id="100" name="Google Shape;100;p19"/>
          <p:cNvPicPr preferRelativeResize="0"/>
          <p:nvPr/>
        </p:nvPicPr>
        <p:blipFill rotWithShape="1">
          <a:blip r:embed="rId3">
            <a:alphaModFix/>
          </a:blip>
          <a:srcRect b="0" l="1458" r="0" t="0"/>
          <a:stretch/>
        </p:blipFill>
        <p:spPr>
          <a:xfrm>
            <a:off x="1353237" y="965600"/>
            <a:ext cx="6437525" cy="36235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5"/>
            <a:ext cx="8229600" cy="82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4) Running the model</a:t>
            </a:r>
            <a:endParaRPr/>
          </a:p>
        </p:txBody>
      </p:sp>
      <p:pic>
        <p:nvPicPr>
          <p:cNvPr id="106" name="Google Shape;106;p20"/>
          <p:cNvPicPr preferRelativeResize="0"/>
          <p:nvPr/>
        </p:nvPicPr>
        <p:blipFill rotWithShape="1">
          <a:blip r:embed="rId3">
            <a:alphaModFix/>
          </a:blip>
          <a:srcRect b="0" l="10913" r="0" t="0"/>
          <a:stretch/>
        </p:blipFill>
        <p:spPr>
          <a:xfrm>
            <a:off x="1167225" y="975650"/>
            <a:ext cx="6809549" cy="35235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382350" y="213075"/>
            <a:ext cx="83793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Teachable Machine</a:t>
            </a:r>
            <a:r>
              <a:rPr lang="en-CA"/>
              <a:t> Activity Overview</a:t>
            </a:r>
            <a:endParaRPr/>
          </a:p>
        </p:txBody>
      </p:sp>
      <p:sp>
        <p:nvSpPr>
          <p:cNvPr id="112" name="Google Shape;112;p21"/>
          <p:cNvSpPr txBox="1"/>
          <p:nvPr>
            <p:ph idx="1" type="body"/>
          </p:nvPr>
        </p:nvSpPr>
        <p:spPr>
          <a:xfrm>
            <a:off x="457200" y="1070475"/>
            <a:ext cx="8229600" cy="37257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SzPts val="3000"/>
              <a:buAutoNum type="arabicPeriod"/>
            </a:pPr>
            <a:r>
              <a:rPr lang="en-CA"/>
              <a:t>Go to </a:t>
            </a:r>
            <a:r>
              <a:rPr lang="en-CA" u="sng">
                <a:solidFill>
                  <a:schemeClr val="hlink"/>
                </a:solidFill>
                <a:hlinkClick r:id="rId3"/>
              </a:rPr>
              <a:t>Teachable Machine</a:t>
            </a:r>
            <a:endParaRPr/>
          </a:p>
          <a:p>
            <a:pPr indent="-419100" lvl="0" marL="457200" rtl="0" algn="l">
              <a:spcBef>
                <a:spcPts val="0"/>
              </a:spcBef>
              <a:spcAft>
                <a:spcPts val="0"/>
              </a:spcAft>
              <a:buSzPts val="3000"/>
              <a:buAutoNum type="arabicPeriod"/>
            </a:pPr>
            <a:r>
              <a:rPr lang="en-CA"/>
              <a:t>Follow the steps provided:</a:t>
            </a:r>
            <a:endParaRPr/>
          </a:p>
          <a:p>
            <a:pPr indent="-381000" lvl="1" marL="914400" rtl="0" algn="l">
              <a:spcBef>
                <a:spcPts val="0"/>
              </a:spcBef>
              <a:spcAft>
                <a:spcPts val="0"/>
              </a:spcAft>
              <a:buSzPts val="2400"/>
              <a:buAutoNum type="alphaLcPeriod"/>
            </a:pPr>
            <a:r>
              <a:rPr lang="en-CA"/>
              <a:t>Prepare your training data set</a:t>
            </a:r>
            <a:endParaRPr/>
          </a:p>
          <a:p>
            <a:pPr indent="-381000" lvl="1" marL="914400" rtl="0" algn="l">
              <a:spcBef>
                <a:spcPts val="0"/>
              </a:spcBef>
              <a:spcAft>
                <a:spcPts val="0"/>
              </a:spcAft>
              <a:buSzPts val="2400"/>
              <a:buAutoNum type="alphaLcPeriod"/>
            </a:pPr>
            <a:r>
              <a:rPr lang="en-CA"/>
              <a:t>Train the model</a:t>
            </a:r>
            <a:endParaRPr/>
          </a:p>
          <a:p>
            <a:pPr indent="-381000" lvl="1" marL="914400" rtl="0" algn="l">
              <a:spcBef>
                <a:spcPts val="0"/>
              </a:spcBef>
              <a:spcAft>
                <a:spcPts val="0"/>
              </a:spcAft>
              <a:buSzPts val="2400"/>
              <a:buAutoNum type="alphaLcPeriod"/>
            </a:pPr>
            <a:r>
              <a:rPr lang="en-CA"/>
              <a:t>Run / test the model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4"/>
            <a:ext cx="8229600" cy="1060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What Made Your Machine Learning Model More Accurate?</a:t>
            </a:r>
            <a:endParaRPr/>
          </a:p>
        </p:txBody>
      </p:sp>
      <p:sp>
        <p:nvSpPr>
          <p:cNvPr id="118" name="Google Shape;118;p22"/>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SzPts val="3000"/>
              <a:buChar char="●"/>
            </a:pPr>
            <a:r>
              <a:rPr lang="en-CA"/>
              <a:t>Does your model work better with more or less training data?</a:t>
            </a:r>
            <a:endParaRPr/>
          </a:p>
          <a:p>
            <a:pPr indent="-419100" lvl="0" marL="457200" rtl="0" algn="l">
              <a:spcBef>
                <a:spcPts val="0"/>
              </a:spcBef>
              <a:spcAft>
                <a:spcPts val="0"/>
              </a:spcAft>
              <a:buSzPts val="3000"/>
              <a:buChar char="●"/>
            </a:pPr>
            <a:r>
              <a:rPr lang="en-CA"/>
              <a:t>Does your model work the same for both your data classes?</a:t>
            </a:r>
            <a:endParaRPr/>
          </a:p>
          <a:p>
            <a:pPr indent="-419100" lvl="0" marL="457200" rtl="0" algn="l">
              <a:spcBef>
                <a:spcPts val="0"/>
              </a:spcBef>
              <a:spcAft>
                <a:spcPts val="0"/>
              </a:spcAft>
              <a:buSzPts val="3000"/>
              <a:buChar char="●"/>
            </a:pPr>
            <a:r>
              <a:rPr lang="en-CA"/>
              <a:t>What happened when you tested your model on an item/sound/pose that does not belong to any of the classes you trained it with?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How is Machine Learning Used?</a:t>
            </a:r>
            <a:endParaRPr/>
          </a:p>
        </p:txBody>
      </p:sp>
      <p:grpSp>
        <p:nvGrpSpPr>
          <p:cNvPr id="124" name="Google Shape;124;p23"/>
          <p:cNvGrpSpPr/>
          <p:nvPr/>
        </p:nvGrpSpPr>
        <p:grpSpPr>
          <a:xfrm>
            <a:off x="445300" y="1063375"/>
            <a:ext cx="8253401" cy="3452551"/>
            <a:chOff x="241825" y="990700"/>
            <a:chExt cx="8253401" cy="3452551"/>
          </a:xfrm>
        </p:grpSpPr>
        <p:pic>
          <p:nvPicPr>
            <p:cNvPr id="125" name="Google Shape;125;p23"/>
            <p:cNvPicPr preferRelativeResize="0"/>
            <p:nvPr/>
          </p:nvPicPr>
          <p:blipFill>
            <a:blip r:embed="rId3">
              <a:alphaModFix/>
            </a:blip>
            <a:stretch>
              <a:fillRect/>
            </a:stretch>
          </p:blipFill>
          <p:spPr>
            <a:xfrm>
              <a:off x="241825" y="990700"/>
              <a:ext cx="2462751" cy="1976926"/>
            </a:xfrm>
            <a:prstGeom prst="rect">
              <a:avLst/>
            </a:prstGeom>
            <a:noFill/>
            <a:ln>
              <a:noFill/>
            </a:ln>
          </p:spPr>
        </p:pic>
        <p:pic>
          <p:nvPicPr>
            <p:cNvPr id="126" name="Google Shape;126;p23"/>
            <p:cNvPicPr preferRelativeResize="0"/>
            <p:nvPr/>
          </p:nvPicPr>
          <p:blipFill>
            <a:blip r:embed="rId4">
              <a:alphaModFix/>
            </a:blip>
            <a:stretch>
              <a:fillRect/>
            </a:stretch>
          </p:blipFill>
          <p:spPr>
            <a:xfrm>
              <a:off x="2614200" y="1051150"/>
              <a:ext cx="3308237" cy="1856026"/>
            </a:xfrm>
            <a:prstGeom prst="rect">
              <a:avLst/>
            </a:prstGeom>
            <a:noFill/>
            <a:ln>
              <a:noFill/>
            </a:ln>
          </p:spPr>
        </p:pic>
        <p:pic>
          <p:nvPicPr>
            <p:cNvPr id="127" name="Google Shape;127;p23"/>
            <p:cNvPicPr preferRelativeResize="0"/>
            <p:nvPr/>
          </p:nvPicPr>
          <p:blipFill>
            <a:blip r:embed="rId5">
              <a:alphaModFix/>
            </a:blip>
            <a:stretch>
              <a:fillRect/>
            </a:stretch>
          </p:blipFill>
          <p:spPr>
            <a:xfrm>
              <a:off x="349750" y="2815575"/>
              <a:ext cx="2900426" cy="1627675"/>
            </a:xfrm>
            <a:prstGeom prst="rect">
              <a:avLst/>
            </a:prstGeom>
            <a:noFill/>
            <a:ln>
              <a:noFill/>
            </a:ln>
          </p:spPr>
        </p:pic>
        <p:pic>
          <p:nvPicPr>
            <p:cNvPr id="128" name="Google Shape;128;p23"/>
            <p:cNvPicPr preferRelativeResize="0"/>
            <p:nvPr/>
          </p:nvPicPr>
          <p:blipFill rotWithShape="1">
            <a:blip r:embed="rId6">
              <a:alphaModFix/>
            </a:blip>
            <a:srcRect b="0" l="22851" r="0" t="0"/>
            <a:stretch/>
          </p:blipFill>
          <p:spPr>
            <a:xfrm>
              <a:off x="5922425" y="1081550"/>
              <a:ext cx="2572801" cy="1856026"/>
            </a:xfrm>
            <a:prstGeom prst="rect">
              <a:avLst/>
            </a:prstGeom>
            <a:noFill/>
            <a:ln>
              <a:noFill/>
            </a:ln>
          </p:spPr>
        </p:pic>
        <p:pic>
          <p:nvPicPr>
            <p:cNvPr id="129" name="Google Shape;129;p23"/>
            <p:cNvPicPr preferRelativeResize="0"/>
            <p:nvPr/>
          </p:nvPicPr>
          <p:blipFill rotWithShape="1">
            <a:blip r:embed="rId7">
              <a:alphaModFix/>
            </a:blip>
            <a:srcRect b="0" l="0" r="8349" t="0"/>
            <a:stretch/>
          </p:blipFill>
          <p:spPr>
            <a:xfrm>
              <a:off x="5840975" y="2815575"/>
              <a:ext cx="2652000" cy="1627675"/>
            </a:xfrm>
            <a:prstGeom prst="rect">
              <a:avLst/>
            </a:prstGeom>
            <a:noFill/>
            <a:ln>
              <a:noFill/>
            </a:ln>
          </p:spPr>
        </p:pic>
        <p:pic>
          <p:nvPicPr>
            <p:cNvPr id="130" name="Google Shape;130;p23"/>
            <p:cNvPicPr preferRelativeResize="0"/>
            <p:nvPr/>
          </p:nvPicPr>
          <p:blipFill>
            <a:blip r:embed="rId8">
              <a:alphaModFix/>
            </a:blip>
            <a:stretch>
              <a:fillRect/>
            </a:stretch>
          </p:blipFill>
          <p:spPr>
            <a:xfrm>
              <a:off x="3250175" y="2815975"/>
              <a:ext cx="2893651" cy="1626873"/>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Gmail - Smart Compose</a:t>
            </a:r>
            <a:endParaRPr/>
          </a:p>
        </p:txBody>
      </p:sp>
      <p:pic>
        <p:nvPicPr>
          <p:cNvPr id="136" name="Google Shape;136;p24"/>
          <p:cNvPicPr preferRelativeResize="0"/>
          <p:nvPr/>
        </p:nvPicPr>
        <p:blipFill>
          <a:blip r:embed="rId3">
            <a:alphaModFix/>
          </a:blip>
          <a:stretch>
            <a:fillRect/>
          </a:stretch>
        </p:blipFill>
        <p:spPr>
          <a:xfrm>
            <a:off x="2318125" y="1024075"/>
            <a:ext cx="4527923" cy="36347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5"/>
          <p:cNvSpPr txBox="1"/>
          <p:nvPr>
            <p:ph type="title"/>
          </p:nvPr>
        </p:nvSpPr>
        <p:spPr>
          <a:xfrm>
            <a:off x="154900" y="205975"/>
            <a:ext cx="8877000" cy="857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CA"/>
              <a:t>AlphaGo</a:t>
            </a:r>
            <a:r>
              <a:rPr lang="en-CA"/>
              <a:t> - The first Computer Program to Defeat a Go World Champion </a:t>
            </a:r>
            <a:endParaRPr/>
          </a:p>
        </p:txBody>
      </p:sp>
      <p:pic>
        <p:nvPicPr>
          <p:cNvPr id="142" name="Google Shape;142;p25"/>
          <p:cNvPicPr preferRelativeResize="0"/>
          <p:nvPr/>
        </p:nvPicPr>
        <p:blipFill>
          <a:blip r:embed="rId3">
            <a:alphaModFix/>
          </a:blip>
          <a:stretch>
            <a:fillRect/>
          </a:stretch>
        </p:blipFill>
        <p:spPr>
          <a:xfrm>
            <a:off x="1670350" y="1232475"/>
            <a:ext cx="5846098" cy="3279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Self-driving Cars</a:t>
            </a:r>
            <a:endParaRPr/>
          </a:p>
        </p:txBody>
      </p:sp>
      <p:pic>
        <p:nvPicPr>
          <p:cNvPr id="148" name="Google Shape;148;p26"/>
          <p:cNvPicPr preferRelativeResize="0"/>
          <p:nvPr/>
        </p:nvPicPr>
        <p:blipFill>
          <a:blip r:embed="rId3">
            <a:alphaModFix/>
          </a:blip>
          <a:stretch>
            <a:fillRect/>
          </a:stretch>
        </p:blipFill>
        <p:spPr>
          <a:xfrm>
            <a:off x="1492750" y="1063375"/>
            <a:ext cx="6158501" cy="34560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solidFill>
                  <a:srgbClr val="000000"/>
                </a:solidFill>
              </a:rPr>
              <a:t>Is this a cat or a dog?</a:t>
            </a:r>
            <a:endParaRPr>
              <a:solidFill>
                <a:srgbClr val="000000"/>
              </a:solidFill>
            </a:endParaRPr>
          </a:p>
        </p:txBody>
      </p:sp>
      <p:pic>
        <p:nvPicPr>
          <p:cNvPr id="37" name="Google Shape;37;p9"/>
          <p:cNvPicPr preferRelativeResize="0"/>
          <p:nvPr/>
        </p:nvPicPr>
        <p:blipFill>
          <a:blip r:embed="rId3">
            <a:alphaModFix/>
          </a:blip>
          <a:stretch>
            <a:fillRect/>
          </a:stretch>
        </p:blipFill>
        <p:spPr>
          <a:xfrm>
            <a:off x="2103438" y="1257375"/>
            <a:ext cx="4937126" cy="308570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Bias and Machine Learning</a:t>
            </a:r>
            <a:endParaRPr/>
          </a:p>
        </p:txBody>
      </p:sp>
      <p:sp>
        <p:nvSpPr>
          <p:cNvPr id="154" name="Google Shape;154;p27"/>
          <p:cNvSpPr txBox="1"/>
          <p:nvPr>
            <p:ph idx="1" type="body"/>
          </p:nvPr>
        </p:nvSpPr>
        <p:spPr>
          <a:xfrm>
            <a:off x="261250" y="10228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Think back to our example of using machine learning to identify if an animal is a dog or a cat.</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What if you now showed that machine a squirrel?</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Bias and Machine Learning</a:t>
            </a:r>
            <a:endParaRPr/>
          </a:p>
        </p:txBody>
      </p:sp>
      <p:sp>
        <p:nvSpPr>
          <p:cNvPr id="160" name="Google Shape;160;p28"/>
          <p:cNvSpPr txBox="1"/>
          <p:nvPr>
            <p:ph idx="1" type="body"/>
          </p:nvPr>
        </p:nvSpPr>
        <p:spPr>
          <a:xfrm>
            <a:off x="363900" y="9327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If your model was only trained on a dataset with cats and dogs, it wouldn’t be able to correctly identify a squirrel because it doesn’t know anything about squirrels.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Your machine might think the squirrel is a cat because of it’s long tail and pointy ears, for example.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Bias and Machine Learning</a:t>
            </a:r>
            <a:endParaRPr/>
          </a:p>
        </p:txBody>
      </p:sp>
      <p:sp>
        <p:nvSpPr>
          <p:cNvPr id="166" name="Google Shape;166;p29"/>
          <p:cNvSpPr txBox="1"/>
          <p:nvPr>
            <p:ph idx="1" type="body"/>
          </p:nvPr>
        </p:nvSpPr>
        <p:spPr>
          <a:xfrm>
            <a:off x="391850" y="1063375"/>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Some real-life facial recognition systems have been trained on datasets that consist mostly of one race and gender.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CA"/>
              <a:t>People of different races or genders are then more likely to be misidentified.</a:t>
            </a:r>
            <a:endParaRPr/>
          </a:p>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Bias and Machine Learning</a:t>
            </a:r>
            <a:endParaRPr/>
          </a:p>
        </p:txBody>
      </p:sp>
      <p:sp>
        <p:nvSpPr>
          <p:cNvPr id="172" name="Google Shape;172;p30"/>
          <p:cNvSpPr txBox="1"/>
          <p:nvPr>
            <p:ph idx="1" type="body"/>
          </p:nvPr>
        </p:nvSpPr>
        <p:spPr>
          <a:xfrm>
            <a:off x="363900" y="9327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While bias in machine learning can cause real problems, it can be reduced by making sure that datasets accurately represent the real world environment in which the model is going to be used.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 name="Shape 41"/>
        <p:cNvGrpSpPr/>
        <p:nvPr/>
      </p:nvGrpSpPr>
      <p:grpSpPr>
        <a:xfrm>
          <a:off x="0" y="0"/>
          <a:ext cx="0" cy="0"/>
          <a:chOff x="0" y="0"/>
          <a:chExt cx="0" cy="0"/>
        </a:xfrm>
      </p:grpSpPr>
      <p:sp>
        <p:nvSpPr>
          <p:cNvPr id="42" name="Google Shape;42;p10"/>
          <p:cNvSpPr txBox="1"/>
          <p:nvPr>
            <p:ph type="title"/>
          </p:nvPr>
        </p:nvSpPr>
        <p:spPr>
          <a:xfrm>
            <a:off x="457200" y="205975"/>
            <a:ext cx="8229600" cy="82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solidFill>
                  <a:srgbClr val="000000"/>
                </a:solidFill>
              </a:rPr>
              <a:t>What is a machine learning model?</a:t>
            </a:r>
            <a:endParaRPr>
              <a:solidFill>
                <a:srgbClr val="000000"/>
              </a:solidFill>
            </a:endParaRPr>
          </a:p>
        </p:txBody>
      </p:sp>
      <p:pic>
        <p:nvPicPr>
          <p:cNvPr id="43" name="Google Shape;43;p10"/>
          <p:cNvPicPr preferRelativeResize="0"/>
          <p:nvPr/>
        </p:nvPicPr>
        <p:blipFill>
          <a:blip r:embed="rId3">
            <a:alphaModFix/>
          </a:blip>
          <a:stretch>
            <a:fillRect/>
          </a:stretch>
        </p:blipFill>
        <p:spPr>
          <a:xfrm>
            <a:off x="2335113" y="1029775"/>
            <a:ext cx="4473774" cy="3557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Using a machine learning model</a:t>
            </a:r>
            <a:endParaRPr/>
          </a:p>
        </p:txBody>
      </p:sp>
      <p:sp>
        <p:nvSpPr>
          <p:cNvPr id="49" name="Google Shape;49;p11"/>
          <p:cNvSpPr txBox="1"/>
          <p:nvPr>
            <p:ph idx="1" type="body"/>
          </p:nvPr>
        </p:nvSpPr>
        <p:spPr>
          <a:xfrm>
            <a:off x="556975" y="855425"/>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CA"/>
              <a:t>In this activity, we will use Google Quick Draw. Quick Draw uses a type of machine learning model called a “neural network” to identify your drawings!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CA"/>
              <a:t>Quick Draw Activity Overview</a:t>
            </a:r>
            <a:endParaRPr/>
          </a:p>
        </p:txBody>
      </p:sp>
      <p:sp>
        <p:nvSpPr>
          <p:cNvPr id="55" name="Google Shape;55;p12"/>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SzPts val="3000"/>
              <a:buAutoNum type="arabicPeriod"/>
            </a:pPr>
            <a:r>
              <a:rPr lang="en-CA"/>
              <a:t>Go to Quick Draw (link)</a:t>
            </a:r>
            <a:endParaRPr/>
          </a:p>
          <a:p>
            <a:pPr indent="-419100" lvl="0" marL="457200" rtl="0" algn="l">
              <a:spcBef>
                <a:spcPts val="0"/>
              </a:spcBef>
              <a:spcAft>
                <a:spcPts val="0"/>
              </a:spcAft>
              <a:buSzPts val="3000"/>
              <a:buAutoNum type="arabicPeriod"/>
            </a:pPr>
            <a:r>
              <a:rPr lang="en-CA"/>
              <a:t>Follow the steps provided:</a:t>
            </a:r>
            <a:endParaRPr/>
          </a:p>
          <a:p>
            <a:pPr indent="-381000" lvl="1" marL="914400" rtl="0" algn="l">
              <a:spcBef>
                <a:spcPts val="0"/>
              </a:spcBef>
              <a:spcAft>
                <a:spcPts val="0"/>
              </a:spcAft>
              <a:buSzPts val="2400"/>
              <a:buAutoNum type="alphaLcPeriod"/>
            </a:pPr>
            <a:r>
              <a:rPr lang="en-CA"/>
              <a:t>Quick Draw will give you with a prompt </a:t>
            </a:r>
            <a:endParaRPr/>
          </a:p>
          <a:p>
            <a:pPr indent="-381000" lvl="1" marL="914400" rtl="0" algn="l">
              <a:spcBef>
                <a:spcPts val="0"/>
              </a:spcBef>
              <a:spcAft>
                <a:spcPts val="0"/>
              </a:spcAft>
              <a:buSzPts val="2400"/>
              <a:buAutoNum type="alphaLcPeriod"/>
            </a:pPr>
            <a:r>
              <a:rPr lang="en-CA"/>
              <a:t>You have 20 seconds to draw the prompt</a:t>
            </a:r>
            <a:endParaRPr/>
          </a:p>
          <a:p>
            <a:pPr indent="-381000" lvl="1" marL="914400" rtl="0" algn="l">
              <a:spcBef>
                <a:spcPts val="0"/>
              </a:spcBef>
              <a:spcAft>
                <a:spcPts val="0"/>
              </a:spcAft>
              <a:buSzPts val="2400"/>
              <a:buAutoNum type="alphaLcPeriod"/>
            </a:pPr>
            <a:r>
              <a:rPr lang="en-CA"/>
              <a:t>As you are drawing, a machine learning model will analyze your drawing and try to identify it</a:t>
            </a:r>
            <a:endParaRPr/>
          </a:p>
          <a:p>
            <a:pPr indent="-381000" lvl="1" marL="914400" rtl="0" algn="l">
              <a:spcBef>
                <a:spcPts val="0"/>
              </a:spcBef>
              <a:spcAft>
                <a:spcPts val="0"/>
              </a:spcAft>
              <a:buSzPts val="2400"/>
              <a:buAutoNum type="alphaLcPeriod"/>
            </a:pPr>
            <a:r>
              <a:rPr lang="en-CA"/>
              <a:t>You will be given a set of 6 prompts, and then shown the model’s results and the dataset it used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62" name="Google Shape;62;p13"/>
          <p:cNvPicPr preferRelativeResize="0"/>
          <p:nvPr/>
        </p:nvPicPr>
        <p:blipFill>
          <a:blip r:embed="rId3">
            <a:alphaModFix/>
          </a:blip>
          <a:stretch>
            <a:fillRect/>
          </a:stretch>
        </p:blipFill>
        <p:spPr>
          <a:xfrm>
            <a:off x="765825" y="205975"/>
            <a:ext cx="7612352" cy="41934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4"/>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69" name="Google Shape;69;p14"/>
          <p:cNvPicPr preferRelativeResize="0"/>
          <p:nvPr/>
        </p:nvPicPr>
        <p:blipFill>
          <a:blip r:embed="rId3">
            <a:alphaModFix/>
          </a:blip>
          <a:stretch>
            <a:fillRect/>
          </a:stretch>
        </p:blipFill>
        <p:spPr>
          <a:xfrm>
            <a:off x="777250" y="68575"/>
            <a:ext cx="7334376" cy="4600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5"/>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76" name="Google Shape;76;p15"/>
          <p:cNvPicPr preferRelativeResize="0"/>
          <p:nvPr/>
        </p:nvPicPr>
        <p:blipFill>
          <a:blip r:embed="rId3">
            <a:alphaModFix/>
          </a:blip>
          <a:stretch>
            <a:fillRect/>
          </a:stretch>
        </p:blipFill>
        <p:spPr>
          <a:xfrm>
            <a:off x="0" y="782153"/>
            <a:ext cx="9144002" cy="35791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4"/>
            <a:ext cx="8229600" cy="135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CA"/>
              <a:t>How can we build a machine learning model?</a:t>
            </a:r>
            <a:endParaRPr/>
          </a:p>
        </p:txBody>
      </p:sp>
      <p:sp>
        <p:nvSpPr>
          <p:cNvPr id="82" name="Google Shape;82;p16"/>
          <p:cNvSpPr txBox="1"/>
          <p:nvPr>
            <p:ph idx="1" type="body"/>
          </p:nvPr>
        </p:nvSpPr>
        <p:spPr>
          <a:xfrm>
            <a:off x="457200" y="1560775"/>
            <a:ext cx="5640000" cy="29733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SzPts val="3000"/>
              <a:buAutoNum type="arabicParenR"/>
            </a:pPr>
            <a:r>
              <a:rPr lang="en-CA"/>
              <a:t>Preparing a training data set</a:t>
            </a:r>
            <a:endParaRPr/>
          </a:p>
          <a:p>
            <a:pPr indent="-419100" lvl="0" marL="457200" rtl="0" algn="l">
              <a:spcBef>
                <a:spcPts val="0"/>
              </a:spcBef>
              <a:spcAft>
                <a:spcPts val="0"/>
              </a:spcAft>
              <a:buSzPts val="3000"/>
              <a:buAutoNum type="arabicParenR"/>
            </a:pPr>
            <a:r>
              <a:rPr lang="en-CA"/>
              <a:t>Choosing an algorithm to run on the training set</a:t>
            </a:r>
            <a:endParaRPr/>
          </a:p>
          <a:p>
            <a:pPr indent="-419100" lvl="0" marL="457200" rtl="0" algn="l">
              <a:spcBef>
                <a:spcPts val="0"/>
              </a:spcBef>
              <a:spcAft>
                <a:spcPts val="0"/>
              </a:spcAft>
              <a:buSzPts val="3000"/>
              <a:buAutoNum type="arabicParenR"/>
            </a:pPr>
            <a:r>
              <a:rPr lang="en-CA"/>
              <a:t>Training the model</a:t>
            </a:r>
            <a:endParaRPr/>
          </a:p>
          <a:p>
            <a:pPr indent="-419100" lvl="0" marL="457200" rtl="0" algn="l">
              <a:spcBef>
                <a:spcPts val="0"/>
              </a:spcBef>
              <a:spcAft>
                <a:spcPts val="0"/>
              </a:spcAft>
              <a:buSzPts val="3000"/>
              <a:buAutoNum type="arabicParenR"/>
            </a:pPr>
            <a:r>
              <a:rPr lang="en-CA"/>
              <a:t>Running the model</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