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9.xml" ContentType="application/inkml+xml"/>
  <Override PartName="/ppt/ink/ink10.xml" ContentType="application/inkml+xml"/>
  <Override PartName="/ppt/notesSlides/notesSlide9.xml" ContentType="application/vnd.openxmlformats-officedocument.presentationml.notesSlide+xml"/>
  <Override PartName="/ppt/ink/ink11.xml" ContentType="application/inkml+xml"/>
  <Override PartName="/ppt/ink/ink12.xml" ContentType="application/inkml+xml"/>
  <Override PartName="/ppt/notesSlides/notesSlide10.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11.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14.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15.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16.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17.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notesSlides/notesSlide18.xml" ContentType="application/vnd.openxmlformats-officedocument.presentationml.notesSlide+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notesSlides/notesSlide19.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notesSlides/notesSlide20.xml" ContentType="application/vnd.openxmlformats-officedocument.presentationml.notesSlide+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21.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notesSlides/notesSlide22.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90.xml" ContentType="application/inkml+xml"/>
  <Override PartName="/ppt/ink/ink191.xml" ContentType="application/inkml+xml"/>
  <Override PartName="/ppt/notesSlides/notesSlide25.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28.xml" ContentType="application/vnd.openxmlformats-officedocument.presentationml.notesSlide+xml"/>
  <Override PartName="/ppt/ink/ink215.xml" ContentType="application/inkml+xml"/>
  <Override PartName="/ppt/ink/ink216.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225.xml" ContentType="application/inkml+xml"/>
  <Override PartName="/ppt/notesSlides/notesSlide35.xml" ContentType="application/vnd.openxmlformats-officedocument.presentationml.notesSlide+xml"/>
  <Override PartName="/ppt/ink/ink226.xml" ContentType="application/inkml+xml"/>
  <Override PartName="/ppt/ink/ink227.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22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77" r:id="rId2"/>
    <p:sldId id="257" r:id="rId3"/>
    <p:sldId id="309" r:id="rId4"/>
    <p:sldId id="261" r:id="rId5"/>
    <p:sldId id="278" r:id="rId6"/>
    <p:sldId id="276" r:id="rId7"/>
    <p:sldId id="310" r:id="rId8"/>
    <p:sldId id="312" r:id="rId9"/>
    <p:sldId id="313" r:id="rId10"/>
    <p:sldId id="314" r:id="rId11"/>
    <p:sldId id="315" r:id="rId12"/>
    <p:sldId id="364" r:id="rId13"/>
    <p:sldId id="320" r:id="rId14"/>
    <p:sldId id="321" r:id="rId15"/>
    <p:sldId id="323" r:id="rId16"/>
    <p:sldId id="324" r:id="rId17"/>
    <p:sldId id="358" r:id="rId18"/>
    <p:sldId id="351" r:id="rId19"/>
    <p:sldId id="326" r:id="rId20"/>
    <p:sldId id="325" r:id="rId21"/>
    <p:sldId id="352" r:id="rId22"/>
    <p:sldId id="328" r:id="rId23"/>
    <p:sldId id="329" r:id="rId24"/>
    <p:sldId id="327" r:id="rId25"/>
    <p:sldId id="353" r:id="rId26"/>
    <p:sldId id="281" r:id="rId27"/>
    <p:sldId id="330" r:id="rId28"/>
    <p:sldId id="359" r:id="rId29"/>
    <p:sldId id="331" r:id="rId30"/>
    <p:sldId id="332" r:id="rId31"/>
    <p:sldId id="333" r:id="rId32"/>
    <p:sldId id="334" r:id="rId33"/>
    <p:sldId id="335" r:id="rId34"/>
    <p:sldId id="336" r:id="rId35"/>
    <p:sldId id="354" r:id="rId36"/>
    <p:sldId id="337" r:id="rId37"/>
    <p:sldId id="338" r:id="rId38"/>
    <p:sldId id="339" r:id="rId39"/>
    <p:sldId id="355" r:id="rId40"/>
    <p:sldId id="361" r:id="rId41"/>
    <p:sldId id="362" r:id="rId42"/>
    <p:sldId id="363" r:id="rId43"/>
    <p:sldId id="346" r:id="rId44"/>
    <p:sldId id="365" r:id="rId45"/>
    <p:sldId id="357" r:id="rId46"/>
    <p:sldId id="360" r:id="rId47"/>
    <p:sldId id="294" r:id="rId48"/>
    <p:sldId id="295" r:id="rId49"/>
    <p:sldId id="296" r:id="rId50"/>
    <p:sldId id="347" r:id="rId51"/>
    <p:sldId id="348" r:id="rId52"/>
    <p:sldId id="349" r:id="rId53"/>
    <p:sldId id="350" r:id="rId54"/>
    <p:sldId id="286" r:id="rId55"/>
    <p:sldId id="344" r:id="rId56"/>
    <p:sldId id="340" r:id="rId57"/>
    <p:sldId id="297" r:id="rId58"/>
    <p:sldId id="298" r:id="rId59"/>
    <p:sldId id="299" r:id="rId60"/>
    <p:sldId id="341" r:id="rId61"/>
    <p:sldId id="345" r:id="rId62"/>
    <p:sldId id="308" r:id="rId63"/>
    <p:sldId id="300" r:id="rId64"/>
    <p:sldId id="302" r:id="rId65"/>
    <p:sldId id="303" r:id="rId66"/>
    <p:sldId id="304" r:id="rId67"/>
    <p:sldId id="305" r:id="rId68"/>
    <p:sldId id="30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48" autoAdjust="0"/>
    <p:restoredTop sz="94672" autoAdjust="0"/>
  </p:normalViewPr>
  <p:slideViewPr>
    <p:cSldViewPr snapToGrid="0">
      <p:cViewPr varScale="1">
        <p:scale>
          <a:sx n="85" d="100"/>
          <a:sy n="85" d="100"/>
        </p:scale>
        <p:origin x="66" y="165"/>
      </p:cViewPr>
      <p:guideLst/>
    </p:cSldViewPr>
  </p:slideViewPr>
  <p:notesTextViewPr>
    <p:cViewPr>
      <p:scale>
        <a:sx n="3" d="2"/>
        <a:sy n="3" d="2"/>
      </p:scale>
      <p:origin x="0" y="0"/>
    </p:cViewPr>
  </p:notesTextViewPr>
  <p:sorterViewPr>
    <p:cViewPr varScale="1">
      <p:scale>
        <a:sx n="100" d="100"/>
        <a:sy n="100" d="100"/>
      </p:scale>
      <p:origin x="0" y="-225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5.33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1,'67'3,"1"4,-1 2,43 13,-68-14,260 21,-194-5,28 2,-108-27,-23 0,-1 1,0-1,1 1,-1-1,0 1,1 0,-1 1,0-1,1 1,-1 0,0 0,0 0,0 1,0-1,0 1,0 0,0 0,0 1,-1-1,1 1,-1-1,0 1,3 3,-2 3,0 0,-1 1,0-1,-1 1,0-1,0 1,-1 0,-1 0,1 0,-2 5,3 27,4 73,-7-112,0-1,-1 1,1-1,-1 1,0-1,0 1,0-1,0 0,0 0,0 0,-1 0,1-1,-1 1,1-1,-1 1,1-1,-1 0,0 0,0 0,0 0,1 0,-1-1,0 1,0-1,0 0,0 0,0 0,0 0,0-1,0 1,0-1,0 0,0 0,-1 0,-10 0,-5 1,0 0,0 1,0 1,1 1,-1 0,-10 4,-5 2,0-2,-1-1,0-2,0-1,0-2,-18-2,19 1,-131-13,31-13,120 22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02:04:08.063"/>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19,'53'-13,"-13"10,-1 1,1 2,0 2,-1 2,17 4,17 2,1-3,-1-3,29-4,98 15,-176-12,0 0,-1 2,0 0,0 2,13 5,102 22,102-35,-217 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50"/>
    </inkml:context>
    <inkml:brush xml:id="br0">
      <inkml:brushProperty name="width" value="0.025" units="cm"/>
      <inkml:brushProperty name="height" value="0.025" units="cm"/>
      <inkml:brushProperty name="color" value="#E71224"/>
    </inkml:brush>
  </inkml:definitions>
  <inkml:trace contextRef="#ctx0" brushRef="#br0">269 261 2472 0 0,'0'0'69'0'0,"-1"0"6"0"0,-4 0-71 0 0,4 0-69 0 0,1 0-35 0 0,-31-9 80 0 0,29 9 385 0 0,-1-1-37 0 0,-27-5 40 0 0,21 0-357 0 0,7 5 50 0 0,2 1 44 0 0,0 0 14 0 0,0 0 1 0 0,0 0 5 0 0,0 0 23 0 0,0 0 11 0 0,0 0 1 0 0,0 0 12 0 0,-2 0 52 0 0,-8 0 28 0 0,7 0 4 0 0,3 0-20 0 0,0 0-83 0 0,0 0-32 0 0,0 0-7 0 0,0 0 2 0 0,0 0 17 0 0,0 0 10 0 0,0 0 1 0 0,0 0 36 0 0,0 0 152 0 0,0 0 69 0 0,0 0 14 0 0,0 0-42 0 0,0 0-180 0 0,-3 0-81 0 0,-5 0-108 0 0,-6 0 3794 0 0,-1 7-3158 0 0,12-6-287 0 0,3-1-30 0 0,-22 5 957 0 0,19-4-1011 0 0,3-1 10 0 0,0 0-35 0 0,0 74-127 0 0,0-71-33 0 0,0-3 5 0 0,0 0 6 0 0,0 0 53 0 0,0 0 20 0 0,0 0 6 0 0,0 0-15 0 0,3-1-38 0 0,95-14 903 0 0,-95 15-1024 0 0,-1-1 0 0 0,1 0 0 0 0,-1 1 0 0 0,1 0 0 0 0,0-1 0 0 0,-1 1 0 0 0,1 0 0 0 0,-1 1 0 0 0,1-1 0 0 0,0 0 0 0 0,-1 1 0 0 0,1 0 0 0 0,-1-1 0 0 0,1 1 0 0 0,-1 0 0 0 0,1 1 0 0 0,-1-1 0 0 0,0 0 0 0 0,2 2 0 0 0,-3-2 8 0 0,1 1-1 0 0,-1-1 0 0 0,1 0 0 0 0,0 1 0 0 0,-1-1 0 0 0,1 0 0 0 0,0 0 0 0 0,0-1 0 0 0,0 1 1 0 0,-1 0-1 0 0,1-1 0 0 0,0 1 0 0 0,0-1 0 0 0,0 1 0 0 0,0-1 0 0 0,0 0 0 0 0,0 0 0 0 0,0 0 1 0 0,0-1-1 0 0,0 1 0 0 0,0 0 0 0 0,0-1 0 0 0,0 1 0 0 0,0-1 0 0 0,-1 0 0 0 0,1 0 0 0 0,0 0 1 0 0,0 0-1 0 0,-1 0 0 0 0,1 0 0 0 0,0 0 0 0 0,-1-1 0 0 0,1 1 0 0 0,-1-1 0 0 0,1 1 0 0 0,-1-1-7 0 0,68-70 176 0 0,-20 27-249 0 0,-16-7 196 0 0,-18 22-98 0 0,-14 26 28 0 0,-1-8 17 0 0,1 9-27 0 0,-1 0 0 0 0,0-1 0 0 0,1 1 1 0 0,-1 0-1 0 0,0-1 0 0 0,-1 1 0 0 0,1 0 1 0 0,0-1-1 0 0,-1 1 0 0 0,0 0 0 0 0,1 0 1 0 0,-1-1-1 0 0,0 1 0 0 0,-1 0 0 0 0,1 0 1 0 0,0 0-1 0 0,-1 0 0 0 0,1 1 0 0 0,-1-1 1 0 0,0 0-1 0 0,-1 0-43 0 0,-28-29 486 0 0,28 31-563 0 0,-12 1-72 0 0,-36 0 447 0 0,1 8-370 0 0,17 0 91 0 0,-1 0 249 0 0,-16 11-331 0 0,26-4 75 0 0,20-12 36 0 0,-28 29-36 0 0,18-22-12 0 0,-29 30 0 0 0,26-13 0 0 0,1-2 0 0 0,-20 40 75 0 0,30-50-18 0 0,4-12-47 0 0,1 0 0 0 0,0-1 0 0 0,0 1-1 0 0,0 0 1 0 0,0 0 0 0 0,0 0 0 0 0,0 0-1 0 0,1 0 1 0 0,0 0 0 0 0,-1 0 0 0 0,1 0-1 0 0,0 0 1 0 0,0 0 0 0 0,0 0 0 0 0,1 0 0 0 0,-1 0-1 0 0,0 0 1 0 0,1 0 0 0 0,0 0 0 0 0,0 0-1 0 0,0-1 1 0 0,0 1 0 0 0,0 0 0 0 0,0 0-1 0 0,2 1-9 0 0,27 48 0 0 0,-3-1 0 0 0,22 5 0 0 0,-30-15 83 0 0,47 37 258 0 0,-9-62 427 0 0,88-9-192 0 0,-131-8-522 0 0,-6-5-32 0 0,-6 5 38 0 0,-2 1-12 0 0,0 0-94 0 0,0 0-45 0 0,0 0-104 0 0,0 0-42 0 0,0 0-10 0 0,0 0-206 0 0,0 0-863 0 0,0 0-371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51"/>
    </inkml:context>
    <inkml:brush xml:id="br0">
      <inkml:brushProperty name="width" value="0.025" units="cm"/>
      <inkml:brushProperty name="height" value="0.025" units="cm"/>
      <inkml:brushProperty name="color" value="#E71224"/>
    </inkml:brush>
  </inkml:definitions>
  <inkml:trace contextRef="#ctx0" brushRef="#br0">259 41 5680 0 0,'0'0'240'0'0,"-8"0"-240"0"0,-7 0 152 0 0,15 0-24 0 0,-18 8 0 0 0,18-8 0 0 0,-7 0-256 0 0,7 0-48 0 0,0 0-16 0 0</inkml:trace>
  <inkml:trace contextRef="#ctx0" brushRef="#br0" timeOffset="1">168 84 1840 0 0,'0'0'80'0'0</inkml:trace>
  <inkml:trace contextRef="#ctx0" brushRef="#br0" timeOffset="2">135 66 848 0 0,'0'0'-93'0'0,"0"0"10"0"0,-8 10 1194 0 0,8-2-1081 0 0,1-1-72 0 0,6-6 31 0 0</inkml:trace>
  <inkml:trace contextRef="#ctx0" brushRef="#br0" timeOffset="3">175 144 1936 0 0,'0'0'0'0'0</inkml:trace>
  <inkml:trace contextRef="#ctx0" brushRef="#br0" timeOffset="4">117 201 4768 0 0,'0'0'265'0'0,"0"0"275"0"0,0 0 120 0 0,0 0 20 0 0,0 0-140 0 0,0 0-616 0 0,0 3-275 0 0,14 16-3231 0 0,7-16 6307 0 0,-18-1-2904 0 0,10 5-19 0 0</inkml:trace>
  <inkml:trace contextRef="#ctx0" brushRef="#br0" timeOffset="5">309 209 4456 0 0,'0'0'95'0'0,"2"2"5"0"0,5 3 6 0 0,-5-3 336 0 0,-2-2 144 0 0,0 0 22 0 0,6 6 108 0 0,-8-2 2239 0 0,-35 10-2594 0 0,34-13-430 0 0,2-1 1 0 0,-4 0 1 0 0,-62 0-10 0 0,18 9 309 0 0,47-9-164 0 0,2 0 49 0 0,-15-7 175 0 0,12 5 32 0 0,-12-6 1429 0 0,12 8-1694 0 0,-9 0-63 0 0,9 0-25 0 0,3 0 169 0 0,0 0 78 0 0,0 0 20 0 0,0 0-20 0 0,0 0-88 0 0,0 0-40 0 0,0 0-8 0 0,0 0-2 0 0,0 0 0 0 0,0 0 0 0 0,0 0 0 0 0,0 0 0 0 0,0 0 0 0 0,0 0 0 0 0,0 0 0 0 0,0 0 6 0 0,0 0 29 0 0,0 0 12 0 0,0 0 1 0 0,0 0 4 0 0,0 0 17 0 0,-14 0 42 0 0,11 0 4250 0 0,4 7-4252 0 0,14 2-101 0 0,13-7 577 0 0,5 6 367 0 0,-15-8-1110 0 0,-3-9 130 0 0,8 2-42 0 0,-12 4-10 0 0,-3-4 0 0 0,15-10 20 0 0,-12-7 235 0 0,5-4-431 0 0,-9 12 219 0 0,-6 2-33 0 0,-2 3-10 0 0,-6-5 0 0 0,-2-1 0 0 0,0 1 0 0 0,3 8 11 0 0,-13-28 96 0 0,10 21-113 0 0,-14 0-126 0 0,22 14 191 0 0,-2 1-4 0 0,-11 0-45 0 0,-32 0-538 0 0,43 0 370 0 0,0 0 240 0 0,-14 0 502 0 0,4 1-548 0 0,2 7-36 0 0,-4 6 0 0 0,-3 15 0 0 0,11 0 0 0 0,5-17 0 0 0,1 13 0 0 0,-7 14 11 0 0,-6 11 96 0 0,-5 17 295 0 0,-5 27-250 0 0,32-28 43 0 0,3-23 93 0 0,5-1 313 0 0,8-2-565 0 0,44 37 236 0 0,-35-4-336 0 0,-16-39 144 0 0,7-24-80 0 0,18 8 75 0 0,26 0-11 0 0,-29-14 192 0 0,-37-4-203 0 0,-2 0 11 0 0,0 0 0 0 0,0 0 0 0 0,0 0 0 0 0,0 0 6 0 0,0 0 20 0 0,0 0-26 0 0,0 0-130 0 0,0 0-37 0 0,0 0 26 0 0,0 0 11 0 0,0 0-15 0 0,0 0-74 0 0,0 0-33 0 0,0 0-4 0 0,0 0-218 0 0,0 0-921 0 0,0 0-400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57"/>
    </inkml:context>
    <inkml:brush xml:id="br0">
      <inkml:brushProperty name="width" value="0.025" units="cm"/>
      <inkml:brushProperty name="height" value="0.025" units="cm"/>
      <inkml:brushProperty name="color" value="#E71224"/>
    </inkml:brush>
  </inkml:definitions>
  <inkml:trace contextRef="#ctx0" brushRef="#br0">85 372 3432 0 0,'0'0'100'0'0,"0"0"81"0"0,0 0 278 0 0,0 0 117 0 0,0 0 28 0 0,0 0-14 0 0,0 0-72 0 0,0 0-34 0 0,0 0-4 0 0,0 0-22 0 0,0 0-90 0 0,0 0-44 0 0,0 0-10 0 0,0 0-17 0 0,0 0-62 0 0,0 0-31 0 0,0 0-4 0 0,-2-3-34 0 0,-4-10-132 0 0,0 2-34 0 0,4-2 17 0 0,2 10 67 0 0,0 3 5 0 0,0 0-7 0 0,0 0 11 0 0,0 0 55 0 0,0 0 20 0 0,0 0 7 0 0,0 0-3 0 0,0 0-18 0 0,-2-5 34 0 0,-3-4 41 0 0,5 6 3620 0 0,15 3-3408 0 0,-15 0-210 0 0,0 0 0 0 0,0 0-8 0 0,0 0-40 0 0,12 1 619 0 0,12 7-508 0 0,3 2-116 0 0,-11-5-98 0 0,-11-3 0 0 0,-5-2 0 0 0,18 1 256 0 0,25 6 107 0 0,-29-7-384 0 0,35 9 26 0 0,10-16 32 0 0,-8-12-194 0 0,-11-7 204 0 0,-7 1-113 0 0,-8 8-14 0 0,-6 2 0 0 0,-11 5 0 0 0,0-4 0 0 0,-2 5 16 0 0,-4 8 64 0 0,-2 1 18 0 0,10-11 322 0 0,-10-19-471 0 0,-9 14-5 0 0,8 13-76 0 0,-16-15 317 0 0,-9-4-65 0 0,4-1-109 0 0,2 19 102 0 0,-3-13 129 0 0,-18-14-157 0 0,37 28-42 0 0,-8-3-21 0 0,7 3 26 0 0,-8-4-36 0 0,-4-2-12 0 0,1 2 0 0 0,0 6 0 0 0,5 1 0 0 0,-5 0 0 0 0,-1 1 12 0 0,-13 6 171 0 0,27-7-83 0 0,1 2-11 0 0,-7 4-3 0 0,-10-5-24 0 0,-9 8 4 0 0,-14 6 16 0 0,28-13-94 0 0,10 1-49 0 0,-27 26-30 0 0,13-1 351 0 0,-22 27 75 0 0,37-35 66 0 0,-7 14-59 0 0,4 122 690 0 0,14-129-882 0 0,11 22 252 0 0,13-12-858 0 0,25 36 1298 0 0,-53-68-842 0 0,0 1 0 0 0,1 0 0 0 0,-1-1 0 0 0,1 0 0 0 0,0-1 0 0 0,1 1 0 0 0,-1-1 0 0 0,1 0 0 0 0,-1 0 0 0 0,1-1 0 0 0,0 0 0 0 0,0 0 0 0 0,5 1 0 0 0,38 26 126 0 0,-16-13-62 0 0,10 10-54 0 0,-35-3 54 0 0,16-24 191 0 0,19-7 34 0 0,39-4-33 0 0,-71 5-256 0 0,1 5 24 0 0,-9 1 99 0 0,-3 0 34 0 0,0 0 3 0 0,0 0-56 0 0,0 0-234 0 0,0 0-102 0 0,0 0-22 0 0,0 0 25 0 0,0 0 110 0 0,0 0 45 0 0,0 0 8 0 0,0 0-51 0 0,0 0-223 0 0,0 0-92 0 0,0 0-15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58"/>
    </inkml:context>
    <inkml:brush xml:id="br0">
      <inkml:brushProperty name="width" value="0.025" units="cm"/>
      <inkml:brushProperty name="height" value="0.025" units="cm"/>
      <inkml:brushProperty name="color" value="#E71224"/>
    </inkml:brush>
  </inkml:definitions>
  <inkml:trace contextRef="#ctx0" brushRef="#br0">234 582 5440 0 0,'0'0'234'0'0,"0"0"46"0"0,0 0 22 0 0,0 0 2 0 0,-11 0-268 0 0,10 0-74 0 0,-1 0 0 0 0,1 0 0 0 0,0 0 0 0 0,0-1 1 0 0,-1 1-1 0 0,1-1 0 0 0,0 1 0 0 0,-1-1 0 0 0,1 1 0 0 0,0-1 1 0 0,0 0-1 0 0,0 0 0 0 0,0 0 0 0 0,0 0 0 0 0,0 0 0 0 0,0 0 1 0 0,0 0-1 0 0,0 0 0 0 0,0 0 0 0 0,0 0 0 0 0,1 0 0 0 0,-1-1 1 0 0,0 1-1 0 0,1 0 0 0 0,-1-1 0 0 0,1 1 0 0 0,-1-1 0 0 0,1 1 1 0 0,-1-1 37 0 0,0-2 157 0 0,1 4 4 0 0,0 0 7 0 0,0 0 7 0 0,0 0 1 0 0,0 0-4 0 0,0 0-18 0 0,0 0-8 0 0,0 0-2 0 0,0 0-3 0 0,0 0-10 0 0,0 0-3 0 0,0 0 0 0 0,0 0 13 0 0,0 0 56 0 0,0 0 25 0 0,0 0 2 0 0,0 0 12 0 0,0 0 52 0 0,0 0 28 0 0,0 0 4 0 0,0 0-22 0 0,-3 0-90 0 0,-18-7 886 0 0,20 6-774 0 0,1 1-18 0 0,-18 0 592 0 0,12-15-810 0 0,2 11-20 0 0,-10-5-48 0 0,-21-15 440 0 0,4 24 968 0 0,30 0-1208 0 0,-2 0-36 0 0,-25 7-54 0 0,26-5-40 0 0,2-2 62 0 0,0 0 32 0 0,0 0 4 0 0,0 0-15 0 0,-17 7 246 0 0,9 58 184 0 0,8-63-475 0 0,0-2 83 0 0,0 0 32 0 0,0 0 7 0 0,6 18 152 0 0,-4 48-26 0 0,13-10-80 0 0,-13-53-192 0 0,-1 7 246 0 0,14 22 218 0 0,68 50 74 0 0,-31-55-628 0 0,-19-9-10 0 0,-19-12 11 0 0,-3-4 42 0 0,15-10 23 0 0,-12 6-28 0 0,53-40 28 0 0,-49 20-76 0 0,6-19 264 0 0,-31-22-36 0 0,-7-1-305 0 0,11 42 24 0 0,0 16 111 0 0,-24-16 106 0 0,0 4-57 0 0,7 6-388 0 0,-2-10 263 0 0,-15-30 397 0 0,4 3-262 0 0,-13-6 259 0 0,35 62-248 0 0,-12 38-258 0 0,22-43-13 0 0,-2 0-8 0 0,-37 41 14 0 0,17-21 588 0 0,22-21-465 0 0,1-1 0 0 0,-1 1 0 0 0,0 0 1 0 0,0-1-1 0 0,1 1 0 0 0,-1-1 0 0 0,0 1 1 0 0,1 0-1 0 0,-1 0 0 0 0,1 0 0 0 0,-1-1 0 0 0,1 1 1 0 0,-1 0-1 0 0,1 0 0 0 0,-1 0 0 0 0,1 0 1 0 0,0 0-1 0 0,-1 0 0 0 0,1 0 0 0 0,0 0 1 0 0,0 0-1 0 0,0 0 0 0 0,0 0 0 0 0,0 0 0 0 0,0 0 1 0 0,0 0-1 0 0,0 0 0 0 0,0 0 0 0 0,0 0 1 0 0,0 0-1 0 0,1 0 0 0 0,-1 0 0 0 0,0 0 1 0 0,0 0-1 0 0,1 0 0 0 0,-1 0 0 0 0,1-1 1 0 0,-1 1-1 0 0,1 0 0 0 0,-1 0 0 0 0,1 0 0 0 0,0-1 1 0 0,-1 1-1 0 0,1 0 0 0 0,0 0 0 0 0,-1-1 1 0 0,1 1-1 0 0,0-1 0 0 0,0 1 14 0 0,31 32-607 0 0,-16-23 319 0 0</inkml:trace>
  <inkml:trace contextRef="#ctx0" brushRef="#br0" timeOffset="1">292 189 6104 0 0,'0'0'133'0'0,"0"0"11"0"0,0 0-40 0 0,0 0-21 0 0,0 0-3 0 0,2-2-28 0 0,4-4-108 0 0,2-14-23 0 0,-6 16 59 0 0,-2 0 211 0 0,0-5 127 0 0,-2 2 7002 0 0,-4-24-5782 0 0,-2-1-1241 0 0,6 30-185 0 0,2 2 15 0 0,0 0 0 0 0,0 0-4 0 0,0 0-23 0 0,0 0-11 0 0,0-3-1 0 0,0-9 10 0 0,0 9 34 0 0,0 3-2 0 0,0 0-2 0 0,10-17 414 0 0,-2-6 667 0 0,-9 10-793 0 0,3 35 345 0 0,13 5-761 0 0,-7-4 16 0 0,-6-15 31 0 0,0 0-1 0 0,0 0 0 0 0,0 0 0 0 0,-1 0 1 0 0,0 0-1 0 0,-1 1 0 0 0,0-1 1 0 0,0 0-1 0 0,0 1 0 0 0,-1-1 0 0 0,0 0 1 0 0,0 0-1 0 0,-1 0 0 0 0,0 0 0 0 0,0 0 1 0 0,-1 0-1 0 0,-2 5-46 0 0,-3 3 57 0 0,4 4-65 0 0,1-1 0 0 0,0 1 0 0 0,1 0 0 0 0,1 1 0 0 0,1-1 0 0 0,1 0-1 0 0,0 2 9 0 0,1 33-101 0 0,-2 78 983 0 0,7-82-767 0 0,3-17 125 0 0,-3-2-227 0 0,3 13-13 0 0,13 21 0 0 0,-3-42 0 0 0,4 10 0 0 0,-18-25 0 0 0,-4-2 11 0 0,-2-5-28 0 0,0-2-279 0 0,0 0-99 0 0,0 0-12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60"/>
    </inkml:context>
    <inkml:brush xml:id="br0">
      <inkml:brushProperty name="width" value="0.025" units="cm"/>
      <inkml:brushProperty name="height" value="0.025" units="cm"/>
      <inkml:brushProperty name="color" value="#E71224"/>
    </inkml:brush>
  </inkml:definitions>
  <inkml:trace contextRef="#ctx0" brushRef="#br0">168 1097 6992 0 0,'0'0'322'0'0,"0"0"-7"0"0,0 0-178 0 0,0 0 13 0 0,0 0 30 0 0,0 0 4 0 0,-12-12 1460 0 0,-28-26 1000 0 0,19 31-2132 0 0,18 7-256 0 0,-12-7 234 0 0,13 5-344 0 0,2 2-40 0 0,-13-7 93 0 0,-2-6 180 0 0,3-1-261 0 0,5 0-38 0 0,-3-3 214 0 0,8 14-49 0 0,2 3 10 0 0,0-3-42 0 0,19-110-170 0 0,-14 103-6 0 0,1 0 0 0 0,-1 1 0 0 0,2-1 0 0 0,-1 1 0 0 0,1 1 0 0 0,0-1 0 0 0,1 1 0 0 0,-1 1 0 0 0,1 0 0 0 0,8-6-37 0 0,76-48 309 0 0,25 22-290 0 0,-35 45-30 0 0,-45 3 118 0 0,0 5 594 0 0,-34-13-573 0 0,-1 1 0 0 0,21 22 64 0 0,-15-15-192 0 0,3 19 78 0 0,-4 21-12 0 0,-7-33-82 0 0,0-1-48 0 0,-3 2 48 0 0,-59 59 16 0 0,-25-1 139 0 0,-9-47 378 0 0,33-28-6 0 0,-3-2-334 0 0,-2-6-177 0 0,45 8 0 0 0,5-2 0 0 0,5-4 14 0 0,-5 12 66 0 0,15-4-50 0 0,1-5-124 0 0,-8-9-14 0 0,7 9-11 0 0,3 3-89 0 0,0 0-43 0 0,0 0-5 0 0,0 0-33 0 0,1-2-142 0 0,7-13-66 0 0,8-2-14 0 0</inkml:trace>
  <inkml:trace contextRef="#ctx0" brushRef="#br0" timeOffset="1">409 218 4096 0 0,'-13'-29'85'0'0,"8"22"3"0"0,-8-2-69 0 0,5-3 66 0 0,-18-30 3598 0 0,25 41-2955 0 0,1 1-26 0 0,-1-3-104 0 0,-6-26 1423 0 0,7 27-1672 0 0,0 2-11 0 0,0 0-10 0 0,0-22 471 0 0,0 20-726 0 0,0 0 0 0 0,-1 1 1 0 0,1-1-1 0 0,0 0 1 0 0,-1 0-1 0 0,1 0 0 0 0,0 0 1 0 0,0 0-1 0 0,1 0 0 0 0,-1 0 1 0 0,0 0-1 0 0,0 0 0 0 0,1 1 1 0 0,-1-1-1 0 0,1 0 1 0 0,0 0-1 0 0,-1 0 0 0 0,1 1 1 0 0,0-1-1 0 0,0 0 0 0 0,0 1 1 0 0,0-1-1 0 0,0 1 0 0 0,0-1 1 0 0,1 0-74 0 0,13-12-217 0 0,-15 14 150 0 0,0 0 324 0 0,0 0 139 0 0,0 0 27 0 0,0 0-43 0 0,0 0-211 0 0,0 0-89 0 0,0 0-9 0 0,0 0 19 0 0,0 0 5 0 0,0 0-7 0 0,0 0 1 0 0,0 0 26 0 0,0 0-14 0 0,0 0-5 0 0,0 0 7 0 0,0 0 28 0 0,0 0 11 0 0,0 0 2 0 0,0 0-6 0 0,0 0-29 0 0,17 19 234 0 0,-11-8-318 0 0,5 69 355 0 0,-12-55-284 0 0,-9 65 237 0 0,-7 20-157 0 0,11 115 139 0 0,-4-149-179 0 0,-6 75 249 0 0,6-86-85 0 0,10 78 527 0 0,0-142-768 0 0,0-1 26 0 0,0 0-16 0 0,0 0-5 0 0,-2 1-10 0 0,-8 5-58 0 0,7-4-66 0 0,3-2 2 0 0,0 0-20 0 0,0 0-100 0 0,0 0-41 0 0,0 0-10 0 0,0 0-35 0 0,0 0-145 0 0,0 0-58 0 0,0 0-17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62"/>
    </inkml:context>
    <inkml:brush xml:id="br0">
      <inkml:brushProperty name="width" value="0.025" units="cm"/>
      <inkml:brushProperty name="height" value="0.025" units="cm"/>
      <inkml:brushProperty name="color" value="#E71224"/>
    </inkml:brush>
  </inkml:definitions>
  <inkml:trace contextRef="#ctx0" brushRef="#br0">309 813 3368 0 0,'0'0'163'0'0,"0"0"79"0"0,0 0 41 0 0,0 0 5 0 0,0 0 1 0 0,-1 2 7 0 0,-54 19 2143 0 0,42-12-375 0 0,-32-16-455 0 0,43 5-1354 0 0,-29 11 423 0 0,29-9-612 0 0,2 0 14 0 0,-3 0 65 0 0,-53 0 1770 0 0,54 0-1693 0 0,2 0-50 0 0,0 0-10 0 0,0 0 11 0 0,-3-2 56 0 0,-28-49 1224 0 0,31-38-753 0 0,2 72-256 0 0,47-13-221 0 0,-21 19-126 0 0,55-16 95 0 0,-26 27-192 0 0,-16-6 75 0 0,-37 5-32 0 0,-3 1-43 0 0,14 2 11 0 0,2 14-46 0 0,-2 3-8 0 0,-15-18 43 0 0,10 23 28 0 0,-12-7-3 0 0,2-11-23 0 0,0 0-1 0 0,0-1 0 0 0,-1 1 1 0 0,0 0-1 0 0,0-1 0 0 0,0 1 1 0 0,-1 0-1 0 0,0-1 0 0 0,1 0 1 0 0,-2 0-1 0 0,1 1 0 0 0,0-1 1 0 0,-1-1-1 0 0,0 1 0 0 0,0 0 1 0 0,0-1-1 0 0,-3 2-1 0 0,-17 19 369 0 0,19-21-262 0 0,-43 33 229 0 0,-38-18 709 0 0,35-19-981 0 0,33 0-64 0 0,-12-9-252 0 0,-14-7 99 0 0,41 15 398 0 0,0-1-38 0 0,-7-9-166 0 0,-5 0-41 0 0,4-5 0 0 0,2-23-544 0 0,0 15-1040 0 0,8 10 1040 0 0</inkml:trace>
  <inkml:trace contextRef="#ctx0" brushRef="#br0" timeOffset="1">426 34 7320 0 0,'0'0'158'0'0,"-3"0"-4"0"0,-7 0-66 0 0,-15-15 2137 0 0,16 11-1892 0 0,-6-4 804 0 0,11 1 4103 0 0,-6 36-4569 0 0,2 23 197 0 0,-6-16-447 0 0,-6 24 163 0 0,-10-4-24 0 0,18 44-48 0 0,12 59-442 0 0,12-65 76 0 0,26 40 46 0 0,-19 51 192 0 0,-27-120-144 0 0,-16 1 344 0 0,-3-30-128 0 0,19-28-441 0 0,6-6 54 0 0,2-2-25 0 0,0 0-102 0 0,0 0-36 0 0,0 0-2 0 0,0 0-42 0 0,0 0-180 0 0,0 0-76 0 0,0 0-20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6:28.481"/>
    </inkml:context>
    <inkml:brush xml:id="br0">
      <inkml:brushProperty name="width" value="0.025" units="cm"/>
      <inkml:brushProperty name="height" value="0.025" units="cm"/>
      <inkml:brushProperty name="color" value="#E71224"/>
    </inkml:brush>
  </inkml:definitions>
  <inkml:trace contextRef="#ctx0" brushRef="#br0">269 261 2472 0 0,'0'0'69'0'0,"-1"0"6"0"0,-4 0-71 0 0,4 0-69 0 0,1 0-35 0 0,-31-9 80 0 0,29 9 385 0 0,-1-1-37 0 0,-27-5 40 0 0,21 0-357 0 0,7 5 50 0 0,2 1 44 0 0,0 0 14 0 0,0 0 1 0 0,0 0 5 0 0,0 0 23 0 0,0 0 11 0 0,0 0 1 0 0,0 0 12 0 0,-2 0 52 0 0,-8 0 28 0 0,7 0 4 0 0,3 0-20 0 0,0 0-83 0 0,0 0-32 0 0,0 0-7 0 0,0 0 2 0 0,0 0 17 0 0,0 0 10 0 0,0 0 1 0 0,0 0 36 0 0,0 0 152 0 0,0 0 69 0 0,0 0 14 0 0,0 0-42 0 0,0 0-180 0 0,-3 0-81 0 0,-5 0-108 0 0,-6 0 3794 0 0,-1 7-3158 0 0,12-6-287 0 0,3-1-30 0 0,-22 5 957 0 0,19-4-1011 0 0,3-1 10 0 0,0 0-35 0 0,0 74-127 0 0,0-71-33 0 0,0-3 5 0 0,0 0 6 0 0,0 0 53 0 0,0 0 20 0 0,0 0 6 0 0,0 0-15 0 0,3-1-38 0 0,95-14 903 0 0,-95 15-1024 0 0,-1-1 0 0 0,1 0 0 0 0,-1 1 0 0 0,1 0 0 0 0,0-1 0 0 0,-1 1 0 0 0,1 0 0 0 0,-1 1 0 0 0,1-1 0 0 0,0 0 0 0 0,-1 1 0 0 0,1 0 0 0 0,-1-1 0 0 0,1 1 0 0 0,-1 0 0 0 0,1 1 0 0 0,-1-1 0 0 0,0 0 0 0 0,2 2 0 0 0,-3-2 8 0 0,1 1-1 0 0,-1-1 0 0 0,1 0 0 0 0,0 1 0 0 0,-1-1 0 0 0,1 0 0 0 0,0 0 0 0 0,0-1 0 0 0,0 1 1 0 0,-1 0-1 0 0,1-1 0 0 0,0 1 0 0 0,0-1 0 0 0,0 1 0 0 0,0-1 0 0 0,0 0 0 0 0,0 0 0 0 0,0 0 1 0 0,0-1-1 0 0,0 1 0 0 0,0 0 0 0 0,0-1 0 0 0,0 1 0 0 0,0-1 0 0 0,-1 0 0 0 0,1 0 0 0 0,0 0 1 0 0,0 0-1 0 0,-1 0 0 0 0,1 0 0 0 0,0 0 0 0 0,-1-1 0 0 0,1 1 0 0 0,-1-1 0 0 0,1 1 0 0 0,-1-1-7 0 0,68-70 176 0 0,-20 27-249 0 0,-16-7 196 0 0,-18 22-98 0 0,-14 26 28 0 0,-1-8 17 0 0,1 9-27 0 0,-1 0 0 0 0,0-1 0 0 0,1 1 1 0 0,-1 0-1 0 0,0-1 0 0 0,-1 1 0 0 0,1 0 1 0 0,0-1-1 0 0,-1 1 0 0 0,0 0 0 0 0,1 0 1 0 0,-1-1-1 0 0,0 1 0 0 0,-1 0 0 0 0,1 0 1 0 0,0 0-1 0 0,-1 0 0 0 0,1 1 0 0 0,-1-1 1 0 0,0 0-1 0 0,-1 0-43 0 0,-28-29 486 0 0,28 31-563 0 0,-12 1-72 0 0,-36 0 447 0 0,1 8-370 0 0,17 0 91 0 0,-1 0 249 0 0,-16 11-331 0 0,26-4 75 0 0,20-12 36 0 0,-28 29-36 0 0,18-22-12 0 0,-29 30 0 0 0,26-13 0 0 0,1-2 0 0 0,-20 40 75 0 0,30-50-18 0 0,4-12-47 0 0,1 0 0 0 0,0-1 0 0 0,0 1-1 0 0,0 0 1 0 0,0 0 0 0 0,0 0 0 0 0,0 0-1 0 0,1 0 1 0 0,0 0 0 0 0,-1 0 0 0 0,1 0-1 0 0,0 0 1 0 0,0 0 0 0 0,0 0 0 0 0,1 0 0 0 0,-1 0-1 0 0,0 0 1 0 0,1 0 0 0 0,0 0 0 0 0,0 0-1 0 0,0-1 1 0 0,0 1 0 0 0,0 0 0 0 0,0 0-1 0 0,2 1-9 0 0,27 48 0 0 0,-3-1 0 0 0,22 5 0 0 0,-30-15 83 0 0,47 37 258 0 0,-9-62 427 0 0,88-9-192 0 0,-131-8-522 0 0,-6-5-32 0 0,-6 5 38 0 0,-2 1-12 0 0,0 0-94 0 0,0 0-45 0 0,0 0-104 0 0,0 0-42 0 0,0 0-10 0 0,0 0-206 0 0,0 0-863 0 0,0 0-371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6:35.174"/>
    </inkml:context>
    <inkml:brush xml:id="br0">
      <inkml:brushProperty name="width" value="0.025" units="cm"/>
      <inkml:brushProperty name="height" value="0.025" units="cm"/>
      <inkml:brushProperty name="color" value="#E71224"/>
    </inkml:brush>
  </inkml:definitions>
  <inkml:trace contextRef="#ctx0" brushRef="#br0">234 582 5440 0 0,'0'0'234'0'0,"0"0"46"0"0,0 0 22 0 0,0 0 2 0 0,-11 0-268 0 0,10 0-74 0 0,-1 0 0 0 0,1 0 0 0 0,0 0 0 0 0,0-1 1 0 0,-1 1-1 0 0,1-1 0 0 0,0 1 0 0 0,-1-1 0 0 0,1 1 0 0 0,0-1 1 0 0,0 0-1 0 0,0 0 0 0 0,0 0 0 0 0,0 0 0 0 0,0 0 0 0 0,0 0 1 0 0,0 0-1 0 0,0 0 0 0 0,0 0 0 0 0,0 0 0 0 0,1 0 0 0 0,-1-1 1 0 0,0 1-1 0 0,1 0 0 0 0,-1-1 0 0 0,1 1 0 0 0,-1-1 0 0 0,1 1 1 0 0,-1-1 37 0 0,0-2 157 0 0,1 4 4 0 0,0 0 7 0 0,0 0 7 0 0,0 0 1 0 0,0 0-4 0 0,0 0-18 0 0,0 0-8 0 0,0 0-2 0 0,0 0-3 0 0,0 0-10 0 0,0 0-3 0 0,0 0 0 0 0,0 0 13 0 0,0 0 56 0 0,0 0 25 0 0,0 0 2 0 0,0 0 12 0 0,0 0 52 0 0,0 0 28 0 0,0 0 4 0 0,0 0-22 0 0,-3 0-90 0 0,-18-7 886 0 0,20 6-774 0 0,1 1-18 0 0,-18 0 592 0 0,12-15-810 0 0,2 11-20 0 0,-10-5-48 0 0,-21-15 440 0 0,4 24 968 0 0,30 0-1208 0 0,-2 0-36 0 0,-25 7-54 0 0,26-5-40 0 0,2-2 62 0 0,0 0 32 0 0,0 0 4 0 0,0 0-15 0 0,-17 7 246 0 0,9 58 184 0 0,8-63-475 0 0,0-2 83 0 0,0 0 32 0 0,0 0 7 0 0,6 18 152 0 0,-4 48-26 0 0,13-10-80 0 0,-13-53-192 0 0,-1 7 246 0 0,14 22 218 0 0,68 50 74 0 0,-31-55-628 0 0,-19-9-10 0 0,-19-12 11 0 0,-3-4 42 0 0,15-10 23 0 0,-12 6-28 0 0,53-40 28 0 0,-49 20-76 0 0,6-19 264 0 0,-31-22-36 0 0,-7-1-305 0 0,11 42 24 0 0,0 16 111 0 0,-24-16 106 0 0,0 4-57 0 0,7 6-388 0 0,-2-10 263 0 0,-15-30 397 0 0,4 3-262 0 0,-13-6 259 0 0,35 62-248 0 0,-12 38-258 0 0,22-43-13 0 0,-2 0-8 0 0,-37 41 14 0 0,17-21 588 0 0,22-21-465 0 0,1-1 0 0 0,-1 1 0 0 0,0 0 1 0 0,0-1-1 0 0,1 1 0 0 0,-1-1 0 0 0,0 1 1 0 0,1 0-1 0 0,-1 0 0 0 0,1 0 0 0 0,-1-1 0 0 0,1 1 1 0 0,-1 0-1 0 0,1 0 0 0 0,-1 0 0 0 0,1 0 1 0 0,0 0-1 0 0,-1 0 0 0 0,1 0 0 0 0,0 0 1 0 0,0 0-1 0 0,0 0 0 0 0,0 0 0 0 0,0 0 0 0 0,0 0 1 0 0,0 0-1 0 0,0 0 0 0 0,0 0 0 0 0,0 0 1 0 0,0 0-1 0 0,1 0 0 0 0,-1 0 0 0 0,0 0 1 0 0,0 0-1 0 0,1 0 0 0 0,-1 0 0 0 0,1-1 1 0 0,-1 1-1 0 0,1 0 0 0 0,-1 0 0 0 0,1 0 0 0 0,0-1 1 0 0,-1 1-1 0 0,1 0 0 0 0,0 0 0 0 0,-1-1 1 0 0,1 1-1 0 0,0-1 0 0 0,0 1 14 0 0,31 32-607 0 0,-16-23 319 0 0</inkml:trace>
  <inkml:trace contextRef="#ctx0" brushRef="#br0" timeOffset="1">292 189 6104 0 0,'0'0'133'0'0,"0"0"11"0"0,0 0-40 0 0,0 0-21 0 0,0 0-3 0 0,2-2-28 0 0,4-4-108 0 0,2-14-23 0 0,-6 16 59 0 0,-2 0 211 0 0,0-5 127 0 0,-2 2 7002 0 0,-4-24-5782 0 0,-2-1-1241 0 0,6 30-185 0 0,2 2 15 0 0,0 0 0 0 0,0 0-4 0 0,0 0-23 0 0,0 0-11 0 0,0-3-1 0 0,0-9 10 0 0,0 9 34 0 0,0 3-2 0 0,0 0-2 0 0,10-17 414 0 0,-2-6 667 0 0,-9 10-793 0 0,3 35 345 0 0,13 5-761 0 0,-7-4 16 0 0,-6-15 31 0 0,0 0-1 0 0,0 0 0 0 0,0 0 0 0 0,-1 0 1 0 0,0 0-1 0 0,-1 1 0 0 0,0-1 1 0 0,0 0-1 0 0,0 1 0 0 0,-1-1 0 0 0,0 0 1 0 0,0 0-1 0 0,-1 0 0 0 0,0 0 0 0 0,0 0 1 0 0,-1 0-1 0 0,-2 5-46 0 0,-3 3 57 0 0,4 4-65 0 0,1-1 0 0 0,0 1 0 0 0,1 0 0 0 0,1 1 0 0 0,1-1 0 0 0,1 0-1 0 0,0 2 9 0 0,1 33-101 0 0,-2 78 983 0 0,7-82-767 0 0,3-17 125 0 0,-3-2-227 0 0,3 13-13 0 0,13 21 0 0 0,-3-42 0 0 0,4 10 0 0 0,-18-25 0 0 0,-4-2 11 0 0,-2-5-28 0 0,0-2-279 0 0,0 0-99 0 0,0 0-12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8:56.450"/>
    </inkml:context>
    <inkml:brush xml:id="br0">
      <inkml:brushProperty name="width" value="0.025" units="cm"/>
      <inkml:brushProperty name="height" value="0.025" units="cm"/>
      <inkml:brushProperty name="color" value="#E71224"/>
    </inkml:brush>
  </inkml:definitions>
  <inkml:trace contextRef="#ctx0" brushRef="#br0">269 261 2472 0 0,'0'0'69'0'0,"-1"0"6"0"0,-4 0-71 0 0,4 0-69 0 0,1 0-35 0 0,-31-9 80 0 0,29 9 385 0 0,-1-1-37 0 0,-27-5 40 0 0,21 0-357 0 0,7 5 50 0 0,2 1 44 0 0,0 0 14 0 0,0 0 1 0 0,0 0 5 0 0,0 0 23 0 0,0 0 11 0 0,0 0 1 0 0,0 0 12 0 0,-2 0 52 0 0,-8 0 28 0 0,7 0 4 0 0,3 0-20 0 0,0 0-83 0 0,0 0-32 0 0,0 0-7 0 0,0 0 2 0 0,0 0 17 0 0,0 0 10 0 0,0 0 1 0 0,0 0 36 0 0,0 0 152 0 0,0 0 69 0 0,0 0 14 0 0,0 0-42 0 0,0 0-180 0 0,-3 0-81 0 0,-5 0-108 0 0,-6 0 3794 0 0,-1 7-3158 0 0,12-6-287 0 0,3-1-30 0 0,-22 5 957 0 0,19-4-1011 0 0,3-1 10 0 0,0 0-35 0 0,0 74-127 0 0,0-71-33 0 0,0-3 5 0 0,0 0 6 0 0,0 0 53 0 0,0 0 20 0 0,0 0 6 0 0,0 0-15 0 0,3-1-38 0 0,95-14 903 0 0,-95 15-1024 0 0,-1-1 0 0 0,1 0 0 0 0,-1 1 0 0 0,1 0 0 0 0,0-1 0 0 0,-1 1 0 0 0,1 0 0 0 0,-1 1 0 0 0,1-1 0 0 0,0 0 0 0 0,-1 1 0 0 0,1 0 0 0 0,-1-1 0 0 0,1 1 0 0 0,-1 0 0 0 0,1 1 0 0 0,-1-1 0 0 0,0 0 0 0 0,2 2 0 0 0,-3-2 8 0 0,1 1-1 0 0,-1-1 0 0 0,1 0 0 0 0,0 1 0 0 0,-1-1 0 0 0,1 0 0 0 0,0 0 0 0 0,0-1 0 0 0,0 1 1 0 0,-1 0-1 0 0,1-1 0 0 0,0 1 0 0 0,0-1 0 0 0,0 1 0 0 0,0-1 0 0 0,0 0 0 0 0,0 0 0 0 0,0 0 1 0 0,0-1-1 0 0,0 1 0 0 0,0 0 0 0 0,0-1 0 0 0,0 1 0 0 0,0-1 0 0 0,-1 0 0 0 0,1 0 0 0 0,0 0 1 0 0,0 0-1 0 0,-1 0 0 0 0,1 0 0 0 0,0 0 0 0 0,-1-1 0 0 0,1 1 0 0 0,-1-1 0 0 0,1 1 0 0 0,-1-1-7 0 0,68-70 176 0 0,-20 27-249 0 0,-16-7 196 0 0,-18 22-98 0 0,-14 26 28 0 0,-1-8 17 0 0,1 9-27 0 0,-1 0 0 0 0,0-1 0 0 0,1 1 1 0 0,-1 0-1 0 0,0-1 0 0 0,-1 1 0 0 0,1 0 1 0 0,0-1-1 0 0,-1 1 0 0 0,0 0 0 0 0,1 0 1 0 0,-1-1-1 0 0,0 1 0 0 0,-1 0 0 0 0,1 0 1 0 0,0 0-1 0 0,-1 0 0 0 0,1 1 0 0 0,-1-1 1 0 0,0 0-1 0 0,-1 0-43 0 0,-28-29 486 0 0,28 31-563 0 0,-12 1-72 0 0,-36 0 447 0 0,1 8-370 0 0,17 0 91 0 0,-1 0 249 0 0,-16 11-331 0 0,26-4 75 0 0,20-12 36 0 0,-28 29-36 0 0,18-22-12 0 0,-29 30 0 0 0,26-13 0 0 0,1-2 0 0 0,-20 40 75 0 0,30-50-18 0 0,4-12-47 0 0,1 0 0 0 0,0-1 0 0 0,0 1-1 0 0,0 0 1 0 0,0 0 0 0 0,0 0 0 0 0,0 0-1 0 0,1 0 1 0 0,0 0 0 0 0,-1 0 0 0 0,1 0-1 0 0,0 0 1 0 0,0 0 0 0 0,0 0 0 0 0,1 0 0 0 0,-1 0-1 0 0,0 0 1 0 0,1 0 0 0 0,0 0 0 0 0,0 0-1 0 0,0-1 1 0 0,0 1 0 0 0,0 0 0 0 0,0 0-1 0 0,2 1-9 0 0,27 48 0 0 0,-3-1 0 0 0,22 5 0 0 0,-30-15 83 0 0,47 37 258 0 0,-9-62 427 0 0,88-9-192 0 0,-131-8-522 0 0,-6-5-32 0 0,-6 5 38 0 0,-2 1-12 0 0,0 0-94 0 0,0 0-45 0 0,0 0-104 0 0,0 0-42 0 0,0 0-10 0 0,0 0-206 0 0,0 0-863 0 0,0 0-371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19.701"/>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21:08.96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1,'166'20,"170"23,-275-35,0 3,0 3,23 9,-23-11,2-2,0-4,0-1,0-4,49-6,16 3,357 2,-457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22.19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19:38.22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2178 9538,'0'0</inkml:trace>
  <inkml:trace contextRef="#ctx0" brushRef="#br0" timeOffset="7323.087">2178 10147,'41'-12,"50"4,0 5,28 5,-5 0,612-2,-615 6,0 5,0 6,24 11,-135-28,51 7,1-3,-1-2,44-4,-11 0,561 2,-450 20,188-21,-374 2,0-1,0 0,0-1,0 0,0-1,0 1,-1-2,1 0,0 0,-1 0,0-1,0-1,0 1,0-2,-1 1,1-1,-1 0,6-7,-9 7,0-1,0 1,-1-1,0 0,0 0,0-1,-1 1,0 0,0-1,0 1,-1-1,-1 0,1 0,-1-7,-2 13,0-1,0 0,-1 1,1-1,-1 1,1 0,-1 0,0 0,0 0,0 1,0-1,0 1,0 0,0 0,0 0,-1 0,1 0,0 1,-1 0,1-1,0 1,0 1,-1-1,1 1,0-1,-1 1,1 0,0 0,0 0,0 1,-158 50,-20-23,157-27,0 2,0 0,0 1,0 2,1 1,0 0,-1 3,-213 68,144-49,71-21,-1-2,0 0,-1-1,1-2,-9 1,-225 1,163 9,0-5,-54-4,-113-6,104 16,-14 16,137-28,0 0,0-2,0-2,-13-3,-25 1,-90 16,97 0,0-3,0-3,-52-1,-99-9,152-14,45 5</inkml:trace>
  <inkml:trace contextRef="#ctx0" brushRef="#br0" timeOffset="13658.574">9039 6979,'1648'0,"-1646"0,4-2,0 2,0-1,1 1,-1 0,0 0,0 1,0 0,1 0,-1 1,0 0,0 0,-1 0,1 1,0 0,-1 0,1 0,-1 1,0 0,0 0,0 0,-1 1,3 3,-2 6,0-1,-2 1,1 0,-2 0,0 0,0 0,-1 0,-1 0,0 1,-1-1,0 0,-1 4,-1 27,3-40,0 0,-1-1,1 1,-1 0,0-1,0 1,0-1,0 1,-1-1,0 0,0 1,0-1,0 0,-1 0,1 0,-1-1,0 1,0-1,0 0,-1 0,1 0,-1 0,1 0,-1-1,0 0,0 0,0 0,-2 1,-26 7,1-1,-1-2,0-2,-1 0,0-3,-1-1,8 1,-93 2,312-43,-140 25,371-125,-273 86,42-16,-174 58,0 1,1 1,0 1,0 1,0 1,1 1,16-1,374 3,-392 3,0-1,-1 0,0-2,1 0,-1-2,0 0,-1-1,1-1,-1 0,0-2,-1 0,0-1,0-1,-1 0,-11 8,0-1,0 1,-1-1,0 1,0-1,0 0,0 0,0-1,-1 1,1-1,-1 1,0-1,-1 0,1 0,-1 0,0 0,0 0,0 0,-1 0,1 0,-1 0,0 0,-1-1,1 1,-1 0,0 0,0 0,0 0,-1 0,1 0,-1 1,0-1,-1 1,1-1,-1 1,0 0,0 0,-1-1,-20-22,-2 1,0 2,-2 0,0 3,-13-7,22 15,0 1,-1 2,0 0,-1 1,0 1,0 1,0 1,-1 1,0 2,0 0,0 1,-9 1,29 1,-14-1,1 1,0 0,-1 1,1 0,0 1,0 2,0-1,0 2,0 0,-12 7,2 2,14-10,1 0,0 1,0 0,0 1,1 0,-1 0,1 1,1 1,-1-1,1 2,0-1,1 1,0 1,0-1,1 1,0 0,1 1,0-1,0 1,1 1,0-1,0 6,3-7,1-2,0 0,0 0,-1 1,0-1,0 0,0 0,-1 0,-1 0,1-1,-1 1,0-1,-1 1,0-1,0 0,-5 6,-3-2,-1-1,0 0,-1-1,0 0,0-1,-1-1,0 0,0-2,0 0,-1 0,1-2,-1 0,0-1,0 0,0-2,0 0,0-1,0-1,-8-2,17 2,1 0,-1-1,1 0,0 0,0 0,0-1,0 0,0-1,1 1,0-1,0 0,0-1,0 1,1-1,0 0,0 0,0 0,1-1,0 1,0-1,0 0,1 0,0 0,0-1,1 1,0 0,0-1,-2-2,-48-185,49 190,0 0,0 1,0-1,-1 1,1 0,-1-1,0 1,-1 1,1-1,0 0,-1 1,0 0,0 0,0 0,0 0,0 1,0-1,-1 1,1 1,-1-1,-2 0,-105-12,87 13,-464-47,431 44,-211-2,252 11,30 5,57 13,0-3,2-3,0-4,3-3,53 6,106-3,-210-11,1 1,-1 1,0 2,0 0,7 5,21 4,105 49,-89-39,1-3,1-3,0-4,1-3,0-4,1-3,0-3,12-5,339-2,-416 5,-3 1,0 0,0-1,0 1,-1-1,1 0,0 0,0-1,0 1,0-1,0 0,-1 0,1 0,0-1,-1 1,1-1,-1 0,1 0,-1 0,0-1,0 1,0-1,0 0,0 0,-1 0,1 0,-1-1,1 0,-4 2,0-1,0 0,0 1,0-1,-1 1,1-1,-1 1,1 0,-1 0,0-1,0 1,0 1,0-1,0 0,0 0,0 1,0-1,-1 1,1 0,-1 0,1 0,-1 0,1 0,-1 1,1-1,-1 1,0 0,1 0,-1 0,1 0,-2 0,-210-6,180-10,29 5</inkml:trace>
  <inkml:trace contextRef="#ctx0" brushRef="#br0" timeOffset="39658.068">17963 6835,'1'0,"-1"-1,1 1,-1 0,1-1,-1 1,1 0,-1-1,1 1,0 0,-1 0,1 0,-1-1,1 1,0 0,-1 0,1 0,-1 0,1 0,0 0,-1 0,1 1,-1-1,1 0,0 0,-1 0,1 1,-1-1,1 0,-1 1,1-1,-1 0,1 1,-1-1,1 1,-1-1,0 1,1-1,-1 1,1-1,-1 1,0-1,0 1,1 0,-1-1,0 1,0-1,0 1,0 0,1-1,-1 1,0 0,0-1,0 1,0 0,0 0,17 93,-11-72,0 0,-1 0,-1 1,-1-1,-1 1,-1 0,-1 0,0 0,-2 0,-1-1,0 1,-1-1,-2 1,0-2,-1 1,-6 12,-58 80,-136 138,98-73,97-155,0 0,2 1,0 1,1 0,2 0,1 1,0-1,2 2,1-1,0 17,3-43,-1 1,1-1,0 1,0-1,0 1,0-1,0 1,0 0,0-1,0 1,0-1,1 1,-1-1,1 0,-1 1,1-1,-1 1,1-1,0 0,0 1,-1-1,1 0,0 0,0 0,0 0,0 0,0 0,1 0,-1 0,0 0,0 0,0-1,1 1,-1-1,0 1,1-1,-1 1,0-1,1 0,-1 0,1 0,-1 0,1 0,-1 0,0 0,1 0,-1 0,13-6,0 0,-1-1,1-1,-1 0,-1-1,0-1,0 0,-1 0,0-1,0-1,-1 0,-1 0,7-11,46-51,7-15,-53 68,-8 41,-9 1,-1-1,-1 1,0 0,-2-1,0 0,-1 0,-1 0,-1-1,0 0,-2-1,0 0,0-1,-2 0,-1 2,-53 99,-25 62,16-37,55-71,13-42,-2 0,-1-1,-1 0,-1-1,-2 3,-51 93,56-106,0 1,-2-1,0-1,-1 0,-1-1,-7 7,-25 34,-66 86,13-25,34-54,-3-4,-46 31,-11 30,101-102,-116 84,-21 19,9 11,-3-47,138-75,0 0,0-2,-1 0,0-1,-1-1,0 0,-10 1,-93 37,112-40,-29 15,0-1,-1-3,-1-1,-20 3,-24 3,38-9,1-1,-2-3,1-2,-21-1,-75 29,0-22,13 5,101-9,-1-1,0-2,-1-1,1-2,-15-1,-125 11,-194-8,-43-4,172-34,35 14,82-5,94 15,0 1,-1 1,0 2,0 0,0 2,-1 1,-16 1,-156-7,-32-16,99-15,-53 10,53 21,-64-12,81-5,-68-7,-143-17,156-13,-123 18,166-11,86 45,1 1,-2 3,1 1,-9 1,-52-8,-74-54,19 23,18-22,14 38,-26-36,5 25,-16-44,-4-7,-44-2,177 77,-1 2,-1 2,0 1,0 2,0 1,-1 2,-12 1,23-1,0-1,-1-1,2-1,-1-1,1-2,-15-9,23 13,1-1,0-1,0 0,1 0,0-1,0-1,0-1,-7-12</inkml:trace>
  <inkml:trace contextRef="#ctx0" brushRef="#br0" timeOffset="50304.837">1 0,'104'88,"25"9,997 677,-515-300,-425-300,122 150,-90-90,138 108,14-16,225 140,366 263,-371-281,-183-137,462 363,-445-338,233 173,-638-495,12 8,-2 0,0 2,-1 2,-1 1,-1 1,-1 1,-2 1,15 26,136 213,-111-177,68 103,204 284,-293-425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1.62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2.083"/>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34:34.95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1 173,'67'0,"56"1,98-14,181-21,-168-2,-137 19,0 3,47 2,692 14,-655-2,0-8,17-10,-19 2,2 8,54 10,-95-1,1323-1,-1108 14,-81 35,-70-34,-13 5,0-8,172-12,-177-1,612 0,-484 17,-131-1,-125-6,0-3,1-3,41-4,-47 1,139 0,-153-1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34:38.50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47,'6501'0,"-6150"-39,227 31,-351 10,2444-2,-2654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34:50.24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0,'2'0,"4"0,6 0,6 0,3 0,0 0,0 0,3 0,1 0,-1 0,-6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34:52.37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1,'8'0,"8"0,8 0,4 0,-1 0,-2 0,2 0,2 0,1 0,1 0,-5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19.701"/>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22.19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21:11.62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68,'52'-24,"-8"12,2 2,-1 2,1 1,1 3,-1 2,0 2,18 3,-13-2,1129 0,-1153-1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19:38.22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2178 9538,'0'0</inkml:trace>
  <inkml:trace contextRef="#ctx0" brushRef="#br0" timeOffset="7323.087">2178 10147,'41'-12,"50"4,0 5,28 5,-5 0,612-2,-615 6,0 5,0 6,24 11,-135-28,51 7,1-3,-1-2,44-4,-11 0,561 2,-450 20,188-21,-374 2,0-1,0 0,0-1,0 0,0-1,0 1,-1-2,1 0,0 0,-1 0,0-1,0-1,0 1,0-2,-1 1,1-1,-1 0,6-7,-9 7,0-1,0 1,-1-1,0 0,0 0,0-1,-1 1,0 0,0-1,0 1,-1-1,-1 0,1 0,-1-7,-2 13,0-1,0 0,-1 1,1-1,-1 1,1 0,-1 0,0 0,0 0,0 1,0-1,0 1,0 0,0 0,0 0,-1 0,1 0,0 1,-1 0,1-1,0 1,0 1,-1-1,1 1,0-1,-1 1,1 0,0 0,0 0,0 1,-158 50,-20-23,157-27,0 2,0 0,0 1,0 2,1 1,0 0,-1 3,-213 68,144-49,71-21,-1-2,0 0,-1-1,1-2,-9 1,-225 1,163 9,0-5,-54-4,-113-6,104 16,-14 16,137-28,0 0,0-2,0-2,-13-3,-25 1,-90 16,97 0,0-3,0-3,-52-1,-99-9,152-14,45 5</inkml:trace>
  <inkml:trace contextRef="#ctx0" brushRef="#br0" timeOffset="13658.574">9039 6979,'1648'0,"-1646"0,4-2,0 2,0-1,1 1,-1 0,0 0,0 1,0 0,1 0,-1 1,0 0,0 0,-1 0,1 1,0 0,-1 0,1 0,-1 1,0 0,0 0,0 0,-1 1,3 3,-2 6,0-1,-2 1,1 0,-2 0,0 0,0 0,-1 0,-1 0,0 1,-1-1,0 0,-1 4,-1 27,3-40,0 0,-1-1,1 1,-1 0,0-1,0 1,0-1,0 1,-1-1,0 0,0 1,0-1,0 0,-1 0,1 0,-1-1,0 1,0-1,0 0,-1 0,1 0,-1 0,1 0,-1-1,0 0,0 0,0 0,-2 1,-26 7,1-1,-1-2,0-2,-1 0,0-3,-1-1,8 1,-93 2,312-43,-140 25,371-125,-273 86,42-16,-174 58,0 1,1 1,0 1,0 1,0 1,1 1,16-1,374 3,-392 3,0-1,-1 0,0-2,1 0,-1-2,0 0,-1-1,1-1,-1 0,0-2,-1 0,0-1,0-1,-1 0,-11 8,0-1,0 1,-1-1,0 1,0-1,0 0,0 0,0-1,-1 1,1-1,-1 1,0-1,-1 0,1 0,-1 0,0 0,0 0,0 0,-1 0,1 0,-1 0,0 0,-1-1,1 1,-1 0,0 0,0 0,0 0,-1 0,1 0,-1 1,0-1,-1 1,1-1,-1 1,0 0,0 0,-1-1,-20-22,-2 1,0 2,-2 0,0 3,-13-7,22 15,0 1,-1 2,0 0,-1 1,0 1,0 1,0 1,-1 1,0 2,0 0,0 1,-9 1,29 1,-14-1,1 1,0 0,-1 1,1 0,0 1,0 2,0-1,0 2,0 0,-12 7,2 2,14-10,1 0,0 1,0 0,0 1,1 0,-1 0,1 1,1 1,-1-1,1 2,0-1,1 1,0 1,0-1,1 1,0 0,1 1,0-1,0 1,1 1,0-1,0 6,3-7,1-2,0 0,0 0,-1 1,0-1,0 0,0 0,-1 0,-1 0,1-1,-1 1,0-1,-1 1,0-1,0 0,-5 6,-3-2,-1-1,0 0,-1-1,0 0,0-1,-1-1,0 0,0-2,0 0,-1 0,1-2,-1 0,0-1,0 0,0-2,0 0,0-1,0-1,-8-2,17 2,1 0,-1-1,1 0,0 0,0 0,0-1,0 0,0-1,1 1,0-1,0 0,0-1,0 1,1-1,0 0,0 0,0 0,1-1,0 1,0-1,0 0,1 0,0 0,0-1,1 1,0 0,0-1,-2-2,-48-185,49 190,0 0,0 1,0-1,-1 1,1 0,-1-1,0 1,-1 1,1-1,0 0,-1 1,0 0,0 0,0 0,0 0,0 1,0-1,-1 1,1 1,-1-1,-2 0,-105-12,87 13,-464-47,431 44,-211-2,252 11,30 5,57 13,0-3,2-3,0-4,3-3,53 6,106-3,-210-11,1 1,-1 1,0 2,0 0,7 5,21 4,105 49,-89-39,1-3,1-3,0-4,1-3,0-4,1-3,0-3,12-5,339-2,-416 5,-3 1,0 0,0-1,0 1,-1-1,1 0,0 0,0-1,0 1,0-1,0 0,-1 0,1 0,0-1,-1 1,1-1,-1 0,1 0,-1 0,0-1,0 1,0-1,0 0,0 0,-1 0,1 0,-1-1,1 0,-4 2,0-1,0 0,0 1,0-1,-1 1,1-1,-1 1,1 0,-1 0,0-1,0 1,0 1,0-1,0 0,0 0,0 1,0-1,-1 1,1 0,-1 0,1 0,-1 0,1 0,-1 1,1-1,-1 1,0 0,1 0,-1 0,1 0,-2 0,-210-6,180-10,29 5</inkml:trace>
  <inkml:trace contextRef="#ctx0" brushRef="#br0" timeOffset="50304.837">1 0,'104'88,"25"9,997 677,-515-300,-425-300,122 150,-90-90,138 108,14-16,225 140,366 263,-371-281,-183-137,462 363,-445-338,233 173,-638-495,12 8,-2 0,0 2,-1 2,-1 1,-1 1,-1 1,-2 1,15 26,136 213,-111-177,68 103,204 284,-293-425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1.62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2.083"/>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10.210"/>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2,'41'0,"9"-1,1 2,-1 2,46 10,74 13,20-6,-172-20,101 12,-84-3,-1-1,1-2,0-2,0-1,34-2,426-2,-469 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13.461"/>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1,'370'0,"-204"16,115 10,-125-6,-31 11,-74-14,130 45,-157-56,0 0,1-2,0-1,0-1,-1-2,1 0,21-3,21 1,115 1,-157 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29.98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1,'2066'0,"-2064"0,81-1,0 4,-1 4,8 4,46 15,-31-4,1-5,1-5,59-2,-48-11,324 7,370 7,-572-14,1418 1,-1589-7,-44-2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32.16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0,'184'13,"29"4,57 8,-85-5,67 44,-201-57,-1-3,1-2,47-5,-8 1,365 2,-423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33.88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22,'400'-1,"-54"-19,277 21,-601-1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35.59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2,'130'0,"49"-1,121 16,92 49,-62-57,-216-8,-85 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38.77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1,'1331'0,"-1302"0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4.38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1,'42'0,"1"1,-1 2,0 2,3 2,278 48,-265-43,1-3,0-3,0-2,16-4,-53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1:15.133"/>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0 1,'285'0,"-13"88,264-88,3375 0,-3695 17,112 46,-89-14,155-25,-291-5,0-6,86-15,-70-2,1632 4,-1720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1:21.467"/>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0 1,'771'0,"-709"3,-35 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19.701"/>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22.19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19:38.22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2178 9538,'0'0</inkml:trace>
  <inkml:trace contextRef="#ctx0" brushRef="#br0" timeOffset="7323.087">2178 10147,'41'-12,"50"4,0 5,28 5,-5 0,612-2,-615 6,0 5,0 6,24 11,-135-28,51 7,1-3,-1-2,44-4,-11 0,561 2,-450 20,188-21,-374 2,0-1,0 0,0-1,0 0,0-1,0 1,-1-2,1 0,0 0,-1 0,0-1,0-1,0 1,0-2,-1 1,1-1,-1 0,6-7,-9 7,0-1,0 1,-1-1,0 0,0 0,0-1,-1 1,0 0,0-1,0 1,-1-1,-1 0,1 0,-1-7,-2 13,0-1,0 0,-1 1,1-1,-1 1,1 0,-1 0,0 0,0 0,0 1,0-1,0 1,0 0,0 0,0 0,-1 0,1 0,0 1,-1 0,1-1,0 1,0 1,-1-1,1 1,0-1,-1 1,1 0,0 0,0 0,0 1,-158 50,-20-23,157-27,0 2,0 0,0 1,0 2,1 1,0 0,-1 3,-213 68,144-49,71-21,-1-2,0 0,-1-1,1-2,-9 1,-225 1,163 9,0-5,-54-4,-113-6,104 16,-14 16,137-28,0 0,0-2,0-2,-13-3,-25 1,-90 16,97 0,0-3,0-3,-52-1,-99-9,152-14,45 5</inkml:trace>
  <inkml:trace contextRef="#ctx0" brushRef="#br0" timeOffset="13658.574">9039 6979,'1648'0,"-1646"0,4-2,0 2,0-1,1 1,-1 0,0 0,0 1,0 0,1 0,-1 1,0 0,0 0,-1 0,1 1,0 0,-1 0,1 0,-1 1,0 0,0 0,0 0,-1 1,3 3,-2 6,0-1,-2 1,1 0,-2 0,0 0,0 0,-1 0,-1 0,0 1,-1-1,0 0,-1 4,-1 27,3-40,0 0,-1-1,1 1,-1 0,0-1,0 1,0-1,0 1,-1-1,0 0,0 1,0-1,0 0,-1 0,1 0,-1-1,0 1,0-1,0 0,-1 0,1 0,-1 0,1 0,-1-1,0 0,0 0,0 0,-2 1,-26 7,1-1,-1-2,0-2,-1 0,0-3,-1-1,8 1,-93 2,312-43,-140 25,371-125,-273 86,42-16,-174 58,0 1,1 1,0 1,0 1,0 1,1 1,16-1,374 3,-392 3,0-1,-1 0,0-2,1 0,-1-2,0 0,-1-1,1-1,-1 0,0-2,-1 0,0-1,0-1,-1 0,-11 8,0-1,0 1,-1-1,0 1,0-1,0 0,0 0,0-1,-1 1,1-1,-1 1,0-1,-1 0,1 0,-1 0,0 0,0 0,0 0,-1 0,1 0,-1 0,0 0,-1-1,1 1,-1 0,0 0,0 0,0 0,-1 0,1 0,-1 1,0-1,-1 1,1-1,-1 1,0 0,0 0,-1-1,-20-22,-2 1,0 2,-2 0,0 3,-13-7,22 15,0 1,-1 2,0 0,-1 1,0 1,0 1,0 1,-1 1,0 2,0 0,0 1,-9 1,29 1,-14-1,1 1,0 0,-1 1,1 0,0 1,0 2,0-1,0 2,0 0,-12 7,2 2,14-10,1 0,0 1,0 0,0 1,1 0,-1 0,1 1,1 1,-1-1,1 2,0-1,1 1,0 1,0-1,1 1,0 0,1 1,0-1,0 1,1 1,0-1,0 6,3-7,1-2,0 0,0 0,-1 1,0-1,0 0,0 0,-1 0,-1 0,1-1,-1 1,0-1,-1 1,0-1,0 0,-5 6,-3-2,-1-1,0 0,-1-1,0 0,0-1,-1-1,0 0,0-2,0 0,-1 0,1-2,-1 0,0-1,0 0,0-2,0 0,0-1,0-1,-8-2,17 2,1 0,-1-1,1 0,0 0,0 0,0-1,0 0,0-1,1 1,0-1,0 0,0-1,0 1,1-1,0 0,0 0,0 0,1-1,0 1,0-1,0 0,1 0,0 0,0-1,1 1,0 0,0-1,-2-2,-48-185,49 190,0 0,0 1,0-1,-1 1,1 0,-1-1,0 1,-1 1,1-1,0 0,-1 1,0 0,0 0,0 0,0 0,0 1,0-1,-1 1,1 1,-1-1,-2 0,-105-12,87 13,-464-47,431 44,-211-2,252 11,30 5,57 13,0-3,2-3,0-4,3-3,53 6,106-3,-210-11,1 1,-1 1,0 2,0 0,7 5,21 4,105 49,-89-39,1-3,1-3,0-4,1-3,0-4,1-3,0-3,12-5,339-2,-416 5,-3 1,0 0,0-1,0 1,-1-1,1 0,0 0,0-1,0 1,0-1,0 0,-1 0,1 0,0-1,-1 1,1-1,-1 0,1 0,-1 0,0-1,0 1,0-1,0 0,0 0,-1 0,1 0,-1-1,1 0,-4 2,0-1,0 0,0 1,0-1,-1 1,1-1,-1 1,1 0,-1 0,0-1,0 1,0 1,0-1,0 0,0 0,0 1,0-1,-1 1,1 0,-1 0,1 0,-1 0,1 0,-1 1,1-1,-1 1,0 0,1 0,-1 0,1 0,-2 0,-210-6,180-10,29 5</inkml:trace>
  <inkml:trace contextRef="#ctx0" brushRef="#br0" timeOffset="50304.837">1 0,'104'88,"25"9,997 677,-515-300,-425-300,122 150,-90-90,138 108,14-16,225 140,366 263,-371-281,-183-137,462 363,-445-338,233 173,-638-495,12 8,-2 0,0 2,-1 2,-1 1,-1 1,-1 1,-2 1,15 26,136 213,-111-177,68 103,204 284,-293-425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1.62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2.083"/>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2:48.89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0 337,'0'-2,"0"-1,1 1,-1 0,1-1,-1 1,1 0,0 0,0-1,0 1,0 0,0 0,0 0,0 0,1 0,-1 0,1 1,0-1,-1 0,1 1,0-1,0 1,0 0,0 0,0 0,0 0,0 0,1 0,-1 0,0 0,1 1,77-11,-59 9,250-17,893 20,-1118 0,-1 2,1 1,-1 3,33 10,13 2,1-4,0-5,17-2,378 50,-141-15,5-40,-170 17,-41-1,289-18,1246-1,-1542-6,89-15,-104 7,-69 7,0-2,-1-2,-1-2,0-3,-1-1,18-11,216-86,-217 85,1 3,1 3,0 2,8 2,82-26,-106 28,0 3,0 2,24-2,170 9,-146 7,414-2,-483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2:58.96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0,'73'23,"-36"-7,81 20,91 16,-133-41,0-2,0-4,1-4,39-5,23 1,221 4,-347 0,1 0,-1 2,0-1,0 2,0 0,0 0,11 7,75 19,54-27,-124-4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13.660"/>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1 105,'403'1,"-215"17,-1 24,0-1,40-14,-202-22,0 1,0 1,-1 2,0 0,7 5,68 24,159 21,41 45,-30-45,-204-48,2-4,-1-3,1-3,23-3,9 0,-79 2,-1 0,1-2,-1 0,0-1,0-1,0-1,0 0,-1-2,0 0,0-1,6-4,10-12,-1-1,-2-2,0-1,-2-1,-1-1,-2-2,-1 0,-1-2,7-16,-23 39,1 1,0 0,0 1,1 0,0 1,0 0,1 0,0 1,0 0,1 1,0 0,0 1,13-3,16-4,1 2,0 2,25-1,249-18,-42 9,53 19,-128 33,110 20,-61-21,105-30,-320-3,200 11,-154 2,200 24,308-35,368-2,-898-4,0-2,0-3,-1-2,0-3,35-14,56-12,-118 33,-4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5.56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0,'52'13,"2"-3,-1-3,1-1,1-3,-1-3,32-4,4 3,-89 1,28-1,-1 1,1 1,-1 2,1 1,25 7,218 50,-251-58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16.07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23,'1'-1,"0"0,0 0,0-1,0 1,0 0,0 0,0 0,0 1,1-1,-1 0,0 0,1 1,-1-1,0 0,1 1,-1-1,1 1,-1 0,0 0,1-1,-1 1,1 0,-1 0,1 0,0 1,2-2,246-5,-155 8,1327-2,-1391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17.99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22,'1038'0,"-755"-21,-98 21,-159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19.96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23,'1519'0,"-1435"-13,-63 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29.946"/>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1,'17'8,"1"-1,1-1,-1-1,1-1,0 0,10 0,232 2,-156-8,3 2,-85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4:37.02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1,'364'0,"-329"2,-1 1,0 2,0 1,0 2,20 8,-24-9,0-1,1-2,-1-1,31-2,39 5,-69-2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6:44.98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1,'93'-1,"0"5,0 3,85 20,-12 7,-148-27,8 3,1 0,0-2,1-1,0-2,28 3,280-10,-305 2,-3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6:46.93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84,'319'0,"-299"-1,0-2,1 0,-1-1,0-1,-1-1,6-3,103-23,23 19,-90 7,-32 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7:06.162"/>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12,'1'1,"0"1,-1-1,1 0,0 0,0 0,0 0,0 0,0 0,0-1,0 1,1 0,-1 0,0-1,0 1,1-1,-1 1,0-1,0 0,1 1,-1-1,1 0,-1 0,0 0,1 0,-1 0,1 0,1 0,220 6,-147-7,-27 1,1-2,-1-2,26-6,-34 1,-6 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7:08.33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0,'3'0,"16"0,8 0,13 0,11 0,0 0,-1 0,-6 0,-4 0,-4 0,-2 4,-3 0,-3 1,1-2,2 0,0-2,-2 0,-6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03T18:27:19.325"/>
    </inkml:context>
    <inkml:brush xml:id="br0">
      <inkml:brushProperty name="width" value="0.05" units="cm"/>
      <inkml:brushProperty name="height" value="0.05" units="cm"/>
    </inkml:brush>
  </inkml:definitions>
  <inkml:trace contextRef="#ctx0" brushRef="#br0">76 280 5440 0 0,'0'0'124'0'0,"0"0"17"0"0,0 0 10 0 0,0-1 24 0 0,0-9 146 0 0,-4-4 2226 0 0,3 12-2870 0 0,0 0 517 0 0,1 2 81 0 0,0 0 40 0 0,0 0 5 0 0,0 0-27 0 0,-10-14 1950 0 0,15-26-2115 0 0,16-117 30 0 0,-15 118 129 0 0,-6 39 53 0 0,0 0 11 0 0,0 0-34 0 0,-2 14-145 0 0,-6 41-63 0 0,7-41-11 0 0,1-14 7 0 0,0 0 39 0 0,0 0 15 0 0,0 0 1 0 0,0 0 12 0 0,0 0 52 0 0,0 0 28 0 0,0 0 4 0 0,5 5 416 0 0,-4-2-629 0 0,0 0 1 0 0,0 0 0 0 0,0 0-1 0 0,-1 0 1 0 0,0 0 0 0 0,1 0-1 0 0,-1 0 1 0 0,0 0 0 0 0,0 0-1 0 0,-1 0 1 0 0,1 0 0 0 0,-1 0-1 0 0,1 0 1 0 0,-1 0 0 0 0,0 0-1 0 0,-1 2-43 0 0,-2 23 96 0 0,-5 31 11 0 0,-3 40-27 0 0,15-50 236 0 0,7 41 34 0 0,1 37-331 0 0,-6-60 229 0 0,0 27-117 0 0,1 24-43 0 0,12-19 69 0 0,-2-59-92 0 0,3 0 70 0 0,-19-34-92 0 0,-1 12-33 0 0,4-9 1 0 0,1-1 45 0 0,-3-7 19 0 0,-1-1-7 0 0,0 0 4 0 0,0 0 6 0 0,-1-2 1 0 0,-14-30 48 0 0,1-19-117 0 0,2-16-234 0 0,7 33 16 0 0,-7-11 118 0 0,-40-111-28 0 0,30 65 172 0 0,2-22 486 0 0,15 65-852 0 0,4-27 374 0 0,1 69-69 0 0,0 0 0 0 0,1 0-1 0 0,0 0 1 0 0,0 0 0 0 0,0 0-1 0 0,1 0 1 0 0,0 0 0 0 0,0 0-1 0 0,0 1 1 0 0,1-1 0 0 0,0 1-1 0 0,1-1 8 0 0,8-8 11 0 0,2-2-23 0 0,0 0 0 0 0,1 1 1 0 0,0 1-1 0 0,1 0 0 0 0,1 1 0 0 0,0 1 0 0 0,1 0 0 0 0,2 0 12 0 0,129-49-45 0 0,-68 38 286 0 0,95-5-225 0 0,-102 37-16 0 0,-67-5-9 0 0,-1 0 0 0 0,1 0-1 0 0,-1 0 1 0 0,0 0-1 0 0,0 1 1 0 0,0 0 0 0 0,-1 1-1 0 0,0-1 1 0 0,0 1-1 0 0,0 0 1 0 0,-1 0 0 0 0,0 0-1 0 0,0 1 1 0 0,0 0-1 0 0,-1-1 1 0 0,0 1 0 0 0,0 1-1 0 0,-1-1 1 0 0,0 0-1 0 0,1 7 10 0 0,12 61-12 0 0,-14-68 6 0 0,0 0 0 0 0,0 1 0 0 0,-1-1 0 0 0,0 1-1 0 0,0-1 1 0 0,0 1 0 0 0,-1-1 0 0 0,-1 1 0 0 0,1-1-1 0 0,-1 0 1 0 0,0 0 0 0 0,-1 0 0 0 0,1 0 0 0 0,-2 0-1 0 0,1 0 1 0 0,-1-1 0 0 0,0 1 0 0 0,0-1 0 0 0,0 0-1 0 0,-5 4 7 0 0,1-4 69 0 0,1 0-1 0 0,-1-1 1 0 0,0 0-1 0 0,0 0 0 0 0,-1-1 1 0 0,1 0-1 0 0,-1 0 1 0 0,0-1-1 0 0,0-1 0 0 0,-1 1-68 0 0,-84 11 160 0 0,60-19 107 0 0,0-1-1 0 0,0-2 0 0 0,1-1 0 0 0,0-2 0 0 0,-22-11-266 0 0,55 22 1 0 0,-15-7 10 0 0,0 0 1 0 0,0 1 0 0 0,0 1-1 0 0,0 0 1 0 0,-1 1-1 0 0,0 1 1 0 0,0 1-1 0 0,-6-1-11 0 0,-118-16-180 0 0,138 19 120 0 0,2 0-12 0 0,0 0 2 0 0,0 0 2 0 0,12 9-10 0 0,40 7 230 0 0,6 10-88 0 0,38 26-128 0 0,5 24 140 0 0,2 27 47 0 0,16 38-322 0 0,-53-58 199 0 0,-7-11 232 0 0,20 17 24 0 0,-32-52-122 0 0,-39-29-37 0 0,0 0 0 0 0,0 0 0 0 0,1-1 0 0 0,0-1 0 0 0,1 0 0 0 0,-1 0 0 0 0,1-1 0 0 0,5 3-97 0 0,18 15 205 0 0,3-7-88 0 0,-30-12-117 0 0,-1 0 11 0 0,-3-2 32 0 0,1 1-19 0 0,0-1 45 0 0,4 1 63 0 0,-5-2 160 0 0,-2-1 49 0 0,0 0 3 0 0,0 0-72 0 0,0 0-284 0 0,-1 9-1388 0 0,-6-15-797 0 0,-1-2 1062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7.19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0 175,'41'-21,"-33"19,277-84,-202 62,-59 15,0 2,1 0,-1 2,1 1,24-1,49 3,-80-1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03T18:27:24.875"/>
    </inkml:context>
    <inkml:brush xml:id="br0">
      <inkml:brushProperty name="width" value="0.05" units="cm"/>
      <inkml:brushProperty name="height" value="0.05" units="cm"/>
    </inkml:brush>
  </inkml:definitions>
  <inkml:trace contextRef="#ctx0" brushRef="#br0">395 151 4808 0 0,'0'0'101'0'0,"0"0"22"0"0,0 0 8 0 0,0 0 13 0 0,0 0 13 0 0,0 0 3 0 0,0 0 0 0 0,0 0-6 0 0,0 0-22 0 0,0-16 2078 0 0,-5-14-897 0 0,5 28-1194 0 0,0 2 1 0 0,0 0 4 0 0,0 0 17 0 0,-6-16 1410 0 0,2 1-1523 0 0,3 13 62 0 0,-1 2-8 0 0,-39-38 544 0 0,9 22-612 0 0,13 5-1 0 0,18 10 55 0 0,1 1 19 0 0,-11 0 11 0 0,-14-4 46 0 0,1 8 771 0 0,-16 4-872 0 0,25-4-43 0 0,-30 21 0 0 0,34-18 0 0 0,-16 29 0 0 0,16 5 0 0 0,1-3 0 0 0,-37 87 2146 0 0,32-65-1876 0 0,13-52-217 0 0,2-1 1 0 0,-1 1 0 0 0,1 0-1 0 0,1 0 1 0 0,-1 0 0 0 0,1 0-1 0 0,1 0 1 0 0,-1 0 0 0 0,1-1 0 0 0,1 1-1 0 0,-1-1 1 0 0,1 1 0 0 0,1-1-1 0 0,-1 0-53 0 0,29 63 902 0 0,-1-22-1029 0 0,-9-15 352 0 0,-5-4 63 0 0,20 4 296 0 0,-33-29-512 0 0,0 0-1 0 0,1 0 1 0 0,-1-1-1 0 0,1 1 1 0 0,0-1-1 0 0,0 0 1 0 0,0 0-1 0 0,0-1 1 0 0,0 1-1 0 0,1-1 1 0 0,-1 0-1 0 0,2 0-71 0 0,23 10 382 0 0,28-17 570 0 0,-14-23-872 0 0,20-38 782 0 0,-43 38-1204 0 0,0-10 425 0 0,6-33 218 0 0,-12 24-301 0 0,-14-24 0 0 0,-18 13 78 0 0,-20-31 116 0 0,6 26-194 0 0,10-1-84 0 0,20 63 16 0 0,-16-26-108 0 0,-13 3 222 0 0,7 27-308 0 0,-23-6 506 0 0,33 6-408 0 0,0 1 0 0 0,1 0 0 0 0,-1 1 0 0 0,1 0 0 0 0,1 1 0 0 0,-1 0 0 0 0,-9 7 164 0 0,-24 18-453 0 0,22-16-928 0 0,0 0-3368 0 0,2 0-1411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7:52.74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65,'12'-7,"1"0,-1 2,1 0,0 0,0 1,1 0,-1 1,1 1,0 0,-1 1,10 1,4-3,262-13,-178 16,-88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7:56.58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203 0,'235'12,"-151"-2,-17-4,-1 3,0 3,55 19,-116-30,0 1,-1-1,1 1,-1 1,1-1,-1 1,0-1,0 1,0 0,0 1,-1-1,1 1,-1-1,0 1,0 0,0 0,-1 0,2 3,19 34,-15-28,0-1,-1 2,-1-1,0 1,-1 0,0 0,-1 0,-1 0,1 7,11 220,-15-232,0-1,1 1,-1-1,2 1,0-1,0 1,0-1,1 0,0 0,1 0,-1 0,2-1,-1 1,1-1,0 0,0-1,1 1,0-1,0 0,7 4,-5-3,0 0,1 0,0-1,0-1,0 0,1 0,0 0,0-2,0 1,1-1,-1 0,1-1,0-1,45 8,-78-5,-828-4,577 0,264-1,-1-1,1 1,-1-2,1 1,0-1,0-1,0 0,0 0,0-1,-4-3,2 2,-4-2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8:13.413"/>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1 16,'315'-16,"-89"35,-205-15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8:16.549"/>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1,'396'0,"-374"1,0 0,-1 2,1 0,-1 2,0 0,0 1,17 8,44 17,-60-25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7:40.06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0 1264 0 0,'0'0'0'0'0,"0"0"0"0"0,0 0 72 0 0,0 0-72 0 0,0 0 0 0 0,0 0 0 0 0,0 0 0 0 0,0 0 0 0 0,0 0-104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7:40.848"/>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82 52 1808 0 0,'0'0'83'0'0,"-9"0"146"0"0,2-1 2722 0 0,-11-2-2457 0 0,9 3-473 0 0,7 0 57 0 0,-15-1 1422 0 0,7-1 371 0 0,1-1 3374 0 0,14 0-5337 0 0,67-24 768 0 0,-27 15 293 0 0,49 25-602 0 0,-20 0-350 0 0,-19 0 405 0 0,-1-4-14 0 0,12-5 459 0 0,-46 0-799 0 0,96 23 709 0 0,-92-26-777 0 0,24 7 336 0 0,-13-9 558 0 0,-34 1-1022 0 0,-1 0-4 0 0,14 0 170 0 0,33 4 226 0 0,-13-11-264 0 0,-29 6 0 0 0,44-2 0 0 0,-34 2 0 0 0,-3-6-60 0 0,3 2 128 0 0,-7 4-68 0 0,-1 1 0 0 0,1 0 0 0 0,-3 0-40 0 0,-4 0-170 0 0,-1 0-86 0 0,9-4-5336 0 0,-4-1-333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7:57.00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95 104 2384 0 0,'0'-27'2256'0'0,"-10"4"-90"0"0,1 12-1239 0 0,9 10-826 0 0,-12-5 202 0 0,4-20 1486 0 0,6 26-1723 0 0,-5 0-2 0 0,-23-4 1981 0 0,28 4-1981 0 0,1 0 3 0 0,-5 0-3 0 0,4 0 0 0 0,2 0 5 0 0,0 0 16 0 0,0 0-14 0 0,0 0 0 0 0,0 0 1 0 0,0 0 0 0 0,-1 2-12 0 0,-3 7-24 0 0,3-7 80 0 0,1-2 6 0 0,6 1-8 0 0,39-2 54 0 0,13 5-104 0 0,-2-8 158 0 0,-44 4-392 0 0,20 9 406 0 0,-31-9-234 0 0,0 0 1 0 0,0 0 0 0 0,0 0-1 0 0,-1 1 1 0 0,1-1 0 0 0,0 0 0 0 0,0 0-1 0 0,0 0 1 0 0,0 0 0 0 0,0-1-1 0 0,0 1 1 0 0,0 0 0 0 0,0 0 0 0 0,0 0-1 0 0,-1-1 1 0 0,1 1 0 0 0,0 0-1 0 0,0-1 1 0 0,0 1 0 0 0,-1-1-1 0 0,1 1 1 0 0,0-1 0 0 0,0 1 0 0 0,-1-1-1 0 0,1 0 1 0 0,0 1 0 0 0,-1-1-1 0 0,1 0 1 0 0,-1 0 0 0 0,1 1 0 0 0,-1-1-1 0 0,1 0 1 0 0,-1 0 0 0 0,0 0-1 0 0,1 0 1 0 0,-1 1 0 0 0,0-1 0 0 0,0 0-1 0 0,1 0-2 0 0,1-4 1 0 0,19 5-69 0 0,-2 4 70 0 0,11-3 86 0 0,21 12-28 0 0,-11-23 112 0 0,-26 2-52 0 0,7 4 88 0 0,-11 12-142 0 0,14 2-52 0 0,2-15-14 0 0,-3 9 0 0 0,-18-1 0 0 0,11-16 13 0 0,-16 13 0 0 0,0 0 1 0 0,0-1-1 0 0,0 1 0 0 0,0-1 0 0 0,0 1 1 0 0,1 0-1 0 0,-1-1 0 0 0,0 1 1 0 0,0 0-1 0 0,0-1 0 0 0,1 1 1 0 0,-1-1-1 0 0,0 1 0 0 0,0 0 0 0 0,1 0 1 0 0,-1-1-1 0 0,0 1 0 0 0,0 0 1 0 0,1-1-1 0 0,-1 1 0 0 0,1 0 1 0 0,-1 0-1 0 0,0 0 0 0 0,1-1 0 0 0,-1 1 1 0 0,0 0-1 0 0,1 0 0 0 0,-1 0 1 0 0,1 0-1 0 0,-1 0 0 0 0,0 0 1 0 0,1 0-1 0 0,-1 0 0 0 0,1 0 1 0 0,-1 0-1 0 0,1 0 0 0 0,-1 0 0 0 0,0 0 1 0 0,1 0-1 0 0,-1 0 0 0 0,1 0 1 0 0,-1 0-1 0 0,0 0 0 0 0,1 1 1 0 0,-1-1-1 0 0,0 0 0 0 0,1 0 0 0 0,-1 0 1 0 0,0 1-1 0 0,1-1 0 0 0,-1 0 1 0 0,0 1-1 0 0,1-1 0 0 0,-1 0 1 0 0,0 0-1 0 0,0 1 0 0 0,1-1 1 0 0,-1 1-1 0 0,0-1 0 0 0,0 0 0 0 0,0 1 1 0 0,1-1-1 0 0,-1 0 0 0 0,0 1 1 0 0,0-1-14 0 0,1 1-110 0 0,4 1 110 0 0,-1 1-23 0 0,2-2-2114 0 0,-6-1 1625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8:06.73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 26 4232 0 0,'0'-13'376'0'0,"0"5"-304"0"0,-6 4-72 0 0,6 4 0 0 0,0 0-208 0 0,0 0-56 0 0,0 0-16 0 0,0 0-1320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8:10.10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 5320 0 0,'0'0'225'0'0,"0"0"7"0"0,0 0 7 0 0,0 0 1 0 0,0 8 60 0 0,0 34 482 0 0,15-38-507 0 0,19 65-136 0 0,-13-32-139 0 0,-5 1 0 0 0,7-18 0 0 0,-21-14 115 0 0,17 14 356 0 0,46 24-441 0 0,-16-26 360 0 0,3 1 630 0 0,-19 1-866 0 0,-32-20-106 0 0,24 14-36 0 0,-6-6 52 0 0,20 11 64 0 0,-18-9 64 0 0,8 10-11 0 0,8 22-42 0 0,-24-23 53 0 0,-13-16-128 0 0,7 14 149 0 0,2-4-138 0 0,0 4 10 0 0,-4 6 399 0 0,-4 42-453 0 0,-6 33-31 0 0,0-68 0 0 0,-1 7 200 0 0,3 25-136 0 0,-4-9-64 0 0,-6-18 0 0 0,8-8 0 0 0,-10 57-172 0 0,15-22 8 0 0,-5-36 244 0 0,24 60 144 0 0,-14-38-224 0 0,-15 58 0 0 0,16-66-100 0 0,-2 4 232 0 0,1 18-216 0 0,-1 22-48 0 0,-8-31 132 0 0,-16 18 216 0 0,6 4-300 0 0,8-22-48 0 0,-13 40 132 0 0,13-51 152 0 0,1 50-88 0 0,-5-25-79 0 0,-30 68-186 0 0,15-89 201 0 0,0 12 0 0 0,11-10 0 0 0,10 10 0 0 0,-2-35-474 0 0,0 15-36 0 0,-8 89 387 0 0,14-62-170 0 0,3 5 565 0 0,3-43-208 0 0,-5 4-64 0 0,8 35 984 0 0,2-21-664 0 0,-10-16-27 0 0,0-21-273 0 0,0 0-1 0 0,-1 0 0 0 0,0 1 0 0 0,0-1 0 0 0,-1 0 0 0 0,0 0 0 0 0,-1 0 0 0 0,1 0 0 0 0,-2 0 1 0 0,1 0-1 0 0,-2 1-19 0 0,-5 24 226 0 0,-26 73 516 0 0,20-32-486 0 0,12-62-227 0 0,0 0-1 0 0,1 0 1 0 0,0 0 0 0 0,1 0 0 0 0,0 0 0 0 0,1 0 0 0 0,1 10-29 0 0,0 5 38 0 0,14 71-22 0 0,-11-36-16 0 0,-8 19-168 0 0,-1 5 168 0 0,-1-36 0 0 0,11 82 0 0 0,1-70 0 0 0,13-4 0 0 0,-12-31 0 0 0,20 53 0 0 0,-15-49 0 0 0,-8 48 0 0 0,8-21 0 0 0,10 21 0 0 0,-10-35 117 0 0,-8 19 22 0 0,-8 57-27 0 0,13-72 52 0 0,-7-25-40 0 0,2 6 14 0 0,0 0-158 0 0,1-3 70 0 0,1 5-50 0 0,-2 17 0 0 0,6-4 134 0 0,-5-13-52 0 0,21 18-18 0 0,-7-18-152 0 0,-4-8 88 0 0,6 12 32 0 0,-16-21 624 0 0,19 17-400 0 0,1-6-256 0 0,6 8 0 0 0,-18-16 16 0 0,-2 0 253 0 0,-1-8-258 0 0,-5-4-11 0 0,4-1 0 0 0,-4 1 0 0 0,1 3 10 0 0,14 15 108 0 0,14 20 97 0 0,-18-25-215 0 0,13 13 64 0 0,0-9 16 0 0,-4-12 272 0 0,41 25-72 0 0,-52-26-226 0 0,3 1-44 0 0,25 6 118 0 0,-30-11-74 0 0,-3-5-44 0 0,-2 1-10 0 0,1 2 0 0 0,13 0 0 0 0,-13-2 0 0 0,-1-1 0 0 0,-3 1 0 0 0,0 2 24 0 0,-3-3 94 0 0,16 0-454 0 0,7 9 306 0 0,-4-17 30 0 0,0 17-21 0 0,28-5-243 0 0,-32 4 389 0 0,8-7-125 0 0,-17-1 0 0 0,1 0-14 0 0,-6 0-45 0 0,1 0 34 0 0,-2 0-29 0 0,-1 0-10 0 0,0 0-14 0 0,0 0-57 0 0,0 0-4 0 0,0 0-710 0 0,0 0-2997 0 0,0 0-1290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49.22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1,'212'10,"81"18,7-14,66-14,-155-1,-100-1,9 1,112 13,93 38,-272-44,0-2,0-2,26-5,8 2,398 1,-234-17,41 17,-263-2,-1-2,0-1,-1-1,1-1,-1-2,10-5,62-19,-79 30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14.022"/>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51 41 4208 0 0,'0'0'124'0'0,"0"0"44"0"0,0 0 121 0 0,0 0 51 0 0,-2 0 11 0 0,-5 0-70 0 0,5 0-285 0 0,2 0-81 0 0,-1-1 11 0 0,-5-2 77 0 0,4 2 90 0 0,2 1 46 0 0,0 0 12 0 0,-6-21 615 0 0,6 20-568 0 0,0 1 54 0 0,0 0 4 0 0,0 0-10 0 0,0 0-38 0 0,0 0-14 0 0,0 0-2 0 0,0-2-19 0 0,0-4-72 0 0,0 5 22 0 0,-11-4 890 0 0,-1 9-851 0 0,11-3 4 0 0,1-1 24 0 0,0 0 23 0 0,0 0 90 0 0,0 0 38 0 0,0 0 10 0 0,0 0-38 0 0,0 0-162 0 0,0 0-73 0 0,0 0-12 0 0,0 0-2 0 0,0 0 0 0 0,0 0 9 0 0,0 0 39 0 0,1 4 1415 0 0,-1-4-1527 0 0,7 5 25 0 0,0 0 0 0 0,0-1 0 0 0,0-1 0 0 0,1 1 0 0 0,-1-1 0 0 0,1 0 0 0 0,0-1 0 0 0,0 0 1 0 0,0 0-1 0 0,0 0 0 0 0,0-1 0 0 0,0-1-25 0 0,96 5 155 0 0,-44-1-155 0 0,4 1 64 0 0,21 16 57 0 0,-40-8-194 0 0,0 5 137 0 0,-31-16-64 0 0,1 10-80 0 0,-7-12 385 0 0,-5 0-5986 0 0,-3 0 1769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14.285"/>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5 17 6072 0 0,'0'0'128'0'0,"0"0"32"0"0,0 0 8 0 0,0 0 8 0 0,-5-8-176 0 0,5 8 0 0 0,0 0 0 0 0,0 0 0 0 0,0-9 0 0 0,0 9-120 0 0,0 0 24 0 0,0 0 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14.779"/>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33 0 8840 0 0,'0'0'197'0'0,"0"0"24"0"0,0 0 19 0 0,0 0-12 0 0,0 0-104 0 0,0 0-48 0 0,-2 0-10 0 0,-4 0-28 0 0,-12 10-404 0 0,18-10 402 0 0,0 0 1 0 0,-1 1 0 0 0,1-1-1 0 0,-1 0 1 0 0,1 0 0 0 0,0 1-1 0 0,-1-1 1 0 0,1 0 0 0 0,0 1-1 0 0,-1-1 1 0 0,1 0 0 0 0,0 1-1 0 0,-1-1 1 0 0,1 0 0 0 0,0 1-1 0 0,0-1 1 0 0,-1 1 0 0 0,1-1-1 0 0,0 0 1 0 0,0 1 0 0 0,0-1-1 0 0,0 1 1 0 0,0-1 0 0 0,0 1-1 0 0,0-1 1 0 0,0 1 0 0 0,0-1-1 0 0,0 1 1 0 0,0-1 0 0 0,0 0-1 0 0,0 1 1 0 0,0-1 0 0 0,0 1-1 0 0,0-1 1 0 0,0 1 0 0 0,0-1-1 0 0,1 1 1 0 0,-1-1 0 0 0,0 0-1 0 0,0 1 1 0 0,1-1 0 0 0,-1 1-1 0 0,0-1 1 0 0,0 0 0 0 0,1 1-1 0 0,-1-1 1 0 0,0 0 0 0 0,1 0-1 0 0,-1 1 1 0 0,1-1 0 0 0,-1 0-1 0 0,0 0 1 0 0,1 1 0 0 0,-1-1-1 0 0,1 0 1 0 0,-1 0 0 0 0,1 0-1 0 0,-1 0 1 0 0,0 0 0 0 0,1 0-1 0 0,-1 1 1 0 0,1-1 0 0 0,-1 0-1 0 0,1 0 1 0 0,-1 0 0 0 0,1-1-1 0 0,-1 1 1 0 0,1 0 0 0 0,-1 0-37 0 0,39 10 38 0 0,11-14 218 0 0,29 11-203 0 0,16 3 982 0 0,-50-5-763 0 0,39 12 32 0 0,-38-12-339 0 0,29-5 454 0 0,-36-4-355 0 0,12-14 0 0 0,-23 13-64 0 0,-23 2 16 0 0,-4 2 64 0 0,-1 1 16 0 0,0 0 0 0 0,0 0 16 0 0,0 0 66 0 0,0 0 29 0 0,0 0 8 0 0,0 0-15 0 0,0 0-68 0 0,0 0-32 0 0,0 0-4 0 0,0 0-36 0 0,0 0-140 0 0,0 0-19 0 0,0 0-157 0 0,0 0-700 0 0,-2 2-312 0 0,-8 7-63 0 0,7-7-11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18.249"/>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27 1200 4896 0 0,'0'0'108'0'0,"0"0"17"0"0,-1 1 10 0 0,-4 3-22 0 0,-15 6-228 0 0,19-9-2247 0 0,7 0 2061 0 0,0 0 520 0 0,-1 0 0 0 0,1-1 0 0 0,-1 0 0 0 0,1 0 1 0 0,-1-1-1 0 0,1 0 0 0 0,-1 0 0 0 0,1 0 0 0 0,-1 0 1 0 0,0-1-1 0 0,0 0 0 0 0,5-2-219 0 0,6-2 228 0 0,113-29-104 0 0,-19 4-358 0 0,95-36-625 0 0,-5-17-5 0 0,-17 23 509 0 0,-39 17 569 0 0,145-37 975 0 0,90-3 1123 0 0,150-44-919 0 0,-234 52-1218 0 0,198-52-175 0 0,-246 53 64 0 0,123-49-152 0 0,68-23-1514 0 0,-378 129 1196 0 0,1 2-2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19.060"/>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1210 10912 0 0,'1'-1'248'0'0,"63"-86"704"0"0,17 11-632 0 0,12-8-208 0 0,-58 54-70 0 0,1 2 0 0 0,2 2 0 0 0,0 1 0 0 0,11-4-42 0 0,61-33 589 0 0,134-87 1019 0 0,-40-12-521 0 0,66-55-1237 0 0,-47 40-1699 0 0,-154 134-200 0 0,-39 24-2355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19.766"/>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299 1184 10856 0 0,'0'0'241'0'0,"0"0"38"0"0,0 0 14 0 0,0 0-21 0 0,0-11 7 0 0,9-85 293 0 0,-9 46 47 0 0,-2 0 0 0 0,-2 0 0 0 0,-5-17-619 0 0,-51-202 1224 0 0,-12 88-1871 0 0,30 86 149 0 0,9 19 2 0 0,-43-126-1840 0 0,66 166 1760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20.417"/>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1 10912 0 0,'0'0'248'0'0,"0"0"34"0"0,0 0 20 0 0,0 0-38 0 0,2 1-171 0 0,125 44-666 0 0,-80-23 148 0 0,-10-6-338 0 0,0 2 1 0 0,-2 2 0 0 0,25 18 762 0 0,-12-5 101 0 0,0-3 0 0 0,3-2 1 0 0,25 9-102 0 0,338 189 3096 0 0,-318-169-3538 0 0,-3 4 0 0 0,69 61 442 0 0,-144-109-224 0 0,307 247-4256 0 0,64 16 3076 0 0,-136-84 1172 0 0,-178-132 152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21.091"/>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0 10680 0 0,'0'0'241'0'0,"0"0"38"0"0,0 0 11 0 0,0 0-28 0 0,1 1-169 0 0,247 79-524 0 0,-19-6 93 0 0,-114-42 1027 0 0,218 82-414 0 0,440 180-427 0 0,-274-127-367 0 0,58 19 686 0 0,-144-44-7 0 0,1-5-48 0 0,-346-117-120 0 0,578 158-492 0 0,-543-154-500 0 0,-3 3-2740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28.042"/>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5 57 3080 0 0,'0'0'65'0'0,"0"0"7"0"0,0 0 10 0 0,0 0 38 0 0,1-3 253 0 0,-2 0 2705 0 0,-2-3-2940 0 0,2 4-193 0 0,1 2-41 0 0,0 0 32 0 0,0 0 107 0 0,0 0 42 0 0,23-26 1832 0 0,-3 21-1195 0 0,42-2 251 0 0,-22 2-1242 0 0,-11 8 197 0 0,57-3 85 0 0,-47 0 156 0 0,60 12 381 0 0,-35-7-685 0 0,17-9-564 0 0,18-5-1295 0 0,-89 9 1738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28.361"/>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5 1760 0 0,'0'0'0'0'0,"0"0"96"0"0,9-5-96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56.669"/>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0,'934'0,"-915"2,0 0,0 1,0 1,-1 0,16 7,83 14,231-26,-251 1,-77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28.912"/>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11 1 8840 0 0,'0'0'197'0'0,"0"0"24"0"0,0 0 19 0 0,-2 0-29 0 0,-5 0-126 0 0,5 0 129 0 0,3 5 1978 0 0,83 8-1920 0 0,-18-13-128 0 0,33 16-328 0 0,-50-12-168 0 0,-3-4 65 0 0,-7 5-992 0 0,-24 0 517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29.858"/>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126 41 6016 0 0,'0'0'133'0'0,"0"0"23"0"0,0 0 11 0 0,0 0 49 0 0,0 0 201 0 0,-2 0 88 0 0,-59-27 3650 0 0,53 24-4112 0 0,0 2-31 0 0,4 1 36 0 0,-8 0-36 0 0,3 0 4 0 0,7 0 58 0 0,-18 9 1270 0 0,26 4-848 0 0,43 1-570 0 0,-40-11 61 0 0,0-1 1 0 0,1 0 0 0 0,-1-1 0 0 0,1 0 0 0 0,0 0 0 0 0,-1-1 0 0 0,1-1 0 0 0,-1 1 0 0 0,1-1-1 0 0,-1-1 1 0 0,1 0 0 0 0,-1 0 0 0 0,1-1 12 0 0,11-1-320 0 0,50-23-330 0 0,-69 27 621 0 0,4-3-57 0 0,-1 1 1 0 0,1 0-1 0 0,0 0 0 0 0,0 1 0 0 0,0 0 0 0 0,0 0 1 0 0,0 0-1 0 0,0 1 0 0 0,0 0 0 0 0,0 0 1 0 0,2 0 85 0 0,44 16-1878 0 0,-31-2 1336 0 0,-1-4-2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30.591"/>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1 9760 0 0,'0'0'222'0'0,"2"0"30"0"0,81 13 290 0 0,50-2-2230 0 0,80-10 668 0 0,-56-5 3261 0 0,-131 3-2876 0 0,3-3-2807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31.068"/>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14 5496 0 0,'0'0'124'0'0,"0"0"17"0"0,0 0 11 0 0,2 0-20 0 0,76-4 1903 0 0,-9-6 743 0 0,70 20-636 0 0,1 3-2654 0 0,0-1-1318 0 0,-95-7 677 0 0,-26-1-2296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47.297"/>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149 61 4232 0 0,'0'0'91'0'0,"0"0"11"0"0,0 0 12 0 0,0 0-26 0 0,-6 0-531 0 0,-11 8 164 0 0,15-7 335 0 0,2-1 63 0 0,0 0 10 0 0,0 0 54 0 0,-23-13 2129 0 0,22 13-2311 0 0,-9 1 18 0 0,0-10-23 0 0,5 11-10 0 0,4-2-50 0 0,-7 4-56 0 0,1-2 120 0 0,-37-3 3894 0 0,30-11-3732 0 0,13 10-108 0 0,1 2 10 0 0,0 0 0 0 0,0 0 26 0 0,0 0 112 0 0,0 0 43 0 0,0 0 10 0 0,0 0-30 0 0,0 0-124 0 0,0 0-35 0 0,0 0-2 0 0,6-4 64 0 0,11 4-75 0 0,15 9 246 0 0,-26-5-299 0 0,8-4 0 0 0,-12 0 0 0 0,0-1 1 0 0,0 0 0 0 0,-1 0 0 0 0,1 0 0 0 0,0 0 0 0 0,-1-1 0 0 0,1 1-1 0 0,0 0 1 0 0,-1-1 0 0 0,0 1 0 0 0,1-1 0 0 0,-1 1 0 0 0,0-1-1 0 0,0 0 1 0 0,0 1 0 0 0,0-1 0 0 0,0 0 0 0 0,0 0 0 0 0,0-2-1 0 0,12 16 646 0 0,34-7 441 0 0,-11-4-916 0 0,39-7 83 0 0,-15 1 68 0 0,-6 2-66 0 0,6 8-512 0 0,-31-17 238 0 0,-24 7 20 0 0,14 2 11 0 0,3 1 186 0 0,-13 13-27 0 0,-8-10-84 0 0,0-2 1 0 0,33-13 318 0 0,-34 14-408 0 0,0-1 1 0 0,0 1 0 0 0,1 0 0 0 0,-1-1 0 0 0,1 1 0 0 0,-1 0 0 0 0,0-1 0 0 0,1 1 0 0 0,-1 0 0 0 0,0 0-1 0 0,1-1 1 0 0,-1 1 0 0 0,1 0 0 0 0,-1 0 0 0 0,1 0 0 0 0,-1 0 0 0 0,1 0 0 0 0,-1 0 0 0 0,0-1 0 0 0,1 1-1 0 0,-1 0 1 0 0,1 0 0 0 0,-1 0 0 0 0,1 1 0 0 0,-1-1 0 0 0,1 0 0 0 0,-1 0 0 0 0,1 0 0 0 0,-1 0 0 0 0,1 0-1 0 0,-1 0 1 0 0,0 1 0 0 0,1-1 0 0 0,-1 0 0 0 0,1 0 0 0 0,-1 1 0 0 0,0-1 0 0 0,1 0 0 0 0,-1 1 0 0 0,0-1-1 0 0,1 0 1 0 0,-1 1 0 0 0,0-1 0 0 0,0 0 0 0 0,1 1 0 0 0,-1-1 0 0 0,0 1 0 0 0,0-1 0 0 0,0 1 0 0 0,1-1-1 0 0,-1 0 1 0 0,0 1 0 0 0,0-1 0 0 0,0 1 0 0 0,0-1 0 0 0,0 1 0 0 0,0 0 0 0 0,1 2-25 0 0,23 15-896 0 0,-23-18 845 0 0,-1 0 1 0 0,15 18-1521 0 0,-15-18-3169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48.627"/>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13 86 8144 0 0,'0'0'234'0'0,"0"-1"6"0"0,0-14 256 0 0,0 13-57 0 0,-1-16 3794 0 0,-2 12-4155 0 0,2 4 44 0 0,-6 2 103 0 0,6 0 2518 0 0,119-22-2354 0 0,-28 8 99 0 0,65 9-354 0 0,-97 6-124 0 0,207 21-10 0 0,-124-18 0 0 0,-58-4 0 0 0,31 6 0 0 0,-50 3 0 0 0,-31 7 0 0 0,-32-16-169 0 0,0 1-1 0 0,-1-1 0 0 0,1 1 0 0 0,0-1 0 0 0,0 1 0 0 0,0 0 1 0 0,0-1-1 0 0,-1 1 0 0 0,1 0 0 0 0,0-1 0 0 0,0 1 1 0 0,-1 0-1 0 0,1 0 0 0 0,-1 0 0 0 0,1-1 0 0 0,-1 1 0 0 0,1 0 1 0 0,-1 0-1 0 0,1 0 0 0 0,-1 0 0 0 0,0 0 0 0 0,0 0 0 0 0,1 0 1 0 0,-1 0-1 0 0,0 0 0 0 0,0 0 0 0 0,0 0 0 0 0,0 0 0 0 0,0 0 1 0 0,0 0-1 0 0,0 0 0 0 0,-1 1 170 0 0,1 6-5389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0:00.91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 1 5584 0 0,'0'0'165'0'0,"0"0"22"0"0,0 0 5 0 0,0 0 0 0 0,0 0 0 0 0,-1 0-32 0 0,-2 2-88 0 0,2-1 130 0 0,1-1 52 0 0,0 0 2 0 0,0 0-8 0 0,0 0-34 0 0,0 0-12 0 0,0 0-2 0 0,0 0 32 0 0,0 0 134 0 0,0 0 61 0 0,0 0 12 0 0,0 0-42 0 0,0 0-180 0 0,0 0-79 0 0,0 0-12 0 0,0 0 12 0 0,0 0 64 0 0,0 0 29 0 0,0 0 8 0 0,0 0-29 0 0,0 0-115 0 0,10 1 168 0 0,55 12 415 0 0,-5-9-650 0 0,48 1 127 0 0,3 4 800 0 0,-17-5-955 0 0,22-4 0 0 0,-7-8 0 0 0,-54 3 0 0 0,13 8 0 0 0,3 11 296 0 0,-56-13-296 0 0,34 8-408 0 0,-14-5-1912 0 0,-29-4 1648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0:03.16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57 6384 0 0,'0'0'184'0'0,"0"0"62"0"0,0 0 137 0 0,0 0 53 0 0,0 0 11 0 0,0 0-59 0 0,0 0-243 0 0,0 0-36 0 0,0 0 139 0 0,0 0 47 0 0,0 0 8 0 0,0 0-11 0 0,0 0-50 0 0,0 0-18 0 0,0 0-6 0 0,0 0 4 0 0,0 0 28 0 0,0 0 7 0 0,0 0 6 0 0,0 0-26 0 0,0 0-112 0 0,0 0-49 0 0,0 0-10 0 0,0 0 12 0 0,0 0 61 0 0,1 2 21 0 0,1-1-115 0 0,1 0-1 0 0,-1 0 1 0 0,0 0-1 0 0,1 0 1 0 0,-1 0 0 0 0,1 0-1 0 0,-1-1 1 0 0,1 1-1 0 0,-1-1 1 0 0,1 0 0 0 0,-1 0-1 0 0,1 0 1 0 0,-1 0-1 0 0,1 0 1 0 0,-1 0 0 0 0,1-1-1 0 0,0 1 1 0 0,-1-1 0 0 0,0 0-1 0 0,1 1 1 0 0,1-2-45 0 0,24-3 366 0 0,107-17-206 0 0,0 4-512 0 0,9 1 352 0 0,-65 20 264 0 0,-24 6-776 0 0,-24-4 240 0 0,-16-5 176 0 0,-7 0 96 0 0,19 8 218 0 0,-8 6-2356 0 0,-19-14 1506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0:03.67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 9072 0 0,'0'0'200'0'0,"0"0"33"0"0,0 0 15 0 0,0 0-69 0 0,0 0-319 0 0,0 0-144 0 0,0 0-32 0 0,6 4-400 0 0,29 14-796 0 0,103-27 2462 0 0,-52 9 125 0 0,-12 5-752 0 0,1 0-259 0 0,40 8-64 0 0,39-21 296 0 0,-44 11-168 0 0,-56-8-306 0 0,-8 10 656 0 0,-42-4-573 0 0,12 18-2366 0 0,-16-13 2005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0:11.596"/>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7 33 4984 0 0,'-6'-18'368'0'0,"6"17"-83"0"0,1-8 788 0 0,-1 9-661 0 0,7-3-509 0 0,-5 6 6568 0 0,-1-3-6413 0 0,0-1 1 0 0,0 1 0 0 0,0-1-1 0 0,0 1 1 0 0,0-1 0 0 0,1 1 0 0 0,-1 0-1 0 0,0-1 1 0 0,0 1 0 0 0,0 0-1 0 0,0 0 1 0 0,1 0 0 0 0,-1 0-1 0 0,0 0 1 0 0,0 0 0 0 0,0 0 0 0 0,0 1-1 0 0,0-1 1 0 0,1 0 0 0 0,-1 0-1 0 0,0 1 1 0 0,0-1 0 0 0,0 1 0 0 0,0-1-1 0 0,0 1 1 0 0,0 0 0 0 0,0-1-1 0 0,0 1 1 0 0,0 0 0 0 0,0 0 0 0 0,0 0-59 0 0,30 8 777 0 0,28-5-151 0 0,79 5 17 0 0,-102-8-440 0 0,18 2 407 0 0,-24-6-690 0 0,0 3 27 0 0,-29 0 108 0 0,-1 0 17 0 0,6-1 124 0 0,1-2-199 0 0,-5 2-72 0 0,27-7-493 0 0,-13 6 166 0 0,43 4-1611 0 0,-49 1 1501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58.838"/>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1,'898'0,"-875"0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2:51.222"/>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27 9152 0 0,'0'0'208'0'0,"0"0"33"0"0,0 0 14 0 0,0 0-6 0 0,0 0-28 0 0,0 0-11 0 0,0 0-2 0 0,0-2-35 0 0,0-12-153 0 0,0 13-95 0 0,0 1-19 0 0,0 0-2 0 0,0 0 0 0 0,0 0-32 0 0,0 0-136 0 0,0-7-371 0 0,1 5 4980 0 0,27 2-1887 0 0,-27 0-2387 0 0,15 4 631 0 0,2 5-284 0 0,-17-9-268 0 0,-1 0 22 0 0,2 0 10 0 0,16 1 388 0 0,18 20 476 0 0,-2-7-472 0 0,31 8-432 0 0,-50-14-130 0 0,39 4 143 0 0,-37-12-22 0 0,31 14-133 0 0,-11-13 0 0 0,-29-1 0 0 0,27 17 0 0 0,19 1 0 0 0,-47-17 0 0 0,16 4 0 0 0,-13 1-14 0 0,10-8-214 0 0,-19 2 158 0 0,-1 0 6 0 0,15 7-300 0 0,-14-7 138 0 0,11 0-2098 0 0,-11 0 783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3:27.056"/>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50 0 7552 0 0,'0'0'222'0'0,"0"0"8"0"0,0 0-78 0 0,0 0-38 0 0,0 0-8 0 0,0 0-37 0 0,0 0-137 0 0,0 0-29 0 0,0 0 1 0 0,0 0 29 0 0,0 0 115 0 0,0 0 32 0 0,0 0 48 0 0,0 0 3 0 0,0 0-3 0 0,-16 6 866 0 0,-10-3-244 0 0,25-3-686 0 0,-1 1 0 0 0,-2 6 1607 0 0,25 0 101 0 0,-11-4-2218 0 0,23 1 753 0 0,33 10-286 0 0,13-10 238 0 0,-28 0-142 0 0,108 19 214 0 0,-60-6-331 0 0,-3-15 320 0 0,-48-2-139 0 0,23 3-106 0 0,-2-3 139 0 0,-34 1 356 0 0,6 3-570 0 0,-2-13 8 0 0,-24 10-8 0 0,21-2-144 0 0,-21 0 144 0 0,-7-2 10 0 0,-6 2 44 0 0,48-4-54 0 0,23-12 406 0 0,-43 21-752 0 0,1-8 142 0 0,38-5-164 0 0,-4-12 296 0 0,-58 20-256 0 0,9-2 743 0 0,-3 2-4898 0 0,-4 1-177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3:31.095"/>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0 124 6072 0 0,'0'0'133'0'0,"0"0"23"0"0,0-1 12 0 0,0-55 1288 0 0,0 55-1425 0 0,1 1-1 0 0,-1-1 1 0 0,0 1-1 0 0,0-1 1 0 0,1 1-1 0 0,-1-1 0 0 0,0 1 1 0 0,1 0-1 0 0,-1-1 1 0 0,1 1-1 0 0,-1 0 1 0 0,1-1-1 0 0,-1 1 1 0 0,0 0-1 0 0,1-1 1 0 0,-1 1-1 0 0,1 0 1 0 0,-1 0-1 0 0,1-1 1 0 0,-1 1-1 0 0,1 0 1 0 0,0 0-1 0 0,-1 0 1 0 0,1 0-1 0 0,-1 0 1 0 0,1 0-1 0 0,-1 0 1 0 0,1 0-1 0 0,-1 0 1 0 0,1 0-1 0 0,-1 0 1 0 0,1 0-1 0 0,0 0 1 0 0,-1 0-1 0 0,1 1 0 0 0,-1-1 1 0 0,1 0-1 0 0,-1 0 1 0 0,1 1-1 0 0,-1-1 1 0 0,0 0-1 0 0,1 0 1 0 0,-1 1-1 0 0,1-1-30 0 0,0 0 6 0 0,0 0 0 0 0,1 0 0 0 0,-1 0 0 0 0,0 0 0 0 0,0-1 0 0 0,1 1 0 0 0,-1 0 0 0 0,0-1 0 0 0,0 1 0 0 0,0-1 0 0 0,0 0 0 0 0,0 1 0 0 0,1-1 0 0 0,-1 0 0 0 0,0 1 0 0 0,-1-1 0 0 0,1 0 0 0 0,0 0 0 0 0,0 0 0 0 0,0 0 0 0 0,0 0 0 0 0,-1 0 0 0 0,1 0 0 0 0,0 0 0 0 0,-1 0 0 0 0,1 0 0 0 0,-1-1 0 0 0,1 1 0 0 0,-1 0 0 0 0,0 0 0 0 0,1-1 0 0 0,-1 1 0 0 0,0 0 0 0 0,0 0 0 0 0,0-1-6 0 0,0 2 2 0 0,0 0 1 0 0,1-1 0 0 0,-1 1-1 0 0,0 0 1 0 0,0-1 0 0 0,1 1-1 0 0,-1 0 1 0 0,0-1 0 0 0,1 1 0 0 0,-1 0-1 0 0,0-1 1 0 0,1 1 0 0 0,-1 0-1 0 0,1 0 1 0 0,-1 0 0 0 0,0-1-1 0 0,1 1 1 0 0,-1 0 0 0 0,1 0-1 0 0,-1 0 1 0 0,1 0 0 0 0,-1 0-1 0 0,0 0 1 0 0,1 0 0 0 0,-1 0-1 0 0,1 0 1 0 0,-1 0 0 0 0,1 0-1 0 0,-1 0 1 0 0,0 0 0 0 0,1 0 0 0 0,-1 0-1 0 0,1 0 1 0 0,-1 0 0 0 0,1 1-1 0 0,-1-1 1 0 0,0 0 0 0 0,1 0-1 0 0,-1 1 1 0 0,0-1 0 0 0,1 0-1 0 0,-1 0 1 0 0,0 1 0 0 0,1-1-1 0 0,-1 0 1 0 0,0 1 0 0 0,1-1-1 0 0,-1 0 1 0 0,0 1 0 0 0,0-1-1 0 0,0 1 1 0 0,1-1 0 0 0,-1 0 0 0 0,0 1-1 0 0,0-1 1 0 0,0 1 0 0 0,0-1-1 0 0,0 1-2 0 0,16 10 95 0 0,7-8-58 0 0,1-1-1 0 0,0-1 0 0 0,0-1 0 0 0,0-1 0 0 0,0-1 1 0 0,0-1-1 0 0,18-5-36 0 0,19 16 146 0 0,-52-4-148 0 0,-5-3 2 0 0,1-1 0 0 0,-1 1 0 0 0,1-1 0 0 0,-1 0 0 0 0,1 0 0 0 0,0 0 0 0 0,-1-1 0 0 0,1 1 0 0 0,-1-1 0 0 0,0 0 0 0 0,1 0 0 0 0,-1-1 0 0 0,0 0 0 0 0,1 1 0 0 0,-1-1 0 0 0,0-1 0 0 0,0 1-1 0 0,-1 0 1 0 0,4-4 0 0 0,43-17 54 0 0,-36 21-36 0 0,0 1 0 0 0,0 0-1 0 0,0 1 1 0 0,0 1 0 0 0,0 0 0 0 0,-1 1-1 0 0,10 2-17 0 0,32 3 68 0 0,24 6-57 0 0,-75-11-11 0 0,-1-1 0 0 0,1 0 0 0 0,-1-1 0 0 0,1 1 0 0 0,0-1 0 0 0,-1 1 0 0 0,1-1 0 0 0,0 0 0 0 0,-1 0 0 0 0,1-1 0 0 0,-1 1 0 0 0,1-1 0 0 0,-1 0 0 0 0,1 0 0 0 0,-1 0 0 0 0,1 0 0 0 0,-1 0 0 0 0,1-1 0 0 0,-1 0 0 0 0,41-21 0 0 0,32 47 0 0 0,-71-22-2 0 0,0-1 0 0 0,1 1 1 0 0,-1-1-1 0 0,1 0 0 0 0,-1 0 1 0 0,1-1-1 0 0,-1 0 0 0 0,1 0 1 0 0,-1 0-1 0 0,1 0 0 0 0,0-1 1 0 0,2-1 1 0 0,51-7 564 0 0,-38 2-3514 0 0,-12-9-500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3:39.131"/>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0 2592 0 0,'0'0'107'0'0,"1"0"-23"0"0,66 4-11 0 0,-21 6-352 0 0,-35 3 131 0 0,29 30 53 0 0,-16-10-47 0 0,5 4 830 0 0,-9-14 488 0 0,0-5-568 0 0,10 14-595 0 0,-9 0 187 0 0,-7 15 720 0 0,-4-17-829 0 0,10-3-91 0 0,16 10-198 0 0,-22 3 310 0 0,20 43 14 0 0,-19-52-310 0 0,-3-12 184 0 0,27 26 64 0 0,-9 15-216 0 0,-25-50 44 0 0,-1-1 0 0 0,0 1 0 0 0,0 0 0 0 0,-1 0 1 0 0,0 0-1 0 0,-1 1 0 0 0,0-1 0 0 0,0 1 0 0 0,-1 0 108 0 0,18 38-161 0 0,16-4-363 0 0,-5-20 379 0 0,4 11-14 0 0,-30-25 216 0 0,-1 0 1 0 0,0 0-1 0 0,-1 0 1 0 0,0 0-1 0 0,-1 0 1 0 0,0 0-1 0 0,-1 0 1 0 0,0 0-1 0 0,-1 1 0 0 0,0-1 1 0 0,-1 1-58 0 0,6 50-72 0 0,10-6 72 0 0,3 11 11 0 0,-10-36 6 0 0,-4-25-14 0 0,-1 1 1 0 0,-1 0-1 0 0,1 0 0 0 0,-1 0 0 0 0,-1 0 1 0 0,1 0-1 0 0,-1 0 0 0 0,0 0 0 0 0,-1 0 1 0 0,1 0-1 0 0,-3 6-3 0 0,-20 76-1487 0 0,22-80 270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3:41.718"/>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25 1 3792 0 0,'0'9'211'0'0,"-4"127"467"0"0,-8-63-616 0 0,4 86-845 0 0,8-148 775 0 0,1-1 1 0 0,0 1 0 0 0,0 0-1 0 0,1 0 1 0 0,1-1-1 0 0,0 1 1 0 0,0-1 0 0 0,1 0-1 0 0,3 5 8 0 0,16 39-941 0 0,3 13-83 0 0,-12 38 3793 0 0,-7-65-1720 0 0,8 8-905 0 0,4 1-90 0 0,-11-34-60 0 0,19 68-68 0 0,-22 5 220 0 0,-10 5 412 0 0,1-17-393 0 0,-2-24 198 0 0,6 33-546 0 0,-19-5-26 0 0,-2 5 1097 0 0,25-15-888 0 0,8-16 13 0 0,-3-6 54 0 0,6 5 298 0 0,10 13-1154 0 0,-15-34 341 0 0,16 82 448 0 0,-11-61 0 0 0,-1 10-84 0 0,6 52-120 0 0,-16 10 1196 0 0,8-55-840 0 0,2-31-152 0 0,16 24 205 0 0,-10-42-194 0 0,-16-15-11 0 0,-3 1 10 0 0,13 31 110 0 0,-10 23 758 0 0,3 5-16 0 0,8-12-644 0 0,-1-11-218 0 0,0 2 0 0 0,-8-9 130 0 0,-1-7 252 0 0,-5 14 698 0 0,4 2-338 0 0,17 45-148 0 0,-12-68-544 0 0,-7-8-116 0 0,2 3 66 0 0,2 10 0 0 0,-2 9 53 0 0,-4-19-42 0 0,5 5-11 0 0,1 5 0 0 0,-6 12-15 0 0,0-38-54 0 0,0-1 1 0 0,0 15-332 0 0,8 8-27 0 0,-4-3 294 0 0,-3-11 133 0 0,0-1 0 0 0,4-3 0 0 0,5 9 0 0 0,15 3-64 0 0,-19-14 64 0 0,21 2 53 0 0,-25-4-96 0 0,18 17 54 0 0,-15-15 21 0 0,9 6-85 0 0,6-7-75 0 0,44 2-1040 0 0,-42-4 832 0 0,22 8 48 0 0,41 0 288 0 0,1 6-3296 0 0,-63-10 480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3:44.163"/>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121 1604 6824 0 0,'0'0'149'0'0,"0"0"23"0"0,0 0 13 0 0,-1-1-21 0 0,-33-64 2660 0 0,19 34-2710 0 0,-16-49-114 0 0,16 31 0 0 0,0-13 0 0 0,5-30 189 0 0,15 17-114 0 0,1-10-163 0 0,10 2 141 0 0,-3 24-42 0 0,12-29-11 0 0,5-12 0 0 0,-1 23-54 0 0,37-57 180 0 0,-26 37-82 0 0,-15-31 1296 0 0,0 53-1258 0 0,15-1-435 0 0,15-21-1224 0 0,-39 65-1465 0 0,-7 14-76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3:45.025"/>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1612 5488 0 0,'0'0'158'0'0,"0"0"44"0"0,0 0 74 0 0,0 0 32 0 0,0 0 4 0 0,1-2-40 0 0,3-30-160 0 0,0 23-112 0 0,22-24 0 0 0,-16 17 0 0 0,3-47 641 0 0,-17-28 2091 0 0,8-39-2417 0 0,19-62-115 0 0,-10 73 686 0 0,-8 58-482 0 0,1-42 8 0 0,18 1-342 0 0,11-17-296 0 0,-5 27-56 0 0,-5 11 199 0 0,-22 64 110 0 0,0 1 1 0 0,-1-1-1 0 0,-1 1 1 0 0,0-1-1 0 0,-1 0 0 0 0,-1 1 1 0 0,-1-1-1 0 0,0 1 1 0 0,-3-11-28 0 0,-20-130-786 0 0,19 132-336 0 0,2 17 546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4:37.598"/>
    </inkml:context>
    <inkml:brush xml:id="br0">
      <inkml:brushProperty name="width" value="0.05" units="cm"/>
      <inkml:brushProperty name="height" value="0.05" units="cm"/>
      <inkml:brushProperty name="color" value="#E71224"/>
    </inkml:brush>
  </inkml:definitions>
  <inkml:trace contextRef="#ctx0" brushRef="#br0">1 1 2736 0 0,'0'0'0'0'0,"0"0"112"0"0,0 0-32 0 0,0 0 8 0 0,0 0-88 0 0,0 0 0 0 0,0 0 0 0 0,0 0 0 0 0,0 0 0 0 0,0 0 0 0 0,0 0 0 0 0,0 0-1200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4:38.975"/>
    </inkml:context>
    <inkml:brush xml:id="br0">
      <inkml:brushProperty name="width" value="0.05" units="cm"/>
      <inkml:brushProperty name="height" value="0.05" units="cm"/>
      <inkml:brushProperty name="color" value="#E71224"/>
    </inkml:brush>
  </inkml:definitions>
  <inkml:trace contextRef="#ctx0" brushRef="#br0">48 15 3856 0 0,'0'0'83'0'0,"0"0"11"0"0,0 0 12 0 0,0 0 7 0 0,0 0-13 0 0,0 0-4 0 0,0 0 0 0 0,0 0 25 0 0,0 0 106 0 0,0 0 42 0 0,-16 5 2812 0 0,-6 6-1571 0 0,21-11-1393 0 0,1 0-41 0 0,-9 0 43 0 0,10 1 3517 0 0,25-1-3320 0 0,17-1-103 0 0,50 1 1418 0 0,-74 0-1590 0 0,-17 0 23 0 0,-2 0 8 0 0,5 1 29 0 0,2 2-39 0 0,-6-2 42 0 0,-2-8 1498 0 0,-41 18-1829 0 0,35-7 227 0 0,-1-3 0 0 0,2-1 0 0 0,-30 0 0 0 0,20 5 124 0 0,17 1 187 0 0,21-4-191 0 0,1-7-3 0 0,9 1-117 0 0,1-9 0 0 0,-12 9 0 0 0,-17 3 11 0 0,11-5 170 0 0,-14 5-117 0 0,-1 1 0 0 0,0 0 2 0 0,0 0 8 0 0,0 0 25 0 0,0 0 26 0 0,-12-15 253 0 0,-6 12-368 0 0,-2-1-10 0 0,10 8 0 0 0,-14 8-22 0 0,22-11-88 0 0,2-1-4 0 0,0 0 8 0 0,0 0 30 0 0,0 0 119 0 0,0 0 56 0 0,0 0 11 0 0,0 0-28 0 0,0 0-130 0 0,0 0-59 0 0,0 0-12 0 0,0 0-39 0 0,0 0-162 0 0,11-5-1206 0 0,0-3-2687 0 0,4 3-1313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4:40.671"/>
    </inkml:context>
    <inkml:brush xml:id="br0">
      <inkml:brushProperty name="width" value="0.05" units="cm"/>
      <inkml:brushProperty name="height" value="0.05" units="cm"/>
      <inkml:brushProperty name="color" value="#E71224"/>
    </inkml:brush>
  </inkml:definitions>
  <inkml:trace contextRef="#ctx0" brushRef="#br0">12 164 8328 0 0,'0'0'241'0'0,"0"0"0"0"0,0 0-93 0 0,0 0 159 0 0,0 0 86 0 0,0 0 21 0 0,0 0-36 0 0,0 0-154 0 0,-2 1-61 0 0,-7 10 1756 0 0,24-15 1940 0 0,16-22-3677 0 0,34-40-108 0 0,0 9-74 0 0,-32 35 16 0 0,-32 22 62 0 0,-1 0 3 0 0,0 0-8 0 0,0 0-1 0 0,0 0 0 0 0,10 4 1030 0 0,-4 9-1038 0 0,-2-9-54 0 0,0 1-10 0 0,21 35 0 0 0,-20-13 0 0 0,1 74 212 0 0,-7-66-24 0 0,-7 36 654 0 0,7 8-838 0 0,1-78 60 0 0,4 10 486 0 0,-7-5-527 0 0,2-5 4 0 0,1-1-97 0 0,0 0-26 0 0,0 0-126 0 0,0 0-532 0 0,0 0-222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7:00.301"/>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47,'472'-1,"-190"-40,-250 36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16:07.059"/>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1 295,'1691'0,"-1528"-24,-75 7,-24 7,-21 5,-1-2,0-2,0-2,0-2,15-5,-1 3,2 2,0 3,15 1,143-6,557 1,-514 16,1287-2,-1494 1,1-3,0-1,-1-3,0-3,0-1,3-4,-24 4,-1 1,1 1,1 2,28-2,167-12,547 20,-757-2,1 2,-1 0,1 1,-1 1,0 0,1 1,-1 1,0 1,-1 0,1 2,-1 0,9 5,146 101,-58-62,-67-25,-30-17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16:14.210"/>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0 107,'2844'0,"-2566"-19,6-2,799 20,-379 1,-686-1,-1-1,1-1,-1-1,0 0,0-2,14-5,79-20,98 28,-113 5,1432-2,-1465 4,-35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0:54.700"/>
    </inkml:context>
    <inkml:brush xml:id="br0">
      <inkml:brushProperty name="width" value="0.05" units="cm"/>
      <inkml:brushProperty name="height" value="0.05" units="cm"/>
    </inkml:brush>
  </inkml:definitions>
  <inkml:trace contextRef="#ctx0" brushRef="#br0">13674 1708 6304,'0'0'57,"0"0"0,1 0 0,-1 0 0,0 0 1,0 0-1,0 1 0,0-1 0,1 0 0,-1 0 0,0 0 1,0 0-1,0 0 0,1 0 0,-1 0 0,0 0 0,0 0 1,0 0-1,1 0 0,-1 0 0,0 0 0,0 0 0,0 0 0,0 0 1,1-1-1,-1 1 0,0 0 0,0 0 0,0 0 0,0 0 1,1 0-1,-1 0 0,0 0 0,0-1 0,0 1 0,0 0 1,0 0-1,1 0 0,-1 0 0,0-1 0,0 1 0,0 0 1,0 0-1,0 0 0,0 0 0,0-1 0,0 1 0,0 0 0,0 0 1,0 0-1,0-1 0,0 1 0,0 0 0,0 0 0,0 0 1,0-1-1,0 1-57,24 15-872,-14-9 1055,25 12 663,-2 2 1,-1 1 0,0 2-1,19 19-846,216 167 592,-155-108-992,88 103 400,-181-183-1025,0 1 0,-1 1 0,-2 1 0,0 0 0,11 25 1025,-26-48-119,-1 0 0,1 0 0,0-1 0,-1 2 0,1-1 0,-1 0 0,1 0 0,-1 0 0,1 0 0,-1 0 0,0 0 0,0 0 0,1 0 0,-1 1 0,0-1 0,0 0 0,0 0 0,0 0 0,-1 0 0,1 1 0,0-1 0,0 0 0,-1 0 0,1 0 0,0 0 0,-1 0 0,1 0 0,-1 0 0,0 0 0,1 0 0,-1 0 0,0 0 0,1 0 0,-1 0 0,0 0 0,0-1 0,0 1 0,0 0 119,-20 7-1531</inkml:trace>
  <inkml:trace contextRef="#ctx0" brushRef="#br0" timeOffset="387.484">13612 2470 6816,'26'-10'3416,"7"-5"-4464,42-36-5148,-12-17 5907,13-38 6095,-12 15-1463,72-76-4343,-60 87-862,4 3 1,36-23 861,-76 79-2667,-30 21 1697</inkml:trace>
  <inkml:trace contextRef="#ctx0" brushRef="#br0" timeOffset="1222.483">14701 2343 2144,'10'19'6154,"11"23"-3567,-16 118 304,-4-159-2882,0 0 1,-1 0 0,1 0 0,0 0-1,0 0 1,0 0 0,-1 0-1,1 0 1,0 0 0,0 0 0,1-1-1,-1 1 1,0 0 0,0-1 0,0 1-1,0-1 1,1 0 0,-1 1-1,0-1 1,0 0 0,0 1 0,1-1-1,-1 0 1,0 0 0,1 0 0,-1 0-1,0 0 1,0-1 0,1 1-1,-1 0 1,0-1 0,0 1 0,1-1-1,-1 1 1,0-1 0,0 1 0,0-1-1,0 0 1,0 1 0,0-1 0,0 0-1,0 0 1,0 0 0,0 0-1,0 0 1,0-1-10,3 0-53,18-12 221,0 0 1,0-2-1,-2 0 0,19-20-168,12-10 1509,-50 45-1536,0 0 1,0 0-1,1 0 1,-1 0-1,0 0 1,0 0 0,1 0-1,-1 0 1,1 0-1,-1 0 1,0 1 0,1-1-1,0 0 1,-1 1-1,1 0 1,-1-1 0,1 1-1,0 0 1,-1 0-1,1 0 1,-1 0 0,1 0-1,0 0 1,-1 0-1,1 1 1,0-1 0,-1 0-1,1 1 1,-1-1-1,1 1 1,-1 0 0,1 0-1,-1-1 1,0 1-1,1 0 1,-1 0 0,0 0-1,0 1 1,0-1-1,1 0 1,-1 0 26,11 16-120,-1 1-1,-1 0 1,0 0 0,-2 1 0,0 0 0,5 20 120,-7-23 81,30 122 442,-26-5-1553,-11-133 862,1 0-1,-1-1 0,1 1 1,-1 0-1,1 0 0,0 0 1,-1-1-1,1 1 1,-1 0-1,1 0 0,-1 0 1,1 0-1,-1 0 0,1 0 1,-1 0-1,1 0 1,-1 0-1,1 0 0,-1 1 1,1-1-1,0 0 0,-1 0 1,1 0-1,-1 0 0,1 1 1,-1-1-1,1 0 1,0 0-1,-1 1 0,1-1 1,0 0-1,-1 1 0,1-1 1,0 0-1,-1 1 1,1-1-1,0 1 0,0-1 1,0 0-1,-1 1 0,1-1 1,0 1-1,0-1 1,0 1-1,0-1 0,0 1 1,0-1-1,0 1 0,0-1 1,0 0-1,0 1 0,0-1 1,0 1-1,0-1 1,0 1-1,0-1 0,0 1 1,0-1-1,1 1 0,-1-1 1,0 0-1,0 1 1,1-1 168,-18-18-2379</inkml:trace>
  <inkml:trace contextRef="#ctx0" brushRef="#br0" timeOffset="-10790.681">93 1878 2144,'5'-11'1227,"-5"10"-641,-7-2 1067,4 1-1595,0 1-1,-1 0 0,1 0 0,-1 1 0,1-1 0,-1 1 0,0-1 0,1 1 0,-1 0 0,1 1 1,-1-1-1,0 1 0,1-1 0,-1 1 0,1 0 0,0 0 0,-2 1-57,-22 8 2112,50-4-1061,-16 2-929,0 0 0,-1 1 0,0 0 0,0 0 0,-1 1 0,0-1 0,-1 1 0,4 10-122,22 43 853,-3-21-703,1-2 0,2-1 1,2-2-1,1-1 0,2-1 0,3 0-150,0-5-118,-2 1 0,-2 2 0,-1 1 0,-1 1 0,-2 2 0,-2 2 0,17 29 118,-43-66-87,0 1 0,0 0 0,-1-1 0,1 1 0,-1 0 1,1 0-1,-1 1 0,0-1 0,0 0 0,0 0 0,-1 0 0,1 1 1,-1-1-1,1 0 0,-1 1 0,0-1 0,-1 0 0,1 1 0,-1-1 1,1 0-1,-1 1 0,0-1 0,0 0 0,0 0 0,-1 0 0,1 0 1,-1 0-1,0 0 87,-7 2-3040</inkml:trace>
  <inkml:trace contextRef="#ctx0" brushRef="#br0" timeOffset="-10158.841">75 2862 2816,'0'-10'1520,"0"9"-1024,0 1-75,0 0 262,-4-16 991,4 4-1334,1 0-1,0 0 0,1 0 0,0 1 0,1-1 1,1 1-1,-1-1 0,2 1 0,0 0 0,1-1-339,22-38 386,2 1-1,2 2 0,5-3-385,14-20 82,28-41-54,57-83 344,2-23-372,-137 216 6,24-44 148,2 2 1,2 2-1,13-15-154,-29 39 6,-11 14-46,0 0-1,0 0 1,0 0-1,0 0 0,0 0 1,1 1-1,-1-1 1,1 1-1,0-1 1,0 1-1,0 0 1,0 0-1,0 0 1,0 1-1,0-1 1,1 1-1,0-1 41,-2 3-153,-1-1 1,0 1-1,1 0 0,-1 0 0,0 0 0,0 0 0,1 0 0,-1 0 0,0 0 0,0 0 1,0 0-1,0 0 0,0 1 0,-1-1 0,1 0 0,0 1 0,-1-1 0,1 1 0,0-1 1,-1 0-1,0 1 0,1-1 0,-1 1 0,0-1 0,0 1 0,0 0 0,0 0 153,1 13-1354</inkml:trace>
  <inkml:trace contextRef="#ctx0" brushRef="#br0" timeOffset="-8877.487">883 2728 3808,'19'-8'2922,"68"-65"-1452,39-40-566,-14-30 610,-112 143-1507,0 1 1,0-1-1,0 1 0,0-1 0,0 1 0,1 0 0,-1-1 0,0 1 1,0-1-1,1 1 0,-1-1 0,0 1 0,1-1 0,-1 1 0,0-1 1,1 1-1,-1-1 0,1 1 0,-1-1 0,1 0 0,-1 1 0,1-1 1,-1 0-1,1 1 0,-1-1 0,1 0 0,-1 0 0,1 0 0,0 1 1,-1-1-1,1 0 0,-1 0 0,1 0 0,-1 0 0,1 0 0,0 0 1,-1 0-1,1 0 0,-1 0 0,1-1 0,0 1 0,-1 0 0,1 0 0,-1 0 1,1-1-1,-1 1 0,1 0 0,-1 0 0,1-1 0,-1 1 0,1-1 1,-1 1-1,1 0 0,-1-1 0,0 1 0,1-1 0,-1 1 0,1-1 1,-1 1-1,0-1 0,0 1 0,1-1-7,16 131 53,-11-43 43,-6 84-1301,1-165 1157,-1 0 0,0 0-1,1 0 1,-2-1 0,1 1 0,-1 0 0,0 0-1,0 0 1,0 0 0,-1-1 0,0 1-1,0-1 1,-1 1 0,0-1 0,1 0 0,-2 0-1,1 0 1,0 0 0,-1-1 0,0 1 0,0-1-1,-1 0 1,1 0 0,-1 0 0,-1 0 48,-49 8 512,55-12-495,0 0 0,-1 0 0,1 0 0,0 0 0,-1 0 0,1 0 0,0 0-1,-1 0 1,1 0 0,0-1 0,0 1 0,-1 0 0,1 0 0,0 0 0,0 0 0,-1 0 0,1-1 0,0 1 0,0 0 0,-1 0 0,1 0 0,0-1 0,0 1 0,0 0 0,-1 0 0,1-1 0,0 1 0,0 0 0,0 0 0,0-1 0,0 1 0,0 0 0,-1 0 0,1-1 0,0 1 0,0 0 0,0-1 0,0 1 0,0 0 0,0-1 0,0 1 0,0 0-1,0 0 1,1-1 0,-1 1 0,0 0 0,0-1 0,0 1 0,0 0 0,0 0 0,0-1 0,1 1 0,-1 0 0,0 0 0,0-1 0,0 1 0,0 0 0,1 0 0,-1 0 0,0-1 0,0 1 0,1 0 0,-1 0 0,0 0 0,0 0 0,1 0 0,-1-1 0,0 1 0,1 0 0,-1 0-17,22-18-74,-16 15 146,0 0-1,0 0 0,1 1 1,-1 0-1,1 0 1,-1 0-1,1 1 0,0 0 1,-1 0-1,1 1 1,0 0-1,0 0 0,5 1-71,30 31-826,68-21-3169,-92-9 2342,-5-8-987</inkml:trace>
  <inkml:trace contextRef="#ctx0" brushRef="#br0" timeOffset="-3355.266">10415 1743 5632,'40'8'2939,"17"21"-2774,-37-17 21,153 115 694,-137-101-645,-2 1 0,0 2-1,-2 1 1,-1 1 0,16 24-235,154 219-1467,-152-181-757,-49-92 2092,1-1 0,-1 1 0,1 0 0,-1-1 0,0 1 0,1 0-1,-1-1 1,0 1 0,1 0 0,-1 0 0,0-1 0,0 1 0,0 0 0,0 0 0,0 0 0,0-1-1,0 1 1,0 0 0,0 0 0,0 0 0,0-1 0,0 1 0,0 0 0,-1 0 0,1-1 0,0 1-1,-1 0 1,1-1 0,0 1 0,-1 0 0,1-1 0,-1 1 0,1 0 0,-1-1 0,1 1 0,-1-1-1,0 1 1,1-1 0,-1 1 132,-12 1-1333</inkml:trace>
  <inkml:trace contextRef="#ctx0" brushRef="#br0" timeOffset="-2891.194">10518 2553 6400,'4'-12'2846,"12"-6"-2779,-1 0-1396,26-60 1070,0 1 2950,79-101-1758,-70 119-905,-3 6-207,-3-2-1,23-40 180,86-169 443,-147 253-579,0 1 0,1 1-1,0-1 1,1 1 0,0 0 0,0 1-1,1 0 1,0 0 0,1 1 0,0 0-1,9-5 137,-16 11-258,0 0 1,1 0-1,-1 0 0,0 1 0,0-1 0,0 1 0,1 0 0,-1-1 0,0 1 1,1 1-1,-1-1 0,0 1 0,0-1 0,0 1 0,1 0 0,-1 0 0,0 0 258,10 7-2986</inkml:trace>
  <inkml:trace contextRef="#ctx0" brushRef="#br0" timeOffset="-1872.136">11540 2407 4160,'-10'-8'1845,"10"8"-1648,0 0-282,0 0-112,0 0-203,0 0 267,0 0 548,1-8 2951,3 12-3241,-1 1 0,0-1 0,0 1 0,-1 0 0,1 0 1,-1 0-1,0 0 0,0 0 0,-1 0 0,0 1 0,0-1 0,0 0 1,0 1-1,-1 5-125,3 6 56,5 110 840,-8-127-880,-1 1 0,1 0 0,-1 0 0,1-1 0,0 1 0,0 0 0,0 0 0,-1 0 0,1-1 0,0 1 1,0 0-1,0 0 0,0 0 0,0-1 0,0 1 0,0 0 0,1 0 0,-1 0 0,0-1 0,0 1 0,1 0 0,-1 0 1,0-1-1,1 1 0,-1 0 0,1-1 0,-1 1 0,1 0 0,-1-1 0,1 1 0,-1 0 0,1-1 0,0 1 0,-1-1 0,1 0 1,0 1-1,-1-1 0,1 1 0,0-1 0,0 0 0,-1 0 0,1 1 0,0-1 0,0 0 0,0 0 0,-1 0 0,1 0 1,0 0-1,0 0 0,0 0 0,-1 0 0,1 0 0,0 0 0,0 0 0,0-1 0,-1 1 0,1 0 0,0-1 0,0 1 1,-1 0-1,1-1 0,0 1 0,-1-1 0,1 1 0,0-1-16,109-85-1623,-79 60 2054,1 1 0,2 1 0,0 2 0,8-3-431,-40 24-2,0 0 1,0 0-1,0 0 0,1 0 0,-1 0 0,0 1 1,0-1-1,1 1 0,-1-1 0,1 1 0,-1 0 0,0 0 1,1 0-1,-1 0 0,1 1 0,-1-1 0,0 1 0,1-1 1,-1 1-1,0 0 0,0 0 0,0 0 0,1 0 1,-1 0-1,0 0 0,0 1 0,0-1 0,-1 0 0,1 1 1,0 0-1,-1 0 0,1-1 0,-1 1 0,1 0 1,-1 0-1,0 0 0,0 0 0,1 1 0,-2-1 0,1 0 1,0 1 1,28 125 782,-22-86-423,-2 171-2914,-1-214-1914,0-13 672</inkml:trace>
  <inkml:trace contextRef="#ctx0" brushRef="#br0" timeOffset="-1387.978">12321 2636 7808,'12'-2'3621,"16"-6"-3988,8-2-338,98-5 3942,-71 25-5322,-55-8-1099,-8 1-1141</inkml:trace>
  <inkml:trace contextRef="#ctx0" brushRef="#br0" timeOffset="-941.146">12817 2415 7232,'5'-3'2516,"-4"3"-2563,-1-1 1,1 1-1,-1 0 0,1-1 1,-1 1-1,1 0 1,0 0-1,-1 0 0,1-1 1,-1 1-1,1 0 1,0 0-1,-1 0 0,1 0 1,-1 0-1,1 0 1,0 0-1,-1 0 0,1 1 1,-1-1-1,1 0 0,-1 0 1,1 0-1,0 1 1,-1-1-1,1 0 0,-1 0 1,1 1-1,-1-1 1,1 0-1,-1 1 0,1-1 1,-1 1-1,0-1 1,1 1-1,-1-1 0,0 1 1,1-1-1,-1 1 1,0-1-1,0 1 0,1-1 1,-1 1 46,3 5 156,0 0 1,0 0 0,0 0 0,-1 0-1,0 0 1,0 0 0,-1 1-1,0-1 1,0 1 0,0-1 0,-1 1-1,0-1 1,0 3-157,-3 44 1194,-2-1-1,-2 0 1,-9 29-1194,5-30-378,2 1 1,3 1-1,1 29 378,4-77-114,1-4-41,0 0 0,-1 0 0,1 0 1,-1 0-1,1 1 0,0-1 0,0 0 0,0 0 0,0 0 0,0 0 0,0 1 0,0-1 0,0 0 1,0 0-1,0 0 0,1 0 0,-1 0 0,0 1 0,1-1 0,-1 0 0,1 0 0,-1 0 0,1 0 1,0 0-1,-1 0 0,1-1 0,0 1 0,0 0 0,-1 0 0,1 0 0,0-1 0,0 1 0,0 0 1,0-1-1,0 1 0,0-1 0,1 1 155,11-10-3440</inkml:trace>
  <inkml:trace contextRef="#ctx0" brushRef="#br0" timeOffset="10006.395">8661 2489 6720,'16'-11'4053,"-5"4"-4122,-11 6 426,8-3 1168,33 20-5973,-28-13 2966</inkml:trace>
  <inkml:trace contextRef="#ctx0" brushRef="#br0" timeOffset="10392.203">9375 2514 7872,'16'-5'3808,"15"17"-5756,-19-7 930,-8-4 762,1 2 391,0-1-1,0 0 1,0-1-1,0 1 1,0-1-1,0 0 1,0 0-1,1 0 1,-1-1-1,0 0 1,0 0-1,1 0 1,-1-1-1,3 0-134,15-9-4192,-11 3 891</inkml:trace>
  <inkml:trace contextRef="#ctx0" brushRef="#br0" timeOffset="10697.662">9875 2542 6304,'4'-4'2336,"-4"0"-1824,9 4-128,-9 0-352,4 0-96,2 0-320,-2 0 224,-4 4-32,0 0 128,-4-1 0,4 5 0,0 0-992,-6 0 576,-2 0-3424</inkml:trace>
  <inkml:trace contextRef="#ctx0" brushRef="#br0" timeOffset="-8177.862">2308 1628 4896,'1'6'2192,"52"88"-1746,3-3 0,23 23-446,-41-59 180,124 221 378,-65-104-551,-83-147-110,5 4-473,-1 2 1,-1 0-1,-2 1 0,-2 1 1,0 0-1,-3 0 576,-4 4-2672</inkml:trace>
  <inkml:trace contextRef="#ctx0" brushRef="#br0" timeOffset="-7826.653">2258 2661 7040,'19'-48'3335,"25"-20"-3052,-34 56-216,20-25-617,2 1 1,1 2-1,31-23 550,-49 44-26,354-313 3274,-253 231-5104,-102 87 886</inkml:trace>
  <inkml:trace contextRef="#ctx0" brushRef="#br0" timeOffset="-7005.989">3326 2581 5408,'30'-41'3228,"37"-1"-3806,-65 40 583,0 1-1,1-1 1,-1 1 0,0-1-1,0 1 1,1 0-1,-1 0 1,0 0-1,1 0 1,-1 1-1,1-1 1,0 1-1,-1-1 1,1 1-1,-1 0 1,1 0-1,0 0 1,-1 0-1,1 1 1,-1-1-1,1 1 1,-1-1-1,1 1 1,-1 0-1,1 0 1,-1 0 0,0 0-1,1 1 1,-1-1-1,0 1 1,0-1-1,0 1 1,0 0-1,0-1 1,0 1-1,-1 0 1,1 0-1,-1 0 1,1 1-1,-1-1 1,0 0-1,0 1 1,0-1-1,0 0 1,0 1-1,0 1-4,-1 11 214,-1-1 1,0 0-1,-1 1 0,-1-1 0,0 0 0,-1 0 0,-1 0 0,-2 4-214,-7 24 255,-43 156 44,56-193-346,-1-1 0,1 1-1,0 0 1,0 0 0,1 0 0,0 0-1,0 0 1,0 0 0,0 0 0,1 0-1,0 0 1,0 0 0,0-1 0,1 3 47,39-3 512,47-17 238,52 0 1524,-17 32-1997,-100-4-3301,-18-11-1845</inkml:trace>
  <inkml:trace contextRef="#ctx0" brushRef="#br0" timeOffset="-5920.626">6527 1605 5216,'-7'-1'3126,"14"14"-2583,73 83 1521,-36-40-1655,3-2 0,2-2 0,27 20-409,350 296-347,-315-278-269,103 98-1376,-205-169-1485,-17-15 421</inkml:trace>
  <inkml:trace contextRef="#ctx0" brushRef="#br0" timeOffset="-5503.818">6647 2605 4640,'76'-127'2730,"-48"76"-1931,2 1 0,2 2 0,3 1 0,1 2 0,22-20-799,48-34 499,-19 17-1025,67-81 526,-114 120-3317,-34 42-832</inkml:trace>
  <inkml:trace contextRef="#ctx0" brushRef="#br0" timeOffset="-4855.294">7665 3018 5568,'17'-24'2853,"11"-2"-2733,0 0-1,-1-2 0,-2-1 1,-1-2-1,10-15-119,69-109 4454,-103 155-4460,1-1 1,-1 1-1,1-1 1,-1 1-1,1-1 1,-1 1-1,1-1 0,-1 1 1,1 0-1,0-1 1,-1 1-1,1 0 1,-1-1-1,1 1 1,0 0-1,-1 0 1,1 0-1,0-1 1,0 1-1,-1 0 1,1 0-1,0 0 1,-1 0-1,1 0 1,0 0-1,-1 1 1,1-1-1,0 0 1,-1 0-1,1 0 1,0 1-1,-1-1 1,1 0-1,0 1 1,-1-1-1,1 0 1,-1 1-1,1-1 1,-1 1-1,1-1 1,-1 1-1,1-1 1,-1 1-1,1-1 1,-1 1-1,0 0 1,1-1-1,-1 1 0,0-1 1,0 1-1,1 0 6,17 41-146,-16-36 163,24 84 194,-19-62-61,1-1 0,1 0-1,1-1 1,1 0 0,2 1-150,23 28-1317,-36-54 1240,1-1 0,-1 0 0,0 0 0,1 1 0,-1-1 0,0 0 0,1 0 0,-1 1 0,0-1 0,1 0 0,-1 0 0,1 0 0,-1 0 0,0 1 0,1-1 0,-1 0 0,1 0 0,-1 0 0,1 0 0,-1 0 0,0 0 0,1 0 0,-1 0 0,1 0 0,-1 0 0,0-1 0,1 1 0,-1 0 0,1 0 0,-1 0 0,0 0 0,1-1 0,-1 1 0,0 0 0,1 0 0,-1-1 0,0 1 0,1 0 0,-1-1 0,0 1 0,0 0 0,1-1 0,-1 1 0,0 0 0,0-1 0,0 1 0,1 0 0,-1-1 0,0 1 0,0-1 0,0 1 0,0 0 0,0-1 0,0 1 0,0-1 77,6-24-4501</inkml:trace>
  <inkml:trace contextRef="#ctx0" brushRef="#br0" timeOffset="-4592.363">7848 2228 9312,'-18'0'3424,"14"0"-2656,4 4-192,0-4-896,4 3 64,1-3-1248,8-3 864,-4-5-1216,4-4 1056,1 0-2208</inkml:trace>
  <inkml:trace contextRef="#ctx0" brushRef="#br0" timeOffset="8517.493">4429 2518 5888,'9'-15'3114,"4"9"-3119,22-20 810,-34 25-559,4-2-929,-2 29-2757,-3-18 363</inkml:trace>
  <inkml:trace contextRef="#ctx0" brushRef="#br0" timeOffset="8891.17">5107 2446 6976,'5'-11'3418,"34"9"-5501,-21 2 582,58-30 5016,-53 30-9307,-19 4 3307</inkml:trace>
  <inkml:trace contextRef="#ctx0" brushRef="#br0" timeOffset="9152.632">5732 2474 5632,'4'-4'2112,"1"4"-1664,9 0-96,-10 0-1056</inkml:trace>
  <inkml:trace contextRef="#ctx0" brushRef="#br0" timeOffset="15046.725">2812 1569 3072,'36'-44'3829,"68"-79"-85,-61 91-3551,1 2 0,1 3 0,2 1 1,32-12-194,-13 5 123,16-5-72,2 3-1,1 4 1,1 4 0,55-9-51,-33 13 12,0 4 1,1 5-1,25 3-12,-14 4-4,0 5 0,0 5 0,-1 6 0,76 16 4,-108-1 124,-1 3-1,-1 5 1,-2 2-1,28 20-123,-79-39 2,356 184 201,-347-178-193,0 3 1,-1 1 0,-2 2-1,0 1 1,-2 2 0,14 16-11,-40-36-85,-8-8 106,1 0 0,0 1 0,-1-1 0,0 1 0,1-1 0,-1 1 0,0 0 0,0 0 0,-1-1 0,1 1 0,0 1 0,-1-1-1,0 0 1,0 0 0,0 1 0,1 2-21,-3-6-37,0 0 0,1 1 0,-1-1 0,0 1 0,1-1 0,-1 0 0,0 0 0,1 1 0,-1-1 0,0 0 0,0 0 0,1 0 0,-1 0 0,0 0 0,0 0 0,1 0 0,-1 0 0,0 0 0,0 0 0,1 0-1,-1 0 1,0-1 0,1 1 0,-1 0 0,0-1 0,1 1 0,-1 0 0,0-1 0,1 1 0,-1-1 0,1 1 0,-1-1 0,0 1 0,1-1 0,-1 1 0,1-1 0,0 1 0,-1-1 0,1 0 0,-1 1 0,1-1 0,0 0 0,0 1 0,-1-1 0,1 0-1,0 0 1,0 1 0,0-1 0,0 0 37,-4-3 29,-23-16-232,24 28-1557,6-23 1563,-3 11 196,1-10-7,-1 1-1,0-1 0,-2 0 1,1 1-1,-2-1 1,1 1-1,-2 0 0,-2-7 9,-93-206 1819,51 104-1147,48 122-686,0 0 0,0 1-1,0-1 1,0 0 0,1 1 0,-1-1 0,0 0-1,0 0 1,0 1 0,0-1 0,0 0 0,1 1 0,-1-1-1,0 0 1,0 0 0,0 0 0,1 1 0,-1-1-1,0 0 1,0 0 0,1 0 0,-1 1 0,0-1-1,1 0 1,-1 0 0,0 0 0,0 0 0,1 0 0,-1 0-1,0 0 1,1 0 0,-1 0 0,0 0 0,1 0-1,-1 0 1,0 0 0,0 0 0,1 0 0,-1 0-1,0 0 1,1 0 0,-1 0 0,0 0 0,1 0 0,-1 0-1,0-1 1,0 1 0,1 0 0,-1 0 0,0 0-1,0-1 1,1 1 0,-1 0 14,45 106-1563,120 124-95,-98-126-70,-67-102 1752,0 0 0,0-1 0,0 1 0,0 0 0,0 0 0,-1 0 0,1 0 1,-1-1-1,1 1 0,-1 0 0,0 0 0,1-1 0,-1 1 0,0 0 0,0-1 0,0 1 0,0-1 0,-1 1 1,1-1-1,0 0 0,-1 0 0,1 1 0,0-1 0,-1 0 0,0 0 0,1 0 0,-1 0 0,0-1 0,1 1 1,-1 0-1,0-1 0,0 1 0,1-1 0,-1 1 0,0-1 0,0 0 0,0 0 0,0 0 0,0 0 1,1 0-1,-1-1 0,-1 1-24,-17 5-10,-274 91 730,129-25-906,146-64-369,1-2 166</inkml:trace>
  <inkml:trace contextRef="#ctx0" brushRef="#br0" timeOffset="18868.886">7638 1763 4480,'-4'0'1664,"0"0"-1312,4 0-64,0 0-864,0 0 256,0 0-2912</inkml:trace>
  <inkml:trace contextRef="#ctx0" brushRef="#br0" timeOffset="20042.831">13407 1505 4064,'4'-8'1504,"-4"4"-1184,0 1-64,0 3-640,0 0 160,0 0-2784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1:37.833"/>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8 2080,'8'-4'768,"-8"0"-608,5 4-32,-5 0-352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1:40.359"/>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1 104 2240,'0'0'720,"13"0"-1093,4 0 1893,-16 0-507,-1 0-283,0 0 134,0 0-282,0 0-38,0 0-214,0 0-52,14 3 79,12 2-501,68-1 1813,22-12-517,13 0-1066,-21 4 799,48 0-437,-45 0-421,-48-5 133,48 5-219,64 13 139,57-10 53,-142-11-26,20 2-214,105 5 129,-67 1 223,111-4-128,-86-5 139,16-14-144,-121 24-10,-1 3-1,48 6-101,53 3-80,74-21 171,106 32 181,-84-15 405,-15 2-661,148-3 512,-213-4-229,30-12-385,27 28 102,-3-12 549,51-8-772,41-8 644,-12 4-464,-158-4 96,139 8 11,-71 8-37,47 22-70,-32-1-63,208 4 122,-331-31 27,170 8-28,-40 10-68,-22 7 5,-215-21-72,-10-3 43,0 1 0,1 0 0,-1-1 0,1 2 0,-1-1 0,0 0 0,1 1 1,-1-1-1,0 1 0,1 0 0,-1 0 0,0 0 0,0 1 0,0-1 0,0 1 0,0 0 0,0 0 0,0 0 0,-1 0 0,1 0 0,0 0 0,-1 1 0,0 0 1,0-1-1,0 1 0,0 0 0,0 0 0,0 0 0,-1 0 0,0 0 0,1 0 0,-1 0 0,0 1 0,0 1 61,-7 25-4714,-2-24-550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1:42.13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5 32 4064,'-5'8'3408,"49"-8"-1787,82-27-709,-72 21-739,-1 1 0,0 3 1,47 5-174,-3-1 269,245 14 558,-247-9-576,-90-6-99,-5 0-147,0-1-1,0 0 1,-1 0-1,1 0 0,0 1 1,0-1-1,0 0 0,0 0 1,0 1-1,0-1 0,0 0 1,0 1-1,0-1 1,0 0-1,0 0 0,0 1 1,0-1-1,0 0 0,0 0 1,0 1-1,0-1 1,0 0-1,0 1 0,0-1 1,0 0-1,0 0 0,0 1 1,0-1-1,1 0 1,-1 0-1,0 0 0,0 1 1,0-1-1,0 0 0,1 0 1,-1 0-1,0 1 1,0-1-1,0 0 0,1 0 1,-1 0-1,0 0 0,0 0 1,1 1-1,-1-1 1,0 0-1,1 0 0,-1 0-4,-37 23-581,-11 5-4907,35-24 2203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1:42.88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8 1 4480,'-8'0'1568,"8"0"-2070,0 0 39,0 0 287,9 3 1301,108-6 928,155 3-1813,67 27 1861,92-23-277,-376-4-1429,-73 20-443,-26 28-4517,43-40 437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1:44.012"/>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5 3136,'0'0'1029,"5"11"22,47-12 3057,-19-5-3448,365 5 1190,-287 5-1663,31-6-59,117 9-11,-170-19-351,-61 8 655,-37 19-992,4 29-3994,5-40 3520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2:31.14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73 2720,'10'-16'4234,"-1"-2"-2900,-6 9-918,-2 8-350,-1-1-1,0 1 1,0 0 0,1-1 0,-1 1 0,1 0 0,-1-1-1,1 1 1,0 0 0,-1-1 0,1 1 0,0 0 0,0 0-1,0 0 1,0 0 0,0 0 0,0 0 0,0 0 0,0 0-1,0 1 1,1-1 0,-1 0 0,0 1 0,1-1 0,-1 0 0,0 1-1,1 0 1,-1-1 0,1 1-66,-2 0 96,13 3 197,37-2 433,74 11 127,76 20 240,-83-17-938,65-10 154,-145 6-431,-42 12-854,5-22 794,0-1-324,0 0-49,5 11-3242,35-6 2895,-31-1 940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2:32.143"/>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 2656,'0'0'1280,"0"0"-1269,0 0 266,0 0 123,0 0 554,0 0-250,0 0-26,0 0-273,0 0-96,5 0 171,35 11-85,1-3 0,0-1-1,1-2 1,-1-2 0,1-1-1,0-3 1,25-3-395,159-13 1504,16 11-1504,-19 29 544,-177-8-448,-51-1-1685,-17 16-6864,21-22 6650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1.069"/>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33,'118'-19,"197"5,20 14,-173 1,1692 0,-1714 13,106 16,-1 10,-166-27,54 4,111-2,-238-15,487 38,256-31,-460-8,-243 1,97 0,114 15,31 9,258-15,1415-9,-1759-28,34-11,-156 21,1 4,30 0,72-1,-41 3,50-51,-8 50,134 7,-201 7,-39-1,1 3,42 9,121 30,96 3,383 54,-197-17,-366-53,233 17,38 7,-394-56,-23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7:02.007"/>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0,'471'1,"-213"15,44-16,-278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2:33.463"/>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10 0 4640,'-4'4'2128,"4"-4"-2103,0 0 1,-1 1-1,1-1 1,0 0-1,-1 0 1,1 0-1,0 1 1,0-1-1,-1 0 1,1 0-1,0 1 1,-1-1-1,1 0 1,0 1-1,0-1 1,0 0-1,-1 1 1,1-1-1,0 0 1,0 1-1,0-1 1,0 0-1,0 1 1,0-1-1,0 1 1,0-1-1,0 0 1,0 1-1,0-1 1,0 0-1,0 1 1,0-1-1,0 1 1,0-1-1,0 0 1,0 1-1,0-1 1,1 0-1,-1 1 1,0-1-1,0 0 1,0 1-1,1-1 1,-1 0-1,0 1 1,0-1-1,1 0 1,-1 0-1,0 1 1,1-1-1,-1 0 1,0 0-1,1 0 1,-1 1-1,0-1-25,7 2 56,-1 0-1,1 0 1,0 0-1,0-1 1,0 0-1,-1 0 0,1-1 1,0 0-1,0 0 1,0-1-1,3 0-55,16 0 201,134 9 316,95 7 1153,-197-11-1541,0-2 0,0-3 1,0-2-1,31-7-129,166-1 1413,-233-1-821,36 3-330,-49 6-252,-8 3 38,-1 0-58,4 16-737,4-1 752,-6-5-4751,1-12 266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2:34.093"/>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48 5152,'0'-32'2772,"1"31"-2831,0 0 1,0-1 0,1 1-1,-1 0 1,1 0 0,-1 0-1,1 0 1,-1 0-1,1 0 1,-1 0 0,1 0-1,0 1 1,-1-1 0,1 1-1,0-1 1,0 1-1,0-1 1,-1 1 0,1 0-1,0 0 1,0 0 0,0 0-1,0 1 59,36-2-212,98 10 3656,-29-1-3359,-80-12 241,-27 4-438,0 15-1030,-8-7-111,3 0 672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2:34.64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49 3968,'0'0'1285,"14"-10"880,115-15 582,-58 13-2059,-65 11-713,-1 1 1,0-1-1,1 2 1,-1-1-1,0 0 1,1 1-1,-1 0 1,0 0-1,0 1 0,0-1 1,0 1-1,0 0 1,0 1-1,2 0 25,24 9-888,-17-7-1437,-8-5 85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3:30.939"/>
    </inkml:context>
    <inkml:brush xml:id="br0">
      <inkml:brushProperty name="width" value="0.1" units="cm"/>
      <inkml:brushProperty name="height" value="0.1" units="cm"/>
      <inkml:brushProperty name="color" value="#F6630D"/>
    </inkml:brush>
  </inkml:definitions>
  <inkml:trace contextRef="#ctx0" brushRef="#br0">106 1 3648,'-22'24'4624,"13"-10"-4502,1 1 1,0 0 0,1 1-1,1-1 1,0 1 0,2 0-1,-1 1 1,2-1 0,0 1-1,1 0 1,0 8-123,3 61 243,-9 173-209,-2-219 84,9-37-136,-2-7 121,3-4-101,1 0-1,-1 0 1,1 0 0,1 0 0,0 0-1,0 0 1,0 1 0,1-1 0,0 1-1,1-1 1,-1 1 0,2 0 0,-1 0-2,-1 2 9,14-25 3,2 0 0,1 1 0,2 1-1,0 0 1,2 2 0,1 1 0,1 1 0,1 1 0,12-6-12,192-148 256,-190 152-736,-41 26 418,0 0 0,1 0 0,-1 1 1,0-1-1,1 0 0,-1 0 0,0 0 1,0 0-1,0 0 0,0 0 0,0 0 1,0 0-1,0 0 0,0 0 0,-1 0 1,1 1-1,0-1 0,-1 0 0,1 0 0,0 0 1,-1 0-1,0-1 0,1 1 0,-1 0 1,1 0-1,-1 0 0,0 0 0,0 0 1,1-1-1,-1 1 0,-1 0 62,-11 14-720,-5 1 251</inkml:trace>
  <inkml:trace contextRef="#ctx0" brushRef="#br0" timeOffset="448.342">62 318 7136,'21'20'3520,"7"25"-5899,-15-30 2604,0-1 1,1 1-1,1-2 0,0 0 0,0-1 1,2-1-1,-1 0 0,1-1 1,1-1-1,0-1 0,6 2-225,-5-1-115,-8-4 117,0 1 0,-1 0 0,1 0 0,-1 1 0,0 0 0,-1 1 0,0 0 0,0 1 0,-1 0 0,0 0 0,0 0 0,-1 1 0,5 10-2,-10 14-201,-21-25-3112,10-12-415</inkml:trace>
  <inkml:trace contextRef="#ctx0" brushRef="#br0" timeOffset="819.594">678 732 4640,'-9'27'1728,"5"-15"-1344,-6 9-96,10-11 544,-4 7-512,0-5-416,8 4 32,0 0-1344,1-5 768,0 1-2688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3:32.964"/>
    </inkml:context>
    <inkml:brush xml:id="br0">
      <inkml:brushProperty name="width" value="0.1" units="cm"/>
      <inkml:brushProperty name="height" value="0.1" units="cm"/>
      <inkml:brushProperty name="color" value="#F6630D"/>
    </inkml:brush>
  </inkml:definitions>
  <inkml:trace contextRef="#ctx0" brushRef="#br0">44 1 5056,'-3'2'2530,"1"0"-4084,9 8 5308,-20 24-4002,5-18 662,0 17-243,2 0 1,1 0-1,2 0 0,1 1 1,1 0-1,2-1 1,2 7-172,-2-20 70,1 0 0,1 0 0,0 0 0,2-1 0,0 0 0,1 0 0,1 0 0,5 8-70,-12-26 10,1 1 0,-1-1 1,1 1-1,-1-1 0,1 0 1,0 1-1,0-1 1,0 0-1,0 1 0,0-1 1,0 0-1,0 0 0,0 0 1,0 0-1,0 0 0,1 0 1,-1 0-1,0 0 1,1 0-1,-1-1 0,1 1 1,-1-1-1,1 1 0,-1-1 1,1 1-1,-1-1 0,1 0 1,-1 0-1,1 0 1,0 0-1,-1 0 0,1 0 1,-1 0-1,1 0 0,0-1-10,12-40-181,-20-24-3261,-10 27-3297,11 29 5507</inkml:trace>
  <inkml:trace contextRef="#ctx0" brushRef="#br0" timeOffset="402.784">66 335 4160,'18'-107'3658,"-11"96"-3434,1 1 0,0 1 0,1 0 0,0 0-1,0 0 1,0 1 0,1 0 0,1 1 0,-1 0-1,1 1 1,0 0 0,1 1 0,0 0 0,-1 1-1,11-3-223,-5 0 46,113-45 34,-92 26-2376,-36 24-4730,-6 6 5751</inkml:trace>
  <inkml:trace contextRef="#ctx0" brushRef="#br0" timeOffset="792.348">209 283 6976,'30'30'3119,"51"23"-2841,27 11 1119,-101-61-1494,-1 1-1,1 0 0,-1 1 1,1-1-1,-1 1 0,-1 0 1,1 1-1,-1-1 0,0 1 1,0 1-1,0-1 0,-1 0 1,0 1-1,-1 0 0,1 0 1,1 5 97,-2 1-2310,-3-9 1292</inkml:trace>
  <inkml:trace contextRef="#ctx0" brushRef="#br0" timeOffset="1844.062">717 497 5312,'1'-1'85,"-1"0"1,1 0-1,-1 0 0,1 1 1,-1-1-1,1 0 0,0 0 1,-1 1-1,1-1 0,0 0 1,0 1-1,-1-1 0,1 1 1,0-1-1,0 1 0,0-1 1,0 1-1,0-1 0,0 1 1,0 0-1,0 0 0,0 0 1,0-1-1,0 1 0,0 0 1,0 0-1,0 0 0,0 0 1,0 1-1,0-1 1,0 0-1,0 0 0,0 1-85,7-2 32,111 0-155,-117 1 130,-1 1-1,1-1 1,-1 1 0,0 0-1,1-1 1,-1 1 0,0 0-1,1 0 1,-1 0 0,0 0-1,0 0 1,0 0 0,0 1-1,0-1 1,0 0 0,0 0-1,0 1 1,0-1 0,-1 1-1,1-1 1,0 1 0,-1-1-1,1 1 1,-1-1 0,0 1-1,1-1 1,-1 1 0,0 0-1,0-1 1,0 1 0,0-1-1,-1 1 1,1-1 0,0 1-1,-1 0 1,1-1 0,-1 1-1,1-1 1,-1 1 0,1-1-1,-1 0 1,0 1 0,0-1-1,0 0 1,0 1 0,0-1-1,0 0 1,-1 0-7,-95 89 1622,51-53-1276,44-36-296,-1 1 1,1-1-1,-1 1 1,1 0-1,0 0 1,0 0-1,0 0 1,0 0-1,0 1 0,1-1 1,-1 1-1,1-1 1,-1 1-1,1-1 1,0 1-1,0 0 1,0 0-1,1-1 0,-1 1 1,0 0-1,1 0 1,0 0-1,0 0 1,0 0-51,35 0 1210,111-14-1055,-26 8-2528,-112 7 533,-10 3-2688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3:44.241"/>
    </inkml:context>
    <inkml:brush xml:id="br0">
      <inkml:brushProperty name="width" value="0.1" units="cm"/>
      <inkml:brushProperty name="height" value="0.1" units="cm"/>
      <inkml:brushProperty name="color" value="#F6630D"/>
    </inkml:brush>
  </inkml:definitions>
  <inkml:trace contextRef="#ctx0" brushRef="#br0">0 1 4384,'27'58'4544,"-13"-37"-2438,30 68-1231,-36 65-902,-7 249-671,-6-301 1007,0-82-41,-3-25-284,-5-28-321,11 15 363,0 1 1,0-1 0,2 1-1,0-1 1,1 1 0,1-1-1,1-6-26,2-8 149,2 0-1,1 0 1,1 0-1,2 1 1,1 1-1,1 0 1,1 0-1,2 1 1,1 1-1,1 1 1,2 1-1,0 0 1,12-9-149,100-63 1381,-129 96-1353,9-6-17,0 0-1,0 1 1,1 1-1,0 0 1,0 1-1,0 0 1,3 0-11,7 8-1434,-33 8-2743,-2-7 2780</inkml:trace>
  <inkml:trace contextRef="#ctx0" brushRef="#br0" timeOffset="310.985">45 445 8320,'81'23'4208,"-54"-12"-4271,0 1 1,-1 2-1,0 0 1,-1 2 0,-1 0-1,21 19 63,93 57 1564,-85-67-4193,-52-25 1621</inkml:trace>
  <inkml:trace contextRef="#ctx0" brushRef="#br0" timeOffset="1070.004">696 552 6720,'5'-10'3652,"-5"10"-3368,0 6-183,-5 38 70,0-20 372,3-15-427,-1-1 0,2 1 1,-1 0-1,1-1 0,1 1 0,-1 0 1,1 0-1,1 0 0,0-1 0,0 1 1,1 0-1,0-1 0,0 1 0,1 0-116,-1-8-61,0 1 0,1-1 0,-1 1 0,0-1 0,1 0 0,-1 0 0,1 0 0,-1 0 0,1 0 0,0 0 0,-1-1 0,1 1 0,0-1 0,-1 0 0,1 0 0,0 0 0,0 0 0,-1 0 0,1-1 0,0 1 0,-1-1 0,1 0 0,-1 0 0,1 0 0,-1 0 0,1 0 0,-1 0 0,1-1 0,-1 1 0,0-1 0,0 0 0,0 1 0,0-1 0,1-2 61,-1 4-6,162-130 1724,-161 127-1667,14-9 154,-10 22-131,-16 50 598,7-47-586,0 1-1,1-1 1,1 1 0,0 0-1,1-1 1,0 1-1,1-1 1,3 12-86,5 60 254,-15 4-3657,-4-75-2367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3:40.886"/>
    </inkml:context>
    <inkml:brush xml:id="br0">
      <inkml:brushProperty name="width" value="0.1" units="cm"/>
      <inkml:brushProperty name="height" value="0.1" units="cm"/>
      <inkml:brushProperty name="color" value="#F6630D"/>
    </inkml:brush>
  </inkml:definitions>
  <inkml:trace contextRef="#ctx0" brushRef="#br0">23 1 2976,'9'31'4042,"27"37"-2378,-32 48-1546,-22 177-492,-9-198-762,23-80 416,4-14 694,0-1 68,0 0-42,-1-1-138,-16-19-2817,12 8 1062</inkml:trace>
  <inkml:trace contextRef="#ctx0" brushRef="#br0" timeOffset="321.267">23 473 4064,'32'-61'2506,"-20"34"-2194,0 0-1,2 1 0,1 1 1,1 0-1,1 1 0,1 1 0,1 1 1,2 0-1,0 1 0,0 2 0,24-16-311,90-71-80,-135 106 58,0 1 0,-1-1 0,1 1-1,0-1 1,1 1 0,-1-1 0,0 0-1,0 1 1,0-1 0,0 1-1,0-1 1,0 1 0,0-1 0,1 1-1,-1-1 1,0 1 0,0-1 0,1 0-1,-1 1 1,0-1 0,1 1 0,-1-1-1,0 0 1,1 0 0,-1 1 0,1-1-1,-1 0 1,0 1 0,1-1-1,-1 0 1,1 0 0,-1 0 0,1 0-1,-1 1 1,1-1 0,-1 0 0,1 0-1,-1 0 1,1 0 0,-1 0 0,1 0-1,-1 0 1,1 0 0,-1 0-1,1 0 1,-1-1 0,1 1 0,-1 0-1,0 0 1,1 0 0,-1-1 0,1 1-1,-1 0 1,1 0 0,-1-1 0,0 1-1,1 0 1,-1-1 0,0 1 0,1 0-1,-1-1 1,0 1 0,1-1 22,-6 9-1232,-3-1 352</inkml:trace>
  <inkml:trace contextRef="#ctx0" brushRef="#br0" timeOffset="862.995">184 401 5312,'64'30'3931,"-17"19"-3953,7 23 219,17-24 769,-68-38-2202,-5-4-3928,2-2 2940</inkml:trace>
  <inkml:trace contextRef="#ctx0" brushRef="#br0" timeOffset="1730.22">545 468 6048,'0'-18'3040,"0"18"-3019,0 0-277,0 0-587,14 3-357,22 8 4283,-33-9-3053,0-1-1,0 1 1,-1 0 0,1 0-1,0 0 1,-1 0-1,1 0 1,-1 1 0,0-1-1,0 1 1,0-1 0,0 1-1,0 0 1,0 0-1,-1 0 1,0 0 0,1 0-1,-1 0 1,0 0 0,-1 0-1,1 1 1,0-1-1,-1 0 1,0 1 0,0-1-1,0 0 1,0 1 0,0 1-30,-2 5 24,1 1 0,-2-1 0,1 0 1,-1-1-1,-1 1 0,0 0 1,0-1-1,-5 7-24,-12 43 1029,26-64-1039,88-89-102,-91 91 134,8-8 38,-1 1 0,1 0 0,1 1 0,0-1 0,1 2 0,-1 0 0,6-2-60,-16 9-4,0 1 0,0-1 0,0 1 0,0 0 0,0-1 0,0 1 0,0 0 0,0 0 0,0 0 0,0 0 0,0 0 0,0 0 0,0 0-1,0 0 1,0 0 0,0 0 0,0 1 0,0-1 0,0 0 0,0 1 0,0-1 0,-1 1 0,1-1 0,0 1 0,0-1 0,0 1 0,0-1 0,-1 1 0,1 0 0,0 0-1,0-1 1,-1 1 0,1 0 0,-1 0 0,1 0 0,-1 0 0,1 0 0,-1 0 0,1-1 0,-1 1 0,0 0 0,0 0 0,1 0 0,-1 1 4,6 47 306,-6 85 180,13-87-2060,-8-49-1796,-1-2-758</inkml:trace>
  <inkml:trace contextRef="#ctx0" brushRef="#br0" timeOffset="2137.709">987 700 6816,'3'-7'3249,"-6"14"-4557,3-7-25,10 0-1,68 0 7151,39 0-6466,-63 4-44,-55-4 660,1 0 1,0 0-1,0 0 1,0 0-1,-1 0 0,1 1 1,0-1-1,0 0 1,0 0-1,-1 0 0,1 1 1,0-1-1,0 0 0,0 0 1,0 1-1,0-1 1,0 0-1,0 0 0,-1 1 1,1-1-1,0 0 1,0 0-1,0 1 0,0-1 1,0 0-1,0 0 1,0 1-1,0-1 0,0 0 1,0 0-1,0 1 1,1-1-1,-1 0 0,0 0 1,0 1-1,0-1 1,0 0-1,0 0 0,0 0 1,1 1-1,-1-1 0,0 0 1,0 0-1,0 0 1,0 1-1,1-1 0,-1 0 1,0 0-1,0 0 1,1 0-1,-1 0 0,0 1 1,0-1-1,0 0 1,1 0-1,-1 0 0,0 0 1,0 0-1,1 0 1,-1 0-1,0 0 0,1 0 1,-1 0-1,0 0 0,0 0 1,1 0-1,-1 0 1,0 0-1,0 0 0,1-1 33,-5 6-2522</inkml:trace>
  <inkml:trace contextRef="#ctx0" brushRef="#br0" timeOffset="2495.893">1394 556 8128,'6'7'4115,"-5"22"-6326,-32 70 4131,27 55-2587,4-142-1056,-3-3-3199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3:50.056"/>
    </inkml:context>
    <inkml:brush xml:id="br0">
      <inkml:brushProperty name="width" value="0.1" units="cm"/>
      <inkml:brushProperty name="height" value="0.1" units="cm"/>
      <inkml:brushProperty name="color" value="#F6630D"/>
    </inkml:brush>
  </inkml:definitions>
  <inkml:trace contextRef="#ctx0" brushRef="#br0">1 1 4320,'26'4'2394,"-8"20"977,-15-14-3071,0 0-1,-1 0 1,0 0 0,-1 0-1,0 0 1,0 0 0,-1 0-1,-1 0 1,0 7-300,0 15 71,21 255 49,-9-181-165,2 100 103,-21-171-682,7-35 432,-12-12-960,13 5-682,0-5 522</inkml:trace>
  <inkml:trace contextRef="#ctx0" brushRef="#br0" timeOffset="529.266">140 493 5056,'1'3'2524,"2"-14"-2616,11-38 1143,7-13 911,96-45-2277,88-51 1462,-125 103-870,-66 61-2975,-19-2-38</inkml:trace>
  <inkml:trace contextRef="#ctx0" brushRef="#br0" timeOffset="1159.101">179 497 5568,'21'-8'2954,"-5"-3"-2591,24 43 2010,-18-9-2230,1 0 1,1-1-1,1-2 0,0 0 0,2-2 0,5 2-143,8 4 168,-1 2 0,-1 1 0,-1 2 0,14 16-168,-6 10 960,-42-46-408,-16 2-9680,-3-11 6195</inkml:trace>
  <inkml:trace contextRef="#ctx0" brushRef="#br0" timeOffset="3168.137">801 1108 5472,'0'1'191,"1"1"1,-1 0-1,0-1 0,0 1 1,0 0-1,0-1 0,0 1 1,0 0-1,0 0 0,-1-1 1,1 1-1,0-1 0,-1 1 1,0 0-1,1-1 0,-1 1 1,0-1-1,0 1 1,0-1-1,0 0 0,0 1 1,0-1-1,0 0 0,0 0 1,-1 1-192,0 3 1306,4-10-831,24-55-166,-13 34-372,1 0 0,1 1 0,2 0 1,0 1-1,6-4 63,-5 8 93,2 1 0,0 1 1,2 0-1,22-14-93,-42 30 38,0-1 1,1 1-1,-1 0 1,1 0-1,0 0 1,0 0-1,-1 0 0,1 1 1,0-1-1,1 1 1,-1 0-1,0 0 1,0 0-1,0 0 0,1 1 1,-1-1-1,0 1 1,1 0-1,-1 0 1,0 0-1,1 0 0,-1 1 1,0-1-1,1 1 1,-1 0-1,0 0 1,0 0-1,0 0 0,1 1 1,-1-1-1,-1 1 1,1 0-1,0-1 1,1 3-39,6 6 130,-1 0 1,0 1-1,-1 1 1,-1 0-1,1 0 1,-2 0-1,5 12-130,28 46-359,-16-34-4110,-19-51-992,-4-1 2949</inkml:trace>
  <inkml:trace contextRef="#ctx0" brushRef="#br0" timeOffset="3461.35">1090 454 8896,'-8'-9'3296,"8"9"-2560,0-4-224,0 4-1056,0 0 192,4 0 0,0 4 224,6 1 928,-2-1-416,-3 4 768,3 0-672,-2 4 64,2-1-352,-3 1-512,-1 0 128,0 0-1824,0 0 1120,-8-7-5888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3:08.661"/>
    </inkml:context>
    <inkml:brush xml:id="br0">
      <inkml:brushProperty name="width" value="0.1" units="cm"/>
      <inkml:brushProperty name="height" value="0.1" units="cm"/>
      <inkml:brushProperty name="color" value="#FF0066"/>
    </inkml:brush>
    <inkml:brush xml:id="br1">
      <inkml:brushProperty name="width" value="0.1" units="cm"/>
      <inkml:brushProperty name="height" value="0.1" units="cm"/>
      <inkml:brushProperty name="color" value="#F6630D"/>
    </inkml:brush>
  </inkml:definitions>
  <inkml:trace contextRef="#ctx0" brushRef="#br0">289 141 3136,'-5'1'3472,"-5"-10"-2782,-1-1-596,-21-11-62,26 19 65,0 0 0,0 0 0,0 1 0,-1 0 0,1 0 0,0 0 0,0 1 0,-1 0 1,1 0-1,0 1 0,-2-1-97,-13 1 196,-58 26 291,69-22-468,-29 48 525,37-50-469,1 1-38,0 0 0,1 1 0,-1-1 0,1 0 0,0 1 0,0-1 0,0 0 0,1 1-1,-1-1 1,1 0 0,0 0 0,0 0 0,1 1 0,-1-1 0,1 0 0,0-1 0,0 1 0,3 3-37,7 22-94,11 35 350,-19-57-186,0 0 1,1 0 0,-1 0-1,2 0 1,-1-1-1,1 0 1,0 0 0,0-1-1,1 0 1,-1 0-1,1 0 1,0-1 0,1 0-1,-1 0 1,1-1-1,-1 0 1,1 0 0,0-1-1,0 0 1,0 0 0,1-1-1,-1 0 1,0-1-1,1 1 1,5-2-71,-7 1 20,1-1 0,-1 0 0,0-1-1,0 0 1,0 0 0,0 0 0,-1-1 0,1 0 0,-1 0 0,1 0-1,-1-1 1,0 0 0,0-1 0,-1 1 0,1-1 0,-1 0 0,0 0-1,0-1 1,-1 0 0,0 1 0,0-1 0,0-1 0,0 1 0,-1-1-1,0 1 1,-1-1 0,0 0 0,0 0 0,0 0-20,-2 6 0,2-10-6,0-1 0,-1 1 1,-1-1-1,0 0 0,-1 1 0,0-1 0,0 0 0,-2 1 0,0-3 6,0-1 4,-2 1 1,1 0-1,-2 0 1,1 1-1,-2 0 1,0 0-1,-1 0 1,0 1-1,0 0 1,-2 0-1,1 1 1,-2 0-1,-5-4-4,5 10 14,0 1 1,0 0-1,-1 0 0,1 2 0,-1-1 1,0 1-1,0 1 0,0 0 0,0 1 0,0 0 1,0 0-1,0 2 0,0-1 0,1 2 1,-5 0-15,-40 24-632,41 10-3387,15-20 2051,0 2-1573</inkml:trace>
  <inkml:trace contextRef="#ctx0" brushRef="#br0" timeOffset="1049.419">334 118 3392,'10'-4'2757,"-8"5"-2700,0 0-1,-1 0 1,1-1-1,0 1 1,-1 0 0,1 1-1,0-1 1,-1 0-1,0 0 1,1 1-1,-1-1 1,0 0 0,1 1-1,-1 0 1,0-1-1,0 1 1,0 0-1,-1-1 1,1 1 0,0 0-1,0 0 1,-1 0-1,0-1 1,1 1-1,-1 0 1,0 0 0,0 0-1,0 1-56,0 65 1019,0-30-535,0 1 0,-3-1 0,-1 0 1,-2 0-1,-7 21-484,8-30 134,2 1 1,0 0-1,2 0 1,2 0-1,0 3-134,1-5 48,-1 1 154,2 1-1,0-1 0,2 0 0,9 28-201,21 54 102,-47-68-44,11-42-164,1-1-508,4-8-2084,2-2 783,1-3-2058</inkml:trace>
  <inkml:trace contextRef="#ctx0" brushRef="#br0" timeOffset="2274.032">570 888 4160,'0'0'53,"0"1"1,0 0 0,0-1-1,0 1 1,0 0-1,0-1 1,0 1 0,0 0-1,0-1 1,0 1-1,0 0 1,0-1 0,1 1-1,-1 0 1,0-1-1,0 1 1,1 0 0,-1-1-1,1 1 1,-1-1-1,0 1 1,1-1 0,-1 1-1,1-1 1,-1 1-1,1-1 1,-1 1 0,1-1-1,0 1 1,-1-1-1,1 0 1,-1 1 0,1-1-1,0 0 1,-1 0-1,1 0 1,0 1 0,-1-1-1,1 0 1,0 0-1,-1 0 1,1 0 0,0 0-1,0 0 1,-1 0-1,1-1 1,0 1 0,-1 0-1,1 0 1,0 0-1,-1-1 1,1 1 0,-1 0-1,1-1 1,0 1-1,-1 0 1,1-1 0,-1 1-1,1-1 1,0 0-54,52-54 1485,-39 36-1413,48-80 72,23-4 245,-84 102-378,-1 0-1,1 0 0,0 0 0,-1 0 0,1 1 1,0-1-1,0 0 0,0 1 0,0-1 0,-1 1 1,1-1-1,0 1 0,0-1 0,0 1 0,0-1 1,0 1-1,0 0 0,0 0 0,0 0 0,1-1 1,-1 1-1,0 0 0,0 0 0,0 0 0,0 1 1,0-1-1,0 0 0,0 0 0,0 0 0,0 1 1,0-1-1,0 1 0,0-1 0,0 1 0,0-1 1,0 1-1,-1-1 0,1 1 0,0 0 0,0-1 1,0 1-1,-1 0 0,1 0 0,0 0 0,-1 0 1,1 0-1,-1-1 0,1 1 0,-1 0 0,0 0 1,1 0-1,-1 0 0,0 0 0,1 0 0,-1 0 1,0 1-1,0-1-10,-1 41 620,0-21-497,0 0 0,2 0 0,0 0 0,1-1 1,1 1-1,1 0 0,1-1 0,0 0 0,4 5-123,-9-25-36,0 1-1,0-1 1,0 0 0,-1 1 0,1-1 0,1 0 0,-1 1 0,0-1 0,0 0 0,0 1 0,0-1 0,0 0-1,0 1 1,0-1 0,0 0 0,0 1 0,1-1 0,-1 0 0,0 1 0,0-1 0,0 0 0,1 0-1,-1 1 1,0-1 0,0 0 0,1 0 0,-1 1 0,0-1 0,1 0 0,-1 0 0,0 0 0,1 0 0,-1 0-1,0 1 1,1-1 0,-1 0 0,0 0 0,1 0 0,-1 0 0,0 0 0,1 0 0,-1 0 0,0 0-1,1 0 1,-1 0 0,0 0 0,1 0 0,-1-1 0,0 1 0,1 0 0,-1 0 0,0 0 0,1 0 0,-1 0-1,0-1 1,1 1 36,-1-7-3802</inkml:trace>
  <inkml:trace contextRef="#ctx0" brushRef="#br0" timeOffset="2587.254">700 383 9056,'-4'-10'3360,"8"6"-2624,10-1-192,-5 5-288,-1 0-256,6 0-800,-1 0 448,1 0-544,-1 0 512,1 0 192,-5 0 128,-5 5 608,0-1-288,0 0-384,-4-2 64,-8 11-3104,-9-5 1728</inkml:trace>
  <inkml:trace contextRef="#ctx0" brushRef="#br1" timeOffset="97207.188">1196 154 1728,'-13'27'5039,"-1"-2"-4782,11-15-161,0 0 1,1 0-1,0 1 1,1-1-1,0 1 1,0 0-1,1-1 1,1 1 0,0 0-1,1 3-96,0-5 23,36 195 119,30 73-142,-42-210-106,-20-39 285,-4-18-165,-1-22-1679,-1 4-1423</inkml:trace>
  <inkml:trace contextRef="#ctx0" brushRef="#br1" timeOffset="97715.836">1223 670 5408,'32'-40'3541,"66"-60"-3088,75-120 1435,-163 209-2087,1 0 0,0 1 0,1 0 0,0 1 0,0 0 0,14-7 199,-12 13-159,-23 25-5869,-1-19 3783</inkml:trace>
  <inkml:trace contextRef="#ctx0" brushRef="#br1" timeOffset="98257.396">1326 615 2976,'119'7'4485,"-74"18"-1707,10 31-2742,-43-42 137,27 26-239,2-2 0,1-3 0,6 3 66,41 18 651,-80-52-2123,-13-4 939</inkml:trace>
  <inkml:trace contextRef="#ctx0" brushRef="#br1" timeOffset="99400.215">1737 1201 4320,'0'1'76,"0"0"0,0-1 0,0 1 0,0 0 0,0-1 0,0 1 0,0 0 0,0-1 0,1 1 0,-1 0 0,0-1 0,1 1 0,-1 0 0,0-1 0,1 1 0,-1-1 0,0 1 0,1-1 0,-1 1 0,1-1 0,-1 1 0,1-1 0,-1 1 0,1-1 0,0 0 0,-1 1 0,1-1 0,0 0 0,-1 1 0,1-1 0,-1 0 0,1 0 0,0 0 0,0 1 1,-1-1-1,1 0 0,0 0 0,-1 0 0,1 0 0,0 0 0,-1-1 0,1 1 0,0 0 0,-1 0 0,1 0 0,0 0 0,-1-1 0,1 1 0,0 0 0,-1-1 0,1 1 0,-1-1 0,1 1 0,-1 0 0,1-1 0,0 0-76,37-23 304,-38 24-236,24-21 572,0 0 0,-2-1 0,-1-2 0,9-11-640,76-75 245,-105 109-253,0-1 1,-1 1-1,1 0 0,0 0 0,-1 0 0,1 0 0,0 0 0,0 0 0,0 0 0,0 0 0,0 0 1,0 0-1,0 1 0,1-1 0,-1 0 0,0 1 0,0-1 0,1 1 0,-1-1 0,0 1 0,0-1 1,1 1-1,-1 0 0,1 0 0,-1 0 0,0 0 0,1 0 0,-1 0 0,0 0 0,1 0 0,-1 0 1,0 1-1,1-1 0,-1 1 0,0-1 0,0 1 0,1-1 0,-1 1 0,0 0 0,0-1 1,0 1-1,0 0 0,0 0 0,0 0 0,0 0 0,0 0 0,0 0 0,0 0 0,-1 0 0,1 0 1,0 1-1,0 0 8,12 51-20,11 16 312,-2-45-2591,-13-24 1142</inkml:trace>
  <inkml:trace contextRef="#ctx0" brushRef="#br1" timeOffset="99663.245">1875 443 8320,'-4'0'3072,"4"0"-2400,4 4-160,-4-4-224,4 4-256,1 0-448,-1 0 224,0 0-608,0 0 448,-4 0-1408,0 0 992,-12 4-4000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33:23.110"/>
    </inkml:context>
    <inkml:brush xml:id="br0">
      <inkml:brushProperty name="width" value="0.1" units="cm"/>
      <inkml:brushProperty name="height" value="0.1" units="cm"/>
      <inkml:brushProperty name="color" value="#FF0066"/>
    </inkml:brush>
    <inkml:brush xml:id="br1">
      <inkml:brushProperty name="width" value="0.1" units="cm"/>
      <inkml:brushProperty name="height" value="0.1" units="cm"/>
      <inkml:brushProperty name="color" value="#F6630D"/>
    </inkml:brush>
  </inkml:definitions>
  <inkml:trace contextRef="#ctx0" brushRef="#br0">211 44 3392,'-84'27'2842,"7"29"-1548,64-44-1020,10-9-144,0 0-1,-1 0 0,2 1 0,-1-1 0,0 1 0,1 0 1,-1 0-1,1 0 0,0 0 0,0 0 0,1 0 0,-1 1 0,1-1 1,0 1-1,0-1 0,0 0 0,1 1 0,0 0 0,0-1 1,0 1-1,0-1 0,1 1 0,0 1-129,15 22 347,29 71 442,-42-94-784,-1 1 1,1-1-1,1 0 1,-1 1-1,0-1 1,1-1-1,0 1 1,1-1-1,-1 1 1,0-1-1,1 0 1,0-1-1,0 1 1,0-1-1,1 0 1,-1-1-1,1 1 1,0-1-1,-1 0 1,1 0-1,0-1 1,0 1-1,0-1 1,0-1-1,0 1 1,0-1-1,1 0 1,-1-1-1,0 1 1,0-1-1,0 0 1,0-1-1,0 1 1,1-2-6,5-2-20,0-1 0,0 0 0,0-1 0,-1 0 0,0-1 0,0-1 0,-1 1 0,0-2 0,-1 1 0,0-1 0,0-1 0,-1 0 0,0 0 0,-1 0 0,-1-1 0,1-1 20,-5 6-17,-1-1 1,0 0 0,0 0 0,-1 0-1,0 1 1,-1-1 0,1 0 0,-2 0-1,1 1 1,-1-1 0,0 0 0,0 1-1,-1 0 1,0-1 0,0 1 0,-1 0-1,0 1 1,0-1 0,-1 1 0,0-1-1,-3-2 17,-18-34-42,24 39 33,0-1 9,0 0-1,0 1 1,0-1-1,-1 1 0,1 0 1,-1-1-1,0 1 1,0 0-1,-1 0 0,1 1 1,-1-1-1,0 1 1,1 0-1,-2 0 0,1 0 1,0 0-1,-1 1 1,1 0-1,-1 0 0,1 0 1,-1 0-1,-3 0 1,-1 3-222,0 1 0,0 0 0,0 0 0,0 1-1,0 0 1,0 1 0,1 0 0,-1 0 0,1 1 0,0 0 0,1 0-1,-1 1 1,0 0 222,-19 13-1544,0 1-2034</inkml:trace>
  <inkml:trace contextRef="#ctx0" brushRef="#br0" timeOffset="854.376">341 67 4640,'-3'-21'2309,"2"19"-2458,-4 2 1701,31 48-1158,-19-32-352,-1 0-1,0 0 0,-2 1 1,0 0-1,0 0 0,-2 0 0,0 0 1,-1 0-1,-1 0 0,0 0 1,-3 17-42,2 19 239,1-44-220,-1 85 611,4 0 0,5-1 0,4 3-630,15 72 811,-26-153-1302,-11-30-2602,1 3 1813</inkml:trace>
  <inkml:trace contextRef="#ctx0" brushRef="#br0" timeOffset="1875.077">712 707 5984,'-1'-4'2957,"-2"-12"-2522,5 14-352,0 0 1,0 0-1,0 0 1,0 1-1,0-1 1,0 0 0,1 1-1,-1 0 1,0-1-1,1 1 1,-1 0-1,1 0 1,-1 1-1,1-1 1,0 1 0,-1-1-1,2 1-83,2-2 78,1 0-93,1 0 1,0 1-1,-1 0 0,1 0 0,0 1 0,0 0 0,0 0 0,-1 1 1,1-1-1,0 2 0,0-1 0,-1 1 0,1 1 0,-1-1 15,-5-1 1,-1 0 0,0-1 0,0 1-1,0 0 1,0 0 0,0 0-1,-1 0 1,1 0 0,0 0 0,0 0-1,0 0 1,-1 0 0,1 0 0,-1 0-1,1 0 1,-1 1 0,1-1 0,-1 0-1,0 0 1,1 1 0,-1-1-1,0 0 1,0 0 0,0 1 0,0-1-1,0 0 1,0 1 0,0-1 0,-1 0-1,1 0 1,0 1 0,-1-1-1,1 0 1,-1 0 0,1 0-1,-22 45 60,21-45-60,-17 31 20,2 0 0,0 2 0,3 0 0,-7 24-20,-7 62 496,27-119-433,0 1 1,-1-1-1,1 1 0,0-1 1,0 1-1,0-1 1,0 1-1,1 0 1,-1-1-1,0 1 0,1-1 1,-1 1-1,1-1 1,-1 0-1,1 1 1,0-1-1,0 1 1,-1-1-1,1 0 0,0 0 1,0 1-1,0-1 1,0 0-1,1 0 1,-1 0-1,0 0 0,0 0 1,1-1-1,-1 1 1,0 0-1,1 0 1,-1-1-1,1 1 0,-1-1 1,1 0-1,-1 1 1,1-1-1,0 0-63,82-31 128,22-4-112,-105 35-25,0 0 0,0-1-1,0 1 1,0 0 0,0 0 0,0 0-1,0 0 1,0 0 0,0 0 0,-1 0-1,1 0 1,0 0 0,0 1-1,0-1 1,0 0 0,0 1 0,0-1-1,0 0 1,-1 1 0,1-1 0,0 1-1,0-1 1,-1 1 0,1 0-1,0-1 1,-1 1 0,1 0 0,-1-1-1,1 1 1,0 0 0,-1 0 0,0-1-1,1 1 1,-1 0 0,1 0-1,-1 0 1,0 0 0,0 0 0,0 0-1,1-1 1,-1 1 0,0 1 9,-11 13-2560,4-13 539,1-4-2667</inkml:trace>
  <inkml:trace contextRef="#ctx0" brushRef="#br1" timeOffset="88253.921">1260 112 4064,'-7'8'2090,"6"-8"-1818,-13 8 231,11-5 3357,34 42-3727,-23-22-140,-1 0 0,-1 1 0,-1-1 0,0 1 0,-2 0 0,0 22 7,-1-16 0,7 63 24,13 229 197,-13-234-280,-4-104-3029,0 2 1638</inkml:trace>
  <inkml:trace contextRef="#ctx0" brushRef="#br1" timeOffset="88565.005">1368 584 6144,'21'-21'3093,"39"-82"-4362,-44 77 813,0-6 723,1 2 1,1 1-1,2 0 1,1 1-1,2 1 1,0 2 0,2 0-1,0 1 1,10-5-268,1 16-2486,-31 13 1516</inkml:trace>
  <inkml:trace contextRef="#ctx0" brushRef="#br1" timeOffset="88950.94">1394 536 6304,'2'-4'2826,"5"1"-2824,0 0-1,0 0 1,1 1-1,0 0 1,-1 0-1,1 1 1,0 0-1,0 0 1,-1 1-1,1 0 1,0 0-1,0 1 1,0 0-1,-1 0 1,1 1-1,0 0 1,-1 0-1,7 3-1,6 5 11,0 0 1,-1 2-1,0 0 1,0 1-1,-2 0 1,1 2-1,-2 0 0,0 1 1,-1 1-1,1 2-11,12 11-1165,-14-19-104,3-5-2240</inkml:trace>
  <inkml:trace contextRef="#ctx0" brushRef="#br1" timeOffset="89910.684">2096 616 4384,'29'9'2165,"-27"-10"-2269,-1 1 0,1 0 0,-1 0 0,1 0 0,-1 0 0,1 0 0,-1 0 0,1 0 0,-1 1 0,1-1 0,-1 1 0,0-1-1,1 1 1,-1-1 0,1 1 0,-1 0 0,0-1 0,0 1 0,1 0 0,-1 0 0,0 0 0,0 0 0,0 0 0,0 0 0,0 1 0,0-1 0,0 0 0,-1 0-1,1 1 1,0-1 0,-1 0 0,1 1 0,-1-1 0,1 1 0,-1-1 0,0 1 0,1-1 0,-1 1 0,0-1 0,0 1 0,0-1 0,0 1 0,0-1 104,-37 63 4618,-23 81-3119,59-142-1418,0 0 1,1 0 0,-1 0-1,1 0 1,0 0 0,0 0 0,0 0-1,0 0 1,0 0 0,0 0-1,1 0 1,-1 0 0,1 0-1,0 0 1,0-1 0,0 1-1,1 0 1,-1 0 0,2 1-82,2-1 139,-1-2 1,1 1 0,0 0-1,0-1 1,0 0 0,0 0-1,0-1 1,0 1 0,0-1-1,1 0 1,-1-1 0,0 1 0,0-1-1,0 0 1,0 0 0,0-1-1,0 1 1,-1-1 0,1 0-1,3-2-139,27-7-63,-33 10 60,-1 1 1,1-1-1,-1 1 0,1-1 0,-1 1 1,1 0-1,0-1 0,-1 1 0,1 0 0,-1 0 1,1 0-1,0 0 0,-1 0 0,1 1 0,-1-1 1,1 0-1,0 1 0,-1-1 0,1 1 1,-1 0-1,1-1 0,-1 1 0,0 0 0,1 0 1,-1 0-1,0 0 0,0 0 0,1 0 0,-1 0 1,0 1-1,0-1 0,0 0 0,0 1 0,-1-1 1,1 0-1,0 1 0,-1-1 0,1 1 1,0-1-1,-1 1 0,0-1 0,1 1 0,-1 0 1,0-1 2,0 14-3078,0-13 1484</inkml:trace>
  <inkml:trace contextRef="#ctx0" brushRef="#br1" timeOffset="90745.011">2086 643 1728,'0'0'77,"0"0"-1,0 0 1,0 0-1,0-1 1,0 1-1,0 0 1,0 0 0,0 0-1,0 0 1,0 0-1,0-1 1,0 1-1,0 0 1,0 0-1,0 0 1,0 0 0,0 0-1,0-1 1,0 1-1,0 0 1,0 0-1,0 0 1,0 0 0,0 0-1,0-1 1,0 1-1,0 0 1,0 0-77,0 0 907,0 0 399,0 0-341,0 0 139,0 0-410,0-1-134,-4-3-283,0-3-234,-5-3-70,9 9-90,0 1 42,13-12 139,23 0-2608,-31 12 1435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02.150"/>
    </inkml:context>
    <inkml:brush xml:id="br0">
      <inkml:brushProperty name="width" value="0.025" units="cm"/>
      <inkml:brushProperty name="height" value="0.025" units="cm"/>
      <inkml:brushProperty name="color" value="#E71224"/>
    </inkml:brush>
  </inkml:definitions>
  <inkml:trace contextRef="#ctx0" brushRef="#br0">226 194 2472 0 0,'0'0'69'0'0,"-1"0"6"0"0,-3 0-71 0 0,3 0-69 0 0,1 0-35 0 0,-26-6 80 0 0,24 6 385 0 0,-1-1-37 0 0,-21-4 40 0 0,16 1-357 0 0,7 3 50 0 0,1 1 44 0 0,0 0 14 0 0,0 0 1 0 0,0 0 5 0 0,0 0 23 0 0,0 0 11 0 0,0 0 1 0 0,0 0 12 0 0,-2 0 52 0 0,-7 0 28 0 0,7 0 4 0 0,2 0-20 0 0,0 0-83 0 0,0 0-32 0 0,0 0-7 0 0,0 0 2 0 0,0 0 17 0 0,0 0 10 0 0,0 0 1 0 0,0 0 36 0 0,0 0 152 0 0,0 0 69 0 0,0 0 14 0 0,0 0-42 0 0,0 0-180 0 0,-2 0-81 0 0,-5 0-108 0 0,-5 0 3794 0 0,-1 5-3158 0 0,11-3-287 0 0,2-2-30 0 0,-19 3 957 0 0,17-2-1011 0 0,2-1 10 0 0,0 0-35 0 0,0 55-127 0 0,0-53-33 0 0,0-2 5 0 0,0 0 6 0 0,0 0 53 0 0,0 0 20 0 0,0 0 6 0 0,0 0-15 0 0,2-1-38 0 0,81-9 903 0 0,-81 9-1024 0 0,0 0 0 0 0,0 1 0 0 0,0 0 0 0 0,0-1 0 0 0,1 1 0 0 0,-1 0 0 0 0,0 0 0 0 0,0 0 0 0 0,0 1 0 0 0,0-1 0 0 0,1 0 0 0 0,-1 1 0 0 0,0 0 0 0 0,0-1 0 0 0,0 1 0 0 0,0 0 0 0 0,0 0 0 0 0,0 0 0 0 0,1 1 0 0 0,-2-1 8 0 0,0 0-1 0 0,1 0 0 0 0,-1 0 0 0 0,0 0 0 0 0,1 0 0 0 0,-1-1 0 0 0,1 1 0 0 0,-1 0 0 0 0,1-1 1 0 0,0 1-1 0 0,-1-1 0 0 0,1 1 0 0 0,-1-1 0 0 0,1 0 0 0 0,0 0 0 0 0,-1 0 0 0 0,1 0 0 0 0,0 0 1 0 0,-1 0-1 0 0,1 0 0 0 0,0-1 0 0 0,-1 1 0 0 0,1 0 0 0 0,-1-1 0 0 0,1 1 0 0 0,-1-1 0 0 0,1 0 1 0 0,-1 0-1 0 0,1 1 0 0 0,-1-1 0 0 0,1 0 0 0 0,-1 0 0 0 0,0 0 0 0 0,0-1 0 0 0,0 1 0 0 0,1 0-7 0 0,56-53 176 0 0,-17 21-249 0 0,-13-6 196 0 0,-16 17-98 0 0,-11 19 28 0 0,-1-6 17 0 0,0 6-27 0 0,1 1 0 0 0,-1-1 0 0 0,0 1 1 0 0,0 0-1 0 0,0-1 0 0 0,0 1 0 0 0,0-1 1 0 0,-1 1-1 0 0,1-1 0 0 0,-1 1 0 0 0,1-1 1 0 0,-1 1-1 0 0,0 0 0 0 0,0-1 0 0 0,0 1 1 0 0,0 0-1 0 0,0 0 0 0 0,-1 0 0 0 0,1 0 1 0 0,-1 0-1 0 0,0-1-43 0 0,-24-20 486 0 0,23 22-563 0 0,-10 1-72 0 0,-29 0 447 0 0,0 6-370 0 0,14-1 91 0 0,0 2 249 0 0,-14 7-331 0 0,21-3 75 0 0,18-9 36 0 0,-24 22-36 0 0,15-17-12 0 0,-24 23 0 0 0,22-10 0 0 0,1-1 0 0 0,-18 30 75 0 0,26-38-18 0 0,4-9-47 0 0,0 0 0 0 0,0 0 0 0 0,0 0-1 0 0,0 0 1 0 0,0 0 0 0 0,1 0 0 0 0,-1 1-1 0 0,1-1 1 0 0,-1 0 0 0 0,1 0 0 0 0,0 1-1 0 0,0-1 1 0 0,0 0 0 0 0,0 0 0 0 0,0 1 0 0 0,1-1-1 0 0,-1 0 1 0 0,1 0 0 0 0,-1 0 0 0 0,1 1-1 0 0,0-1 1 0 0,0 0 0 0 0,0 0 0 0 0,0 0-1 0 0,1 1-9 0 0,24 36 0 0 0,-4-1 0 0 0,19 4 0 0 0,-25-12 83 0 0,40 28 258 0 0,-9-46 427 0 0,75-6-192 0 0,-110-7-522 0 0,-5-4-32 0 0,-6 4 38 0 0,-1 1-12 0 0,0 0-94 0 0,0 0-45 0 0,0 0-104 0 0,0 0-42 0 0,0 0-10 0 0,0 0-206 0 0,0 0-863 0 0,0 0-371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15:29:49.191"/>
    </inkml:context>
    <inkml:brush xml:id="br0">
      <inkml:brushProperty name="width" value="0.05" units="cm"/>
      <inkml:brushProperty name="height" value="0.05" units="cm"/>
    </inkml:brush>
    <inkml:brush xml:id="br1">
      <inkml:brushProperty name="width" value="0.1" units="cm"/>
      <inkml:brushProperty name="height" value="0.1" units="cm"/>
      <inkml:brushProperty name="color" value="#849398"/>
    </inkml:brush>
    <inkml:brush xml:id="br2">
      <inkml:brushProperty name="width" value="0.1" units="cm"/>
      <inkml:brushProperty name="height" value="0.1" units="cm"/>
      <inkml:brushProperty name="color" value="#33CCFF"/>
    </inkml:brush>
  </inkml:definitions>
  <inkml:trace contextRef="#ctx0" brushRef="#br0">8117 4572 5152,'13'0'2613,"-12"0"-2410,3 12 890,-3-8-592,3-4-1007</inkml:trace>
  <inkml:trace contextRef="#ctx0" brushRef="#br0" timeOffset="333.594">8738 4556 5568,'5'-4'2048,"-1"4"-1568,4 0-160,-8 0-960,0 4 288,6 0-768,-2 4 640,0 0 160,1 0 192,-1 0 256,6-4-64,-2 0-32,1 0 0,0 1-832</inkml:trace>
  <inkml:trace contextRef="#ctx0" brushRef="#br0" timeOffset="614.964">9230 4525 8896,'17'0'3296,"-8"4"-2560,0 0-224,-5-4-1536,1 4 448,0 0-2176,3-4 1568,1 0-96,5-4 768,-1-4 1184,1 0-352,3 0-96</inkml:trace>
  <inkml:trace contextRef="#ctx0" brushRef="#br0" timeOffset="3633.157">10868 4560 2144,'0'0'699,"9"9"840,-4-3 2537,-1 11-2774,0 90-886,5 99 773,-9-205-1177,0 0 0,-1-1 0,1 1 0,0 0 0,0 0 0,0-1 0,0 1 0,0 0 0,0 0 0,0-1 0,0 1 0,0 0 0,0-1 0,1 1 0,-1 0 0,0 0 0,0-1 0,1 1 0,-1 0 0,0-1 0,1 1 0,-1-1 0,1 1 0,-1 0 0,1-1 0,-1 1 0,1-1 0,-1 1 0,1-1 0,0 1 0,-1-1 0,1 0 0,0 1 0,-1-1 0,1 0 0,0 1 0,-1-1 0,1 0 0,0 0 0,0 0 0,-1 0 0,1 0 0,0 0 0,-1 0 0,1 0 0,0 0 0,0 0 0,-1 0 0,1 0 0,0 0 0,0 0 0,-1-1 0,1 1 0,0 0 0,-1-1 0,1 1 0,0 0 0,-1-1 0,1 1 0,0-1-12,119-110-89,-99 88 39,161-151 136,-175 167-38,19-12 73,-26 19-128,1 0 0,-1 0 0,1 0 0,0 0 1,-1 0-1,1 0 0,-1 0 0,1 0 0,-1 0 1,1 0-1,-1 0 0,1 0 0,-1 1 0,1-1 1,-1 0-1,1 0 0,-1 1 0,1-1 0,-1 0 0,1 1 1,-1-1-1,1 0 0,-1 1 0,0-1 0,1 1 1,-1-1-1,0 0 0,1 1 0,-1-1 0,0 1 1,0-1-1,1 1 0,-1-1 0,0 1 0,0-1 0,0 1 1,0-1-1,0 1 0,0 0 0,0-1 0,0 1 1,0-1-1,0 1 0,0-1 0,0 1 0,0-1 1,0 1-1,0-1 0,0 1 0,-1-1 0,1 1 0,0-1 1,0 1 6,0 216 304,-13-99-102,3-74-1588,10-37-2572,5-14 284</inkml:trace>
  <inkml:trace contextRef="#ctx0" brushRef="#br0" timeOffset="6967.331">13792 4560 4160,'4'-18'2032,"-4"17"-2166,0 1-218,0 0-597,0 0 437,0 0 683,6 11 4698,10 137-2789,-19 57-2053,2-203-23,1-1 0,-1 1 1,1 0-1,-1 0 0,1-1 1,0 1-1,0 0 0,0 0 0,0-1 1,0 1-1,0 0 0,1 0 1,-1 0-1,1-1 0,-1 1 1,1 0-1,-1-1 0,1 1 1,0-1-1,0 1 0,0-1 1,0 1-1,0-1 0,0 1 0,0-1 1,1 0-1,-1 0 0,0 1 1,1-1-1,-1 0 0,1 0 1,-1 0-1,1-1 0,-1 1 1,1 0-1,0-1 0,-1 1 0,1-1 1,0 1-1,0-1 0,-1 0 1,1 0-1,0 1 0,0-1 1,0-1-1,-1 1 0,2 0-4,9-5-40,1 0 0,-1-1 0,0-1 0,-1 1 0,1-2 0,-2 0 0,1 0 0,-1-1 0,0 0 0,5-7 40,78-110 971,-92 124-944,0 0-1,0 0 1,-1 0 0,1 0-1,1 0 1,-1 0 0,0 0-1,0 0 1,1 1 0,-1-1-1,1 0 1,-1 1 0,1-1-1,0 1 1,0-1 0,-1 1-1,1 0 1,0 0 0,0 0-1,0 0 1,0 0 0,1 1-1,-1-1 1,0 0 0,0 1-1,0 0 1,1-1 0,-1 1-1,0 0 1,0 0 0,0 0-1,1 1 1,-1-1 0,0 0-1,0 1 1,0 0 0,1-1-1,-1 1 1,0 0 0,0 0-1,0 0 1,0 0 0,-1 0-1,1 1 1,0-1 0,1 1-27,6 58 960,18 85-848,0-57-326,-26-88 122,-1 0 0,0 1 0,0-1-1,0 0 1,0 0 0,1 1 0,-1-1 0,0 0 0,0 1-1,0-1 1,0 0 0,0 0 0,0 1 0,0-1-1,1 0 1,-1 1 0,0-1 0,0 0 0,0 0-1,0 1 1,0-1 0,-1 0 0,1 1 0,0-1 0,0 0-1,0 1 1,0-1 0,0 0 0,0 0 0,0 1-1,-1-1 1,1 0 0,0 0 0,0 1 0,0-1-1,0 0 1,-1 0 0,1 0 0,0 1 0,0-1 0,-1 0-1,1 0 1,0 0 0,0 0 0,-1 1 0,1-1-1,0 0 1,-1 0 0,1 0 0,0 0 0,0 0-1,-1 0 1,1 0 0,0 0 0,-1 0 0,1 0 0,0 0-1,-1 0 1,1 0 0,0 0 0,0 0 0,-1 0-1,1 0 93,-16-3-4538</inkml:trace>
  <inkml:trace contextRef="#ctx0" brushRef="#br0" timeOffset="5328.331">12859 3881 5056,'0'0'49,"0"-1"1,1 1-1,-1-1 1,0 0 0,1 1-1,-1-1 1,0 1-1,1-1 1,-1 1-1,0-1 1,1 1-1,-1 0 1,1-1-1,-1 1 1,1-1-1,-1 1 1,1 0-1,-1 0 1,1-1 0,0 1-1,-1 0 1,1 0-1,-1-1 1,1 1-1,0 0 1,-1 0-1,1 0 1,0 0-1,-1 0 1,1 0-1,-1 0 1,1 0 0,0 0-1,-1 0 1,1 1-1,-1-1 1,1 0-1,0 0 1,-1 1-1,1-1 1,-1 0-1,1 0 1,-1 1-1,1-1 1,-1 1-1,1-1 1,-1 0 0,1 1-1,-1-1 1,0 1-1,1-1 1,-1 1-1,0-1 1,1 1-1,-1 0 1,0-1-1,0 1 1,1-1-1,-1 1-49,39 75 3344,45 19-2074,4 7-748,71 61-522,-130-138 2,-1 0 1,-1 3-1,-1 0 0,-2 1 0,-1 1 1,-1 2-1,-2 0 0,-1 1 0,-1 1 0,-3 1 1,0 0-1,-1 4-2,-13-37-117,0 0 0,-1 1 1,1-1-1,0 1 0,-1-1 0,1 1 0,-1-1 1,0 1-1,0-1 0,0 1 0,0-1 1,0 1-1,-1 0 0,1-1 0,-1 1 0,0-1 1,1 0-1,-1 1 0,0-1 0,0 1 1,-1-1-1,1 0 0,0 0 0,-1 0 0,0 0 1,1 0-1,-1 0 0,0 0 0,-1 0 117,-11 3-1210</inkml:trace>
  <inkml:trace contextRef="#ctx0" brushRef="#br0" timeOffset="5606.515">12658 4850 1248,'0'5'448,"0"-5"-352</inkml:trace>
  <inkml:trace contextRef="#ctx0" brushRef="#br0" timeOffset="5884.859">12720 4814 5056,'126'-178'4410,"-32"56"-3764,-5-3-1,-1-12-645,-64 97 149,2 1 1,1 2-1,2 0 0,2 2 1,1 1-1,11-7-149,103-62 59,-145 101-96,1 1 0,0-1 0,0 1 0,0 0 0,0-1 1,0 1-1,0 0 0,0 0 0,0 0 0,0 1 0,1-1 1,-1 0-1,0 1 0,0 0 0,1-1 0,-1 1 1,0 0-1,1 0 0,-1 0 0,1 0 0,-1 1 0,0-1 1,0 1-1,1-1 0,-1 1 0,0 0 0,0 0 0,0 0 1,0 0-1,0 0 0,0 1 0,1-1 37,-3 1-62,0 0 0,0-1 0,0 1 1,0 0-1,0 0 0,0-1 0,0 1 0,-1 0 0,1-1 0,0 1 1,-1 0-1,0-1 0,1 1 0,-1-1 0,0 1 0,0-1 0,0 1 0,0-1 1,0 0-1,0 1 0,0-1 0,-1 0 0,1 0 0,0 0 0,-2 1 62,-10 10-2554</inkml:trace>
  <inkml:trace contextRef="#ctx0" brushRef="#br0" timeOffset="4079.997">11537 4846 6816,'5'-7'3141,"0"18"-6394,26 4 5791,115-29-986,-97 9-2026,-48 5 202,-6 0-587,-11 0-656,15 0 881</inkml:trace>
  <inkml:trace contextRef="#ctx0" brushRef="#br0" timeOffset="4530.405">11983 4627 6976,'8'-4'3143,"-6"17"-2868,-16 58-2285,-5-5 2619,-2 27 1992,30-23-1881,4-33-1621,-12-30 952,-11-3-8240,2-8 6226</inkml:trace>
  <inkml:trace contextRef="#ctx0" brushRef="#br0" timeOffset="1817.205">9831 3834 4576,'46'36'3365,"39"24"-1168,-67-50-2177,0 1 0,0 1 0,-2 1 0,1 1-1,-2 0 1,0 1 0,7 9-20,240 310 149,-96-124-95,-146-184-133,-14-20-45,-1 0 1,0 0 0,-1 1-1,1 0 1,-1-1 0,0 2 0,-1-1-1,0 0 1,0 1 0,0 2 123,-2-9-54,-1 0 0,0 0 1,0-1-1,0 1 1,0 0-1,0 0 0,0 0 1,-1 0-1,1-1 1,0 1-1,0 0 0,0 0 1,-1 0-1,1 0 0,-1-1 1,1 1-1,0 0 1,-1-1-1,1 1 0,-1 0 1,0-1-1,1 1 0,-1 0 1,1-1-1,-1 1 1,0-1-1,1 1 0,-1-1 1,0 1-1,0-1 1,0 0-1,1 1 0,-1-1 1,0 0-1,0 0 0,0 0 1,0 1 53,-12-1-1584</inkml:trace>
  <inkml:trace contextRef="#ctx0" brushRef="#br0" timeOffset="2118.225">9921 4707 3392,'0'-4'1248,"-5"4"-960</inkml:trace>
  <inkml:trace contextRef="#ctx0" brushRef="#br0" timeOffset="2406.801">9868 4699 5568,'3'-35'2842,"12"-10"-2516,5 15-302,1 1 0,2 0 0,0 2 0,16-13-24,109-109 1856,23-42-1856,39-7 869,-126 124-912,-83 73-15,0 1 0,0-1 0,0 1 0,0 0 1,0-1-1,0 1 0,0 0 0,0 0 0,0 0 0,0 0 0,-1 0 0,1 0 0,0 0 0,0 0 0,0 0 0,0 0 0,0 1 0,0-1 0,0 0 0,0 1 0,0-1 0,0 0 0,-1 1 0,1-1 0,0 1 0,0 0 0,0-1 0,-1 1 0,1-1 1,0 1-1,-1 0 0,1 0 0,-1-1 0,1 1 0,-1 0 0,1 0 0,-1 0 0,1 0 0,-1 0 0,0-1 0,1 1 0,-1 0 0,0 0 0,0 0 0,0 0 0,0 0 0,0 0 0,0 0 0,0 0 0,0 0 0,0 0 0,0 0 0,-1 1 58,1 9-3002</inkml:trace>
  <inkml:trace contextRef="#ctx0" brushRef="#br0" timeOffset="-19293.489">6297 3834 2816,'8'-13'1440,"-8"14"-1301,0-1-75,0 0 10,0 0 108,0 0 463,13 7 1477,6-2-703,61 30-6,-60-24-1252,20 9 95,-1 1 0,-1 2-1,22 19-255,-24-9 79,-2 3 0,-1 0 0,-2 2 0,-2 1 0,-1 2 0,-2 0 0,0 6-79,42 61 210,88 107-18,-84-124-560,-71-91 335,-1 1-1,0-1 1,1 0-1,-1 0 1,0 1 0,1-1-1,-1 0 1,0 0-1,0 1 1,1-1-1,-1 0 1,0 1 0,0-1-1,0 0 1,0 1-1,1-1 1,-1 1 0,0-1-1,0 0 1,0 1-1,0-1 1,0 0 0,0 1-1,0-1 1,0 1-1,0-1 1,0 0 0,0 1-1,0-1 1,0 1-1,0-1 1,-1 0 0,1 1-1,0-1 1,0 0-1,0 1 1,0-1-1,-1 0 1,1 1 0,0-1-1,0 0 1,-1 0-1,1 1 1,0-1 0,-1 0-1,1 0 1,0 1-1,-1-1 1,1 0 0,0 0-1,-1 0 1,1 0-1,0 1 1,-1-1 0,1 0-1,0 0 1,-1 0-1,1 0 1,-1 0-1,1 0 1,0 0 0,-1 0-1,1 0 1,-1 0-1,1 0 1,0 0 0,-1-1-1,1 1 1,0 0-1,-1 0 34,-27-12-4407,20 4 1660</inkml:trace>
  <inkml:trace contextRef="#ctx0" brushRef="#br0" timeOffset="-18628.446">6386 4652 3552,'49'-52'1088,"9"-10"-2772,-14 16 3331,144-167 4102,-95 103-4756,5 4-1,29-18-992,-125 122 4,65-66 577,-53 51-1898,-40 47-2432,16-14-331</inkml:trace>
  <inkml:trace contextRef="#ctx0" brushRef="#br0" timeOffset="-17811.055">7363 5033 2816,'27'-28'1424,"13"-67"1568,13-32-1782,-48 115-1284,-1 5 566,-3 18 56,-20 128 1334,19-131-1850,10 92 438,-10-97-543,1 0 0,1 1-1,-1-1 1,0 0 0,1 0-1,-1 0 1,1 0 0,0 0 0,0 0-1,1 0 1,-1-1 0,0 1-1,1-1 1,-1 0 0,1 0-1,0 0 1,0 0 0,0 0-1,0 0 1,0-1 0,0 1 0,0-1-1,1 0 1,-1 0 0,0 0-1,1-1 1,0 1 73,28-2-1563,5-9-2687</inkml:trace>
  <inkml:trace contextRef="#ctx0" brushRef="#br0" timeOffset="-17564.714">7555 4211 9152,'-9'-4'3360,"5"0"-2592,8 4-224,1 4-384,-1 0-192,6 4-32,-2 0 0,1 0-800,-5-5 480,0 5-960,2-4 736,-2 0-2208,5-4 1536</inkml:trace>
  <inkml:trace contextRef="#ctx0" brushRef="#br0" timeOffset="-13731.68">1024 4644 4800,'2'-22'2410,"25"-12"-3512,-16 22 796,56-55 1714,0-5 1446,-32 34-3142,-40 53-1131,-1-4 1400,0 1 0,1-1 0,0 1 0,0 0 0,1 1 0,1-1 0,0 1 0,1-1 0,0 1 0,1 0 0,1 0 0,0 0 0,0 0 0,3 7 19,-3 9-11,-1 140-1627,1-164 1644,0-1-1,0 0 0,0 1 1,-1-1-1,1 0 0,-1 0 1,0 0-1,-1 1 0,1-1 1,-1 0-1,1 0 0,-1-1 1,-1 1-1,1 0 0,0-1 1,-1 1-1,0-1 0,1 0 1,-1 0-1,-1 0 0,1 0 1,0 0-1,-1-1 0,0 1-5,3-3-33,1 1 0,-1-1-1,1 0 1,-1 0 0,1 1-1,-1-1 1,0 0 0,1 0-1,-1 0 1,1 0 0,-1 0-1,1 0 1,-1 0 0,1 0-1,-1 0 1,0 0 0,1 0-1,-1 0 1,1 0 0,-1 0-1,1 0 1,-1-1 0,1 1-1,-1 0 1,1 0 0,-1-1-1,1 1 1,-1 0 0,1-1-1,-1 1 1,1 0 0,-1-1-1,1 1 1,0-1 0,-1 1-1,1-1 1,0 1 0,0-1-1,-1 1 1,1-1 0,0 1-1,0-1 1,-1 1 0,1-1-1,0 1 1,0-1 0,0 1-1,0-1 1,0 0 0,0 1-1,0-1 1,0 1 0,0-1-1,0 1 1,0-1 0,1 0-1,-1 1 34,14-32 983,-5 25-822,0 0 1,0 1-1,0 1 0,1 0 0,0 0 1,0 1-1,0 0 0,1 1 0,-1 0 1,1 0-1,0 1 0,0 1 0,0 0 1,0 0-1,0 1 0,0 0 0,7 2-161,-10-2-104,12 0 65,-10-4-3369,-4 0 805</inkml:trace>
  <inkml:trace contextRef="#ctx0" brushRef="#br0" timeOffset="-13065.367">2447 3842 5056,'1'0'60,"0"-1"1,0 1-1,0 0 1,0 0-1,0-1 1,0 1-1,0 0 0,0 0 1,0 0-1,0 0 1,0 0-1,0 0 1,0 0-1,0 0 1,0 1-1,0-1 0,0 0 1,0 1-1,0-1 1,-1 0-1,1 1 1,0-1-1,0 1 1,0 0-1,0-1 0,-1 1 1,1-1-1,0 1 1,-1 0-1,1 0 1,0 0-1,-1-1 1,1 1-1,-1 0 1,1 0-1,-1 0-60,6 7-544,70 84 2848,18 55-1643,57 78-1200,-14-51 129,-131-167 375,0 1 1,-1 0-1,0 0 1,0 0 0,-1 0-1,0 1 1,0 0-1,-1 0 1,0 0 0,-1 0-1,0 3 35,-1 3-1893</inkml:trace>
  <inkml:trace contextRef="#ctx0" brushRef="#br0" timeOffset="-12538.564">2426 4687 4320,'-2'-3'58,"1"1"1,0-1-1,0 1 0,1-1 1,-1 0-1,0 1 1,1-1-1,0 0 0,0 0 1,0 1-1,0-1 1,0 0-1,0 0 0,1 1 1,-1-1-1,1 0 1,0 0-1,0 1 0,0-1 1,0 1-1,0-1 1,0 1-1,1-1 0,-1 1 1,1 0-1,0 0 1,1-2-59,0-1 732,68-88 3183,6-1-2427,287-334-1040,-243 293-523,-83 92-1401,10 10-3800,-27 22 2151</inkml:trace>
  <inkml:trace contextRef="#ctx0" brushRef="#br0" timeOffset="-11691.473">3345 4660 6400,'36'-32'2983,"70"-8"-4878,-102 39 1991,0 0 0,0 1 0,-1-1 0,1 1 1,0 0-1,0 0 0,0 0 0,-1 0 0,1 0 0,0 1 1,0 0-1,0 0 0,-1 0 0,1 0 0,-1 1 0,1-1 1,-1 1-1,1 0 0,-1 0 0,0 0 0,0 0 0,0 1 1,0-1-1,0 1 0,-1 0 0,1 0 0,-1 0 0,0 0 1,0 0-1,0 0 0,0 1 0,1 3-96,-1 6 9,0 1 0,-1-1 0,-1 1 0,0-1-1,-1 1 1,0-1 0,-1 1 0,-1-1 0,0 1 0,-1-1 0,0 0 0,-1-1 0,0 1-1,-1-1 1,-1 0 0,0 0 0,0-1 0,-8 9-9,-52 67-69,66-86 85,1 0 0,-1 0 0,1-1 0,-1 1 0,1 0 0,-1 0 0,1-1 1,-1 1-1,1 0 0,0 0 0,0 0 0,-1 0 0,1 0 0,0 0 0,0-1 1,0 1-1,0 0 0,0 0 0,0 0 0,0 0 0,0 0 0,0 0 0,1 0 1,-1 0-1,0-1 0,1 1 0,-1 0 0,0 0 0,1 0 0,-1-1 0,1 1 0,-1 0 1,1 0-1,0-1 0,-1 1 0,1 0 0,0-1 0,-1 1 0,1-1 0,0 1 1,0-1-1,-1 1 0,1-1 0,0 0 0,0 1 0,0-1 0,0 0 0,0 0 0,0 1-16,49 4 417,-50-5-418,210 12 460,-69 10 618,-100-21-2912,-36-1 1025</inkml:trace>
  <inkml:trace contextRef="#ctx0" brushRef="#br0" timeOffset="-15213.134">59 3715 3968,'-4'-15'2170,"4"14"-1428,-11-7 175,10 8-889,-1 1 0,1 0 0,-1-1-1,1 1 1,0 0 0,-1 0 0,1 0 0,0 0 0,0 0-1,0 0 1,0 0 0,0 1 0,0-1 0,0 0 0,0 0 0,0 1-1,1-1 1,-1 1 0,0-1 0,1 0 0,0 1 0,-1-1-1,1 1 1,0 0 0,-1-1 0,1 1 0,0-1 0,0 1-1,0-1 1,1 1 0,-1-1 0,0 1 0,0-1 0,1 1-1,-1-1 1,1 1 0,0-1 0,-1 1 0,1-1 0,0 0-1,0 1 1,0-1 0,0 0 0,0 0 0,0 1 0,0-1 0,0 0-1,0 0 1,0 0 0,2 0-28,81 82 544,50 33-299,76 117-181,-172-197-77,-1 2 0,-2 1-1,-1 2 1,-3 2 0,-1 0-1,1 7 14,-29-46-84,1 1 0,-1 0 0,0 0 0,0 0-1,0 0 1,-1 0 0,0 1 0,0-1-1,0 0 1,-1 1 0,0-1 0,0 0 0,0 5 84,-22 13-4111,10-19 1530</inkml:trace>
  <inkml:trace contextRef="#ctx0" brushRef="#br0" timeOffset="-14706.052">14 4572 3488,'-13'7'1568,"13"-6"-2368,0-1 117,1-9 678,41-67 6006,39-31-4735,-25 36-880,-36 43-208,20-27 19,1 3-1,3 1 1,6-3-197,52-37 33,-52 48-53,-1-3 0,-2-2 0,4-9 20,-29 28-1098,-29 42-1825,2 2-1178</inkml:trace>
  <inkml:trace contextRef="#ctx0" brushRef="#br0" timeOffset="-10084.137">4184 4541 5568,'0'-4'2048,"0"4"-1568,14-4-160,-10 4-160,5 0-160,1 0-448,3-4 256,-1 4-64,-2-4 160,-1 0 352,-1 0-160,2-4 288,-1 3-256,-1 1-192,-4 0 32,2 4-1824</inkml:trace>
  <inkml:trace contextRef="#ctx0" brushRef="#br0" timeOffset="-9806.009">4649 4556 5984,'18'-4'2208,"-9"4"-1728,3 0-128,-6 0-1088,-2 0 320,0 4-1536</inkml:trace>
  <inkml:trace contextRef="#ctx0" brushRef="#br0" timeOffset="-9558.035">5140 4541 7136,'0'0'2656,"0"-4"-2080,9 12-160,-9-5-352,4 1-128,6 4-2016</inkml:trace>
  <inkml:trace contextRef="#ctx0" brushRef="#br0" timeOffset="-9307.555">5671 4560 7392,'13'-8'2720,"-3"8"-2080,3 4-224,-9-4-1536,5 4 512,-4 0-3296</inkml:trace>
  <inkml:trace contextRef="#ctx0" brushRef="#br0" timeOffset="19181.611">6466 3481 2976,'0'-20'368,"2"14"1925,0 23-1152,-2-16-831,0-1 218,0-1-500,1 1 0,-1-1 0,1 0 0,-1 0 1,1 1-1,-1-1 0,1 0 0,-1 0 0,0 0 0,1 0 1,-1 0-1,0 1 0,0-1 0,0 0 0,0 0 0,0 0 1,0 0-1,0 0 0,0 0 0,0 0 0,0 0 0,0 0 1,-1 1-1,1-1 0,0 0 0,-1 0 0,1 0 0,0 0 1,-1 1-1,1-1 0,-1 0 0,0 0-28,-3-4-40,0 1-1,-1 0 1,0 0 0,1 0 0,-2 0-1,1 1 1,0 0 0,0 0-1,-1 0 1,0 1 0,1 0-1,-1 0 1,0 0 0,-2 1 40,-6-4 41,-164-31-216,79 21 340,-84 1 763,10 11 224,107 9-927,1 3 0,1 2 1,0 3-1,-58 22-225,82-22 54,0 1 1,1 1-1,1 3 1,1 1-1,1 2 0,0 1 1,2 2-1,1 1 1,1 2-1,-8 10-54,-18 45-5,45-56-753,13-27 588,0 0-17,0 0 70,0 0 26,-2-8-48,-7 6-1163,20 0 796,-10 3 508,0-1 0,0 1 0,0-1 0,0 1 0,1 0 0,-1-1 0,0 1 0,0 0 0,0 0 0,0 0 0,-1 0 0,1-1 0,0 1 0,0 1 0,0-1-1,-1 0 1,1 0 0,-1 0 0,1 0 0,-1 0 0,1 1 0,-1-1 0,0 0 0,1 0 0,-1 1 0,0-1 0,0 0 0,0 0 0,0 1 0,0-1 0,0 0-1,-1 1 1,1-1 0,0 0 0,0 0 0,-1 1 0,1-1 0,-1 0 0,1 0 0,-1 0 0,0 0 0,1 0 0,-1 0 0,-1 1-2,-14 18 1504,24-20-1904,94-69 712,-57 42-235,160-110-34,-147 93-225,-72 48-826,-92 63-5834,89-59 5722</inkml:trace>
  <inkml:trace contextRef="#ctx0" brushRef="#br0" timeOffset="19506.741">4855 3739 4160,'0'-16'2218,"8"-43"-490,-3 7-1898,17-67 1140,-20 107-985,1 1 1,1 0-1,0 0 0,1 0 0,0 0 0,0 1 0,1 0 0,1 0 0,-1 1 0,4-3 15,-1 10-2155,-13 6 1537</inkml:trace>
  <inkml:trace contextRef="#ctx0" brushRef="#br0" timeOffset="20525.887">6260 3223 1824,'-2'-7'239,"0"0"1,0 0-1,-1 0 1,0 1-1,0-1 0,-1 1 1,0 0-1,0-1 1,0 2-1,-1-1 0,1 1 1,-2-1-1,1 1 1,0 1-1,-1-1 0,0 1 1,0 0-1,-1 0-239,-11-11 59,-22-16-100,-1 2 1,-2 2-1,-1 1 0,0 3 1,-2 1-1,-1 3 1,-11-3 40,-56-13-485,-1 5 1,-62-7 484,39 21-346,-1 5 0,-1 7 0,1 5 0,-65 13 346,199-14 18,-133 10 901,0 7 0,1 5 0,-61 21-919,118-20 167,0 4-1,2 3 0,1 4 0,1 3 1,2 3-1,-55 41-166,-37 55 730,158-127-678,0 2-1,0-1 1,1 1-1,0 1 0,0-1 1,2 1-1,-1 0 1,2 0-1,0 1 0,0-1 1,1 1-52,3-13-28,1-1-1,0 1 1,-1 0 0,1-1 0,-1 1 0,1 0-1,0 0 1,-1-1 0,1 1 0,0 0 0,0 0-1,-1 0 1,1 0 0,0 0 0,-1 0 0,1 0-1,0 0 1,0 0 0,-1 0 0,1 0 0,0 1-1,-1-1 1,1 0 0,0 0 0,-1 1 0,1-1-1,-1 0 1,1 1 0,0-1 0,-1 1-1,1-1 1,-1 1 0,1-1 0,-1 1 0,1-1-1,-1 1 1,0-1 0,1 1 0,-1 0 0,0-1-1,1 1 1,-1 0 0,0-1 0,0 1 0,1 0-1,-1-1 1,0 1 0,0 0 0,0-1 0,0 1-1,0 0 1,0 0 0,0-1 0,0 1 0,-1 0-1,1-1 1,0 1 0,0 0 0,0-1 0,-1 1-1,1 0 1,0-1 0,-1 1 0,1-1 0,-1 1-1,1 0 29,4-5-2986</inkml:trace>
  <inkml:trace contextRef="#ctx0" brushRef="#br0" timeOffset="21090.342">3095 3303 5824,'0'0'71,"0"0"0,0 0 1,0 0-1,1 0 0,-1 0 1,0 0-1,0 0 0,1 0 1,-1 0-1,0 0 0,0 0 0,0 0 1,1 0-1,-1 0 0,0 0 1,0 0-1,0 0 0,1 0 0,-1 0 1,0-1-1,0 1 0,0 0 1,1 0-1,-1 0 0,0 0 1,0 0-1,0-1 0,0 1 0,0 0 1,1 0-1,-1 0 0,0 0 1,0-1-1,0 1 0,0 0 1,0 0-1,0 0 0,0-1 0,0 1 1,0 0-1,0 0 0,0-1 1,0 1-1,0 0-71,7 24-1191,-8-8 1374,-1-1 0,-1-1 0,0 1 0,-1 0 0,-1-1 0,-5 14-183,-15 50 732,23-70-739,1-2-19,-1-1 0,1 1 0,0 0 1,0 0-1,1-1 0,-1 1 0,1 0 0,1 0 0,-1-1 0,1 1 1,0 0-1,0-1 0,0 1 0,1-1 0,1 3 26,-2-7-4,-1 0-1,1 0 0,0 0 1,0 0-1,0-1 1,0 1-1,0 0 1,0 0-1,0-1 1,0 1-1,0-1 1,0 1-1,0-1 1,0 1-1,0-1 1,0 0-1,1 1 1,-1-1-1,0 0 1,0 0-1,0 0 1,1 0-1,-1 0 1,0 0-1,0 0 0,0 0 1,1-1-1,-1 1 1,0 0-1,0-1 1,0 1-1,0-1 1,0 1-1,0-1 1,1 0 4,40-26 473,-35 21-399,14-10-40,0 1-1,1 1 0,1 0 1,0 2-1,1 1 0,0 0 1,1 2-1,3 0-33,225-42-1125,-176 35-2054,-51 16 246</inkml:trace>
  <inkml:trace contextRef="#ctx0" brushRef="#br0" timeOffset="22194.048">6305 3143 3328,'-9'-20'242,"-1"-1"1,-1 1-1,-1 1 1,-1 0-1,0 1 1,-1 0-1,-1 1 1,-1 1-1,0 0 1,-1 1-1,-1 1 1,0 0-1,-1 2 1,0 0-1,-15-6-242,-15-10 529,-20-12-103,-2 3 0,-47-17-426,-36 3-16,-3 6 0,-1 8 0,-94-9 16,2 12 24,-1 10-1,-2 12 0,-172 16-23,197 10-4,0 11 1,1 10-1,-31 17 4,-299 74-155,337-77 227,110-28 197,1 5-1,2 5 1,1 4 0,-50 27-269,53-11 98,2 5 0,3 5-1,-64 51-97,146-101 124,1 1-1,0 0 0,0 1 0,1 0 0,1 1 1,0 1-1,1 0 0,1 0 0,1 2 0,-8 13-123,14 22 224,4-52-251,1 1-1,0 0 0,0-1 0,-1 1 0,1-1 0,0 1 1,0-1-1,-1 1 0,1-1 0,0 0 0,0 1 1,0-1-1,0 0 0,0 0 0,0 1 0,0-1 1,0 0-1,-1 0 0,1 0 0,0 0 0,0 0 1,0 0-1,0-1 0,0 1 0,0 0 0,0 0 0,0-1 1,-1 1-1,1-1 0,0 1 0,0 0 0,0-1 1,-1 1-1,1-1 0,0 0 0,0 1 0,-1-1 1,1 0-1,-1 1 0,1-1 0,-1 0 0,1 0 28,13-6-1973,-6 3 1056</inkml:trace>
  <inkml:trace contextRef="#ctx0" brushRef="#br0" timeOffset="22817.635">778 3235 1984,'-8'8'928,"-6"20"-725,17 0 1471,-2-24-1523,0 1 0,-1-1 1,1 0-1,-1 0 0,0 1 1,0-1-1,0 0 1,-1 1-1,0-1 0,1 0 1,-1 0-1,-1 0 0,1 0 1,-1 0-1,1 0 0,-2 1-151,-76 89 1392,78-93-1389,0-1-1,1 1 0,-1-1 1,0 1-1,1 0 0,-1-1 0,0 1 1,1 0-1,-1 0 0,1 0 1,-1-1-1,1 1 0,0 0 1,-1 0-1,1 0 0,0 0 0,0 0 1,-1 0-1,1 0 0,0 0 1,0 0-1,0 0 0,0-1 1,0 1-1,0 0 0,1 0 0,-1 0 1,0 0-1,0 0 0,1 0 1,-1 0-1,0 0 0,1-1 1,-1 1-1,1 0 0,-1 0 0,1 0 1,-1-1-1,1 1 0,0 0 1,-1-1-1,1 1 0,0 0 1,0-1-1,-1 1 0,1-1 0,0 1 1,0-1-1,0 0 0,0 1 1,0-1-1,0 0 0,-1 0 0,1 1 1,0-1-1,0 0 0,0 0 1,0 0-1,0 0 0,0 0 1,0 0-1,0-1 0,0 1 0,0 0 1,0 0-3,25-5-12,0 0 0,-1-2 1,1 0-1,-2-2 1,18-9 11,41-13 186,-55 21-230,1 2 1,0 1-1,0 1 1,0 2-1,0 1 0,14 0 44,28 4-2901,-53 2-32</inkml:trace>
  <inkml:trace contextRef="#ctx0" brushRef="#br0" timeOffset="25118.4">6836 3533 3072,'14'-21'1563,"-11"17"-1438,0 0 1,0 0 0,0 0 0,0 0 0,1 1 0,-1 0-1,1-1 1,0 1 0,0 1 0,0-1 0,0 0-1,0 1 1,1 0 0,-1 0 0,3 0-126,6-5 224,33-17 272,2 3 0,0 1 0,12-1-496,70-19 1456,97-15-1456,-198 51 46,2 2 0,-1 0-1,0 2 1,0 2 0,0 0-1,0 2 1,0 1-1,-1 2 1,26 9-46,201 83 1403,-209-79-1289,-1 3 1,-1 2 0,-2 1-1,0 3 1,-2 1 0,0 3-1,-3 1 1,1 3-115,52 50-75,-87-75 102,-22-11-859,-26 2-869,22-15 1119,7 1 806,14 10-225,-1-1-1,0 0 1,1 0-1,0 0 1,-1 0-1,1 0 1,0 0-1,0 0 1,0-1-1,0 1 1,0 0 0,1 0-1,-1-1 1,1 1-1,0-1 1,-1 1-1,1 0 1,0-1-1,0 1 1,1-1-1,-1 1 1,0-1-1,1 1 1,0-2 1,0-11-29,-2-34 317,-3 0 0,-1 0 0,-7-26-288,7-86-144,5 160 208,-1 6 91,0 1-194,0-1 0,0 1 0,1 0 0,-1 0-1,1 0 1,1-1 0,-1 1 0,1 0 0,0 0 0,0-1 0,1 1 0,0 0 0,0-1-1,0 0 1,1 1 0,-1-1 0,1 0 0,1 1 39,11 19-248,-2 1 0,-1 0 0,-1 1 0,-2 0 0,0 1 0,2 14 248,-5-5-233,3 0 0,1 0 0,1-1 1,2-1-1,2 0 0,6 9 233,18 16-486,-40-58 487,1 0 0,-1-1 0,0 1-1,0-1 1,0 1 0,0-1 0,0 1-1,-1-1 1,1 0 0,0 1 0,-1-1-1,1 0 1,-1 0 0,1 0 0,-1 0-1,1 0 1,-1 0 0,0-1-1,0 1 1,1 0 0,-1-1 0,0 1-1,0-1 1,1 0 0,-1 0 0,0 0-1,0 1 1,0-2 0,-1 1-1,-112 1 1066,-18-11-128,66 4-1769,0 3-4347,53 3 3711</inkml:trace>
  <inkml:trace contextRef="#ctx0" brushRef="#br0" timeOffset="25580.787">6685 3406 64,'0'0'32,"0"0"-32</inkml:trace>
  <inkml:trace contextRef="#ctx0" brushRef="#br0" timeOffset="26770.668">6801 3330 4992,'64'-74'2528,"24"-19"-1899,-51 62-522,0 2 0,2 1 1,2 2-1,0 2 0,1 2 0,2 1 0,0 3 0,1 1 0,0 3 1,1 1-1,20-1-107,47-8 272,1 5 0,84-1-272,-114 11 154,46-1-4,-1 6-1,1 6 0,-1 5 1,22 9-150,-79-8 50,-1 4 1,-1 3 0,0 3-1,-2 3 1,0 3 0,21 14-51,10 11 53,-3 5 0,-1 4-53,187 122 208,-237-150-85,-1 1 0,-2 2-1,-2 3 1,-1 1 0,-2 1-1,28 40-122,-52-63 5,-1 0-1,-1 1 1,0 1-1,-1 0 1,-1 0-1,0 3-4,-5-18-54,-11-11-601,-20-3 496,0 1-1,0 2 1,-1 1 0,0 1 0,0 1 0,-12 1 159,-80-33-243,29 5 273,-72-14-697,151 37 624,12 8 38,0-1-1,1 0 0,-1 0 0,0 0 0,1 1 1,-1-1-1,1 0 0,-1 0 0,1 1 0,0-1 1,-1 0-1,1 1 0,-1-1 0,1 1 0,0-1 1,0 1-1,-1-1 0,1 1 0,0-1 0,0 1 1,0 0-1,0-1 0,-1 1 0,1 0 0,0 0 0,0 0 1,0-1-1,0 1 0,0 0 0,0 0 0,-1 1 1,1-1-1,0 0 0,0 0 6,9 0-74,-1 0-1,0 0 1,0 1 0,0 1-1,0 0 1,0 0 0,0 0-1,0 1 1,-1 0 0,1 1-1,-1 0 1,0 1 0,0-1-1,0 1 1,-1 1 0,3 2 74,-1-2-99,1 2 34,0-1 0,0 0 0,1-1 0,0 0 0,0 0 0,1-1 0,0-1 0,0 0 0,0 0 0,0-1 0,0-1 0,1 0 0,0-1 65,71-14-1377,-81 13 1501,-1-1 0,1-1 0,-1 1 0,1 0 0,-1-1 0,1 1-1,-1-1 1,0 0 0,0 1 0,0-1 0,0 0 0,0 0 0,0-1 0,-1 1-1,1 0 1,-1-1 0,1 1 0,0-2-124,-13-46-77,4 33-118,-2-74 947,-22 19 864,-18 21-1365,36 30-2593,17 17 1756</inkml:trace>
  <inkml:trace contextRef="#ctx0" brushRef="#br0" timeOffset="27853.095">6631 3064 4160,'99'-115'3152,"-40"81"-3028,2 2 0,0 4 0,3 2 1,48-13-125,-103 36 20,263-83 647,172-27-667,-13 27 1040,240-10-1040,-158 65 10,-303 28 212,1 9-1,0 9 0,-2 9 1,15 13-222,489 127 323,-562-127-214,444 127-93,-410-97 357,-2 8 0,-4 9 1,33 27-374,-160-80 177,-1 2 0,-2 1 1,-1 4-1,1 3-177,-40-33-26,-1 0 1,0 1 0,0 0-1,-1 0 1,0 0-1,-1 1 1,0 0-1,0 0 1,3 9 25,-9-18 2,0-1 0,0 1-1,0 0 1,0 0 0,0 0 0,0 0 0,0 0 0,0 0 0,-1 0 0,1-1 0,0 1 0,0 0 0,-1 0 0,1 0 0,-1-1 0,1 1 0,0 0 0,-1 0 0,1-1-1,-1 1 1,0 0 0,1-1 0,-1 1 0,0 0 0,1-1 0,-1 1 0,0-1 0,1 1 0,-1-1 0,0 0 0,0 1 0,0-1 0,0 0 0,1 0 0,-1 1 0,0-1 0,0 0-1,0 0 1,0 0 0,0 0 0,0 0 0,1 0 0,-1 0 0,0 0 0,0 0 0,0-1 0,0 1 0,0 0 0,1-1 0,-1 1 0,0 0 0,0-1 0,1 1 0,-1-1 0,0 1-3,-10-1-79,-74-7-2128,49 7-128,22-2 1286</inkml:trace>
  <inkml:trace contextRef="#ctx0" brushRef="#br0" timeOffset="28490.201">12814 3461 2912,'-22'-8'-245,"21"8"1477,1 0 32,0 0-529,-8-3-89,-228-25 639,161 24-3424,92 4 801</inkml:trace>
  <inkml:trace contextRef="#ctx0" brushRef="#br0" timeOffset="28765.203">12814 3377 3648,'40'-4'1344,"-21"1"-1024,6 3-128,-11 0-416,5 0 64,-2 0-2624</inkml:trace>
  <inkml:trace contextRef="#ctx0" brushRef="#br0" timeOffset="29014.52">13117 3381 4896,'13'-3'2192,"-12"2"-1926,-1 1-180,-5 0-486,-37-10-6,27-16 764,23-44 1674,-6 46-2013,-2 1 0,0 0 0,-2 0 0,0 0 0,-1 0 0,-2 0 0,-2-6-19,0-32-446,7 52-6,0 0 0,0 1 0,-1-1 0,-1 0 0,0 1 1,0-1-1,0 1 0,-1 0 0,0 0 0,-2-4 452,-8-5-2272</inkml:trace>
  <inkml:trace contextRef="#ctx0" brushRef="#br1" timeOffset="-165346.186">764 2342 1408,'0'0'667,"0"0"-779,22-16 2373,-21 16-1973,-1 0 21,0 0-111,0 0 36,0 0-68,0 0-1,0 0-5,0 0 144,0 0-75,0 0-32,0 0-101,0 0-106,0 0 15,0 0 134,0 0-11,0 0 32,0-15 32,1 10-132,1 0 1,-1 1-1,1-1 0,-1 1 1,1 0-1,0-1 1,1 1-1,-1 0 1,1 0-1,0 0 0,0 1 1,0-1-1,1 1 1,2-3-61,23-30 386,43-134-167,-64 144-197,0 1-1,2 0 0,0 1 0,2 0 1,1 1-1,0 0 0,2 1 0,1 0 1,0 1-1,2 1 0,8-7-21,238-164-123,-189 131 257,3 4-1,2 3 0,35-15-133,-8 12 339,3 5 0,84-26-339,14 4 174,181-56 68,-276 98-224,26-9 69,1 7 0,40-1-87,-26 19-3,1 7 0,9 6 3,-26 1 403,0-5 0,28-10-403,-88 6 144,-1-3 0,0-4 0,-1-3 0,36-16-144,-86 24 38,0-1 1,-1 0 0,0-2 0,-1-1-1,-1-1 1,0-1 0,-2-1 0,0-1-1,-1 0 1,-1-2 0,-1 0 0,-1-1-1,-1-1 1,-1-1 0,9-21-39,-2 2-71,-8 14 97,0 1 0,2 1 0,1 0 0,1 1 0,1 2 0,12-12-26,-3 8-661,-34 42-2070,-11 3 1099,-5 10-2266</inkml:trace>
  <inkml:trace contextRef="#ctx0" brushRef="#br1" timeOffset="-163693.021">2809 3274 1568,'5'-63'4245,"4"25"-4059,1 1 0,2 0 0,2 0 0,1 2 0,2-1 0,1 2 0,2 1 0,13-17-186,133-200 96,-141 212-7,3 1 0,1 1 0,2 2 0,1 1 0,1 1-1,31-21-88,12-5 7,16-12 9,2 3-1,6 4-15,115-51 373,180-80-90,-324 164-165,-27 14-28,0-3 1,-2-1-1,0-3 1,-2-1-1,2-3-90,28-32 247,-2-4-1,-3-2 1,24-35-247,-8 11 178,-42 47-56,-1-2 1,-3-2 0,-2 0-1,-1-3 1,-3 0 0,7-22-123,58-162 304,-79 188-245,-2-1 0,-1 0 1,-3-1-1,-1 0 0,-3 0 1,-2-1-1,-2 1 0,-4-37-59,3 66-418,-2 1-1,0-1 0,-1 0 1,-1 1-1,-1-1 0,-4-10 419,8 21-1402,1 6-2566</inkml:trace>
  <inkml:trace contextRef="#ctx0" brushRef="#br1" timeOffset="-162761.903">6367 2453 4320,'-1'-139'3434,"-20"-60"-1076,-26-135-1658,26 211-574,-103-475 56,63 254 138,57 302-1606,3-1 1,2 1 0,1-1-1,7-38 1286,-5 49-3322</inkml:trace>
  <inkml:trace contextRef="#ctx0" brushRef="#br1" timeOffset="-160568.756">9957 2926 3968,'0'-53'2890,"-26"-57"-1953,11 68-722,-64-193 372,37 158-558,-5 2 1,-2 3-1,-3 1 0,-4 3 1,-2 3-1,-62-54-29,69 72 208,-2 2 0,-2 2 0,-1 3 0,-3 2 0,-61-29-208,-358-148 652,113 57-109,212 83 83,4-7 1,-40-34-627,-133-94 235,301 198-257,-53-28 36,2-4 1,2-2-1,-32-31-14,19 2-461,3-4-1,-24-35 462,29 35-3290,47 54-1046</inkml:trace>
  <inkml:trace contextRef="#ctx0" brushRef="#br1" timeOffset="-158824.238">12072 3215 2912,'2'-3'109,"-1"0"-1,0 0 1,-1 0 0,1 0 0,0 0-1,-1 0 1,0 0 0,0 0-1,0 0 1,0 0 0,0 0 0,0 0-1,-1 0 1,0 0 0,1 0-1,-1 0 1,0 0 0,0 1 0,-1-1-1,1 0 1,-1 0 0,1 1-1,-1-1 1,0 1 0,0-1 0,0 1-1,0 0 1,0 0 0,-1 0 0,1 0-109,-11-16 370,-28-74 120,26 63-506,-1 2 0,-2-1 0,0 2 0,-2 1 0,-13-14 16,-279-279-229,-89-129 464,344 379-105,-3 3-1,-3 3 1,-36-26-130,-295-207 453,384 287-444,-52-42 134,-2 3 0,-2 3 0,-70-35-143,38 38 487,-1 4 0,-75-16-487,75 24 465,0-4 0,-80-40-465,-236-149 181,307 174 160,-1 5 1,-104-25-342,-95-24 21,2-45 139,283 128-151,1-2-1,1 0 1,0-1-1,1 0 1,0-2 0,1-1-1,0 0 1,1-1 0,1-1-1,1-1 1,0 0-1,1-1 1,-7-13-9,12 13-474,1 1 0,1-2 1,0 1-1,1-1 0,2-1 0,-2-6 474,2-8-4330</inkml:trace>
  <inkml:trace contextRef="#ctx0" brushRef="#br2" timeOffset="-114608.793">662 719 3392,'0'-11'5248,"13"34"-5051,0 7 88,0-1 0,2-1-1,1 0 1,2-1 0,2 1-285,122 207 331,-142-234-316,1 0 1,-1-1 0,0 1 0,1 0-1,-1-1 1,0 1 0,1 0 0,-1-1-1,1 1 1,0 0 0,-1-1 0,1 1-1,-1-1 1,1 1 0,0-1 0,-1 0-1,1 1 1,0-1 0,0 0 0,-1 1-1,1-1 1,0 0 0,0 0-1,-1 1 1,1-1 0,0 0 0,0 0-1,0 0 1,-1 0 0,1 0 0,0 0-1,0-1 1,0 1 0,-1 0 0,1 0-1,0 0 1,0-1 0,-1 1 0,1 0-1,0-1 1,-1 1 0,1-1 0,0 1-1,-1-1 1,1 1 0,-1-1 0,1 1-1,0-1 1,-1 0 0,1 1 0,-1-1-1,0 0 1,1 1 0,-1-1-16,24-41 398,36-108-318,-35 84 130,2 2 1,30-51-211,-4 22-5,-70 116-3606,13-18-858</inkml:trace>
  <inkml:trace contextRef="#ctx0" brushRef="#br2" timeOffset="-113940.782">1305 921 2720,'-4'4'1083,"4"-4"-1222,-5 8 5088,14 28-4602,-9 127 901,0-162-1318,0 1 0,0-1 1,0 0-1,0 0 0,1 1 1,-1-1-1,0 0 0,1 0 1,-1 0-1,1 1 0,-1-1 1,1 0-1,-1 0 0,1 0 1,0 0-1,0 0 0,-1 0 0,1 0 1,0 0-1,0 0 0,0-1 1,0 1-1,0 0 0,0 0 1,0-1-1,1 1 0,-1-1 1,0 1-1,0-1 0,0 1 1,1-1-1,-1 0 0,0 0 1,0 0-1,1 1 0,-1-1 1,0 0-1,0-1 0,1 1 1,-1 0-1,0 0 0,0 0 1,1-1-1,-1 1 0,0-1 0,0 1 70,12-1-3642</inkml:trace>
  <inkml:trace contextRef="#ctx0" brushRef="#br2" timeOffset="-112483.783">3680 1227 4736,'4'-8'2496,"-4"8"-1958,0 0-207,0 0-75,-13 4 443,9 1-609,1 1-1,0 0 1,0 0 0,1 0 0,0 0 0,0 1 0,0-1 0,1 1-1,-1-1 1,2 1 0,-1-1 0,1 1 0,0-1 0,0 1 0,1 0-1,0-1 1,0 1 0,1-1 0,-1 1 0,1-1 0,1 2-90,-1-2 11,32 184-27,-2 0 640,-30-178-533,-2-7-67,1 1 1,0-1-1,0 1 1,0-1-1,1 0 0,0 0 1,0 1-1,0-1 1,1 0-1,0-1 1,0 1-1,1 1-24,-3-6 6,1 0 0,0 0 0,0 0 1,-1-1-1,1 1 0,0 0 0,0-1 0,-1 1 0,1-1 0,0 1 0,-1-1 0,1 0 0,-1 0 0,1 0 0,-1 0 0,1 0 0,-1 0 0,1 0 0,-1 0 0,0 0 0,0-1 0,0 1 0,0-1 1,0 1-1,0-1 0,0 1 0,0-1 0,0 1 0,-1-1 0,1 0 0,-1 1 0,1-2-6,0 0 20,98-227 593,-64 147-676,-23 50 89,1 1-1,2 1 0,1 1 1,1 0-1,17-20-25,23-17-731,-74 94-2725,8-15-970</inkml:trace>
  <inkml:trace contextRef="#ctx0" brushRef="#br2" timeOffset="-110390.455">4104 1596 2976,'5'11'1062,"-4"-10"-978,-1 0 0,0 0 1,1 1-1,-1-1 1,1 0-1,-1 0 0,1 0 1,-1 0-1,1 0 1,0 0-1,-1-1 0,1 1 1,0 0-1,0 0 1,0 0-1,-1-1 0,1 1 1,0 0-1,0-1 1,0 1-1,0-1 0,0 1 1,0-1-1,1 0 1,-1 1-1,0-1 1,0 0-1,0 0 0,0 1 1,0-1-1,0 0 1,1 0-1,-1 0 0,0-1 1,0 1-85,169-24 2368,-95 28-2326,-74-3-49,0 1 0,-1 0 0,1-1 0,0 1-1,0 0 1,-1-1 0,1 1 0,-1 0 0,1 0 0,-1 0-1,0-1 1,0 1 0,0 0 0,0 0 0,0 0 0,0 0-1,0-1 1,-1 1 0,1 0 0,-1 0 0,1 0-1,-1-1 1,0 1 0,1 0 0,-1-1 0,0 1 0,0-1-1,0 1 1,-1-1 0,1 1 0,0-1 0,0 0 0,-1 1-1,1-1 1,-1 0 0,-1 1 7,-5 9-56,-86 135 562,41-63-260,52-81-230,1-1-1,-1 1 1,1-1 0,-1 1 0,1-1 0,0 1 0,0 0-1,0-1 1,0 1 0,0-1 0,0 1 0,0 0 0,0-1-1,0 1 1,1-1 0,-1 1 0,1-1 0,-1 1 0,1-1-1,-1 1 1,1-1 0,0 1 0,0-1 0,0 0 0,0 1-1,0-1 1,0 0 0,0 0 0,0 0 0,1 0 0,-1 0-1,1 1-15,30 4-265,0 0 0,0-3 0,1 0 0,-1-2 0,1-1 0,16-4 265,-44 4-180,40-3-4204</inkml:trace>
  <inkml:trace contextRef="#ctx0" brushRef="#br2" timeOffset="-109248.522">6394 1179 3808,'-3'-6'1261,"3"6"-1229,0 0 0,0 1 1,0-1-1,0 0 0,0 0 0,-1 0 0,1 0 0,0 1 0,0-1 0,0 0 0,0 0 0,-1 0 1,1 0-1,0 0 0,0 1 0,0-1 0,-1 0 0,1 0 0,0 0 0,0 0 0,-1 0 0,1 0 0,0 0 1,0 0-1,0 0 0,-1 0 0,1 0-32,30 74 3312,-12-41-3339,36 97 22,44 80 1189,-71-154-795,-27-56-372,0 1 0,0 0 0,0-1 1,0 1-1,0-1 0,0 1 0,0-1 0,0 1 0,1-1 1,-1 1-1,0-1 0,0 1 0,1-1 0,-1 1 0,0-1 0,0 1 1,1-1-1,-1 1 0,1-1 0,-1 0 0,0 1 0,1-1 1,-1 0-1,1 1 0,-1-1 0,1 0 0,-1 1 0,1-1 0,-1 0 1,1 0-1,-1 0 0,1 1 0,-1-1 0,1 0 0,-1 0 1,1 0-1,0 0 0,-1 0 0,1 0 0,-1 0 0,1 0 1,-1 0-1,1 0 0,-1-1 0,1 1 0,-1 0 0,1 0 0,-1 0 1,1-1-1,-1 1 0,1 0 0,-1-1 0,1 1 0,-1 0 1,1-1-1,-1 1 0,0-1 0,1 1 0,-1 0 0,0-1-17,85-182 955,17-38-1206,-31 107-10,-71 112-400,-4 6-1195,0 0 1040</inkml:trace>
  <inkml:trace contextRef="#ctx0" brushRef="#br2" timeOffset="-107647.806">6854 1790 3136,'-26'28'3189,"26"-27"-2645,0-1 181,0 0-197,4-5 491,75-73-415,-28 33-504,-3-5 81,-46 50-192,0-1-1,0 1 0,0 0 0,0 0 1,0 0-1,0 1 0,0-1 0,0 0 1,0 1-1,0-1 0,0 1 0,0 0 1,0 0-1,-1 0 0,1 0 0,0 0 1,-1 0-1,1 0 0,0 0 0,-1 0 1,0 1-1,1-1 0,-1 1 0,0-1 1,1 1-1,-1 0 0,0-1 0,0 1 1,-1 0-1,1 0 0,0 0 0,0 0 1,-1-1-1,1 1 0,-1 0 0,0 1 12,10 16 167,0-5-108,-6-7-205,1 1 0,0 0 0,0-1 1,1 0-1,-1 0 0,2-1 0,-1 1 0,1-1 0,0-1 0,0 1 0,0-1 0,1 0 0,0-1 0,7 3 146,2-5-3242</inkml:trace>
  <inkml:trace contextRef="#ctx0" brushRef="#br2" timeOffset="-107392.146">6987 1346 7712,'-8'0'2880,"4"4"-2240,8 8-192,-4-8-224,4 4-224,0 0-512,2 0 288,2-5-256,-3 1 288,3 0-416,2-4 352,-2-4-1152,2-3 800</inkml:trace>
  <inkml:trace contextRef="#ctx0" brushRef="#br2" timeOffset="-104946.617">8837 1469 3808,'0'-1'26,"0"1"0,0 0 0,1 0 0,-1-1 1,0 1-1,1 0 0,-1 0 0,0-1 0,1 1 0,-1 0 0,1 0 1,-1 0-1,0 0 0,1 0 0,-1 0 0,0 0 0,1-1 0,-1 1 0,1 0 1,-1 0-1,1 0 0,-1 1 0,0-1 0,1 0 0,-1 0 0,1 0 1,-1 0-1,0 0 0,1 0 0,-1 1 0,0-1 0,1 0 0,-1 0 0,0 0 1,1 1-1,-1-1 0,0 0 0,1 1 0,-1-1 0,0 0 0,0 1 1,1-1-1,-1 0 0,0 1 0,0-1 0,0 0 0,0 1 0,1-1 0,-1 0 1,0 1-1,0-1 0,0 1 0,0-1 0,0 1 0,0-1 0,0 0 1,0 1-1,0-1 0,0 1 0,0-1 0,0 0 0,-1 1 0,1-1 1,0 1-27,2 31-117,-2-30 443,10 74 1936,91 252-2465,-83-268 475,-3 0 0,5 54-272,-13-70 91,5-64 1226,28-73-234,72-219-971,-18 75 714,3 54-922,-85 178-985,-14 23 24,-11 16-6335,8-26 5904</inkml:trace>
  <inkml:trace contextRef="#ctx0" brushRef="#br2" timeOffset="-103559.136">9608 1636 7040,'-4'0'2624,"0"7"-2048,8 1-128,-8-4-480,4 4-64,0 0-320,0 1 256,4-5-1280</inkml:trace>
  <inkml:trace contextRef="#ctx0" brushRef="#br2" timeOffset="-102762.332">10287 1803 5568,'5'-5'2048,"-10"1"-1568,14 8-160,-5-4-1216,2 5 416,-6 3-3200</inkml:trace>
  <inkml:trace contextRef="#ctx0" brushRef="#br2" timeOffset="-94371.734">9537 1870 2912,'-10'-3'3620,"7"-12"-3069,4 9 56,-1 6-415,0 0-85,0 0-64,0 0 5,0 0 53,3 20 64,-2-12-66,-1 1-1,0-1 1,-1 1-1,1-1 1,-1 1-1,-1-1 1,0 0-1,0 0 0,-1 0 1,-1 4-99,0 1-9,-58 113 144,9-27-83,44-67 209,9-32-245,0 0 0,0 0 0,1-1 0,-1 1-1,0 0 1,0 0 0,0 0 0,1 0 0,-1 0-1,0 0 1,0 0 0,0 0 0,1 0 0,-1 0-1,0 0 1,0-1 0,0 1 0,1 0 0,-1 0-1,0 1 1,0-1 0,0 0 0,1 0 0,-1 0-1,0 0 1,0 0 0,1 0 0,-1 0 0,0 0-1,0 0 1,0 0 0,0 0 0,1 1 0,-1-1-1,0 0 1,0 0 0,0 0 0,0 0 0,0 1-1,1-1 1,-1 0 0,0 0 0,0 0 0,0 0-1,0 1 1,0-1 0,0 0 0,0 0 0,0 0-1,0 1 1,0-1 0,0 0 0,0 0 0,0 1-1,0-1-15,19-13 139,79-81-59,26-29 187,-120 119-236,-2 1-23,-1 0-1,1 1 0,0-1 1,0 1-1,0 0 0,0-1 1,0 1-1,1 0 0,-1 1 1,1-1-1,-1 0 0,1 1 1,0-1-1,0 1 1,-1 0-1,1 0 0,0 0 1,0 0-1,0 0 0,0 1 1,0-1-1,0 1 0,0 0 1,1 0-1,-1 0 1,0 0-1,0 1 0,0-1 1,0 1-1,0 0 0,0 0 1,2 0-8,44 63 407,-45-57-324,6 37 253,-9-36-312,1 1 1,-2-1-1,1 0 0,-1 1 0,0-1 1,-1 1-1,0-1 0,0 0 0,-1 1 0,0-1 1,-1 0-1,1 0 0,-3 2-24,-1 3-38,-2 6-3844,8-18 2725</inkml:trace>
  <inkml:trace contextRef="#ctx0" brushRef="#br2" timeOffset="-94096.438">10006 2044 64,'-4'5'32,"0"-1"-32</inkml:trace>
  <inkml:trace contextRef="#ctx0" brushRef="#br2" timeOffset="-93834.869">10002 2108 5312,'31'6'3216,"53"-16"-2528,-3-2-1323,-73 15-3039,-7-2 1071</inkml:trace>
  <inkml:trace contextRef="#ctx0" brushRef="#br2" timeOffset="-93548.4">10390 1897 7456,'0'0'2421,"6"13"-1397,2 33-4111,-10 28 3667,3 31 1559,16-49-3339,-11-44 507</inkml:trace>
  <inkml:trace contextRef="#ctx0" brushRef="#br2" timeOffset="-92722.924">11497 1413 4736,'-9'19'2240,"1"51"-7923,16-40 9750,2-4-1486,29 63-1077,-27-64-1535,-2 0 1,0 0-1,-2 1 0,-1 0 0,3 23 31,-5-30-17,49 274 1249,-44-261-1002,3-48-97,90-209 1184,101-164-805,-201 383-866,5-12 208,-5 7-3156,-3 14 582</inkml:trace>
  <inkml:trace contextRef="#ctx0" brushRef="#br2" timeOffset="-92462.229">11962 2053 832,'4'-13'288,"-4"5"-224</inkml:trace>
  <inkml:trace contextRef="#ctx0" brushRef="#br2" timeOffset="-92027.005">12010 1950 6240,'0'0'85,"1"-1"23,-1 1 0,1-1 0,-1 0 0,1 1 0,-1-1 0,0 0 0,1 1-1,-1-1 1,0 0 0,0 0 0,1 1 0,-1-1 0,0 0 0,0 0 0,0 0 0,0 1 0,0-1 0,0 0 0,0 0 0,0 1 0,0-1 0,-1 0 0,1 0 0,0 1 0,0-1 0,-1 0 0,1 1 0,0-1 0,-1 0 0,1 1 0,-1-1 0,1 0 0,-1 1-108,1 0 213,-8 8-74,6-3-105,1 0-1,0 0 1,0 0 0,0 0 0,1 0 0,-1 1 0,1-1 0,0 0 0,1 0 0,-1 0 0,1 0 0,0 0-1,1 0 1,0 2-34,0 2 38,0 1 0,0-1 0,1-1 1,1 1-1,0 0 0,0-1 0,0 1 0,1-1 0,0-1 0,1 1 0,0-1 0,0 0 0,0 0 0,1 0 0,3 2-38,-7-8 14,0 1 0,0-1 0,0 0 0,0 0 0,1 0 0,-1 0 0,0-1 0,0 1 0,0-1 0,1 0 0,-1 0 0,0 0 0,0 0 0,1-1 0,-1 1 0,0-1 0,0 0 0,0 0-1,0 0 1,0 0 0,0 0 0,0-1 0,0 0 0,0 1 0,2-3-14,60-57 270,63-95 748,-128 155-1015,0 1-1,1-1 1,-1 1 0,0-1-1,1 1 1,-1-1-1,1 1 1,-1 0-1,0-1 1,1 1 0,-1-1-1,1 1 1,-1 0-1,1 0 1,-1-1-1,1 1 1,-1 0-1,1 0 1,-1-1 0,1 1-1,-1 0 1,1 0-1,0 0 1,-1 0-1,1 0 1,-1 0 0,1 0-1,-1 0 1,1 0-1,0 0 1,-1 0-1,1 0 1,-1 1 0,1-1-1,-1 0 1,1 0-1,-1 1 1,1-1-1,-1 0 1,1 1-1,-1-1 1,1 0 0,-1 1-1,0-1 1,1 0-1,-1 1 1,1-1-1,-1 1 1,0-1 0,0 1-1,1-1 1,-1 1-1,0-1 1,0 1-1,1-1 1,-1 1 0,0 0-3,10 38-349,-9-34 317,43 192 896,-34-125-3488,-10-49-2960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27.36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16,'1932'0,"-1589"-15,37 15,-345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30.35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1,'606'15,"1096"-15,-1452 13,-185-5,0 3,-2 3,8 5,220 29,-149-37,-105-10,1 2,-1 1,0 2,2 2,42 12,0-2,2-5,-1-2,1-5,34-3,658-5,-423 18,-27-15,-306-1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39.154"/>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0 0,'1054'0,"-987"3,1 4,-1 2,27 9,54 8,22-8,1-6,127-11,-101 13,-166-14,-18 2,0-2,0 0,0 0,0-1,0-1,0 0,0-1,0 0,7-4,-2-2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41.457"/>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1 0,'0'2,"0"-1,0 1,1-1,-1 0,1 1,-1-1,1 0,-1 1,1-1,0 0,-1 0,1 0,0 0,0 1,0-1,0 0,0 0,0-1,0 1,1 0,-1 0,0-1,0 1,1 0,-1-1,1 1,111 44,221 45,79 0,251 34,128-15,-769-107,22 4,0-2,0-3,1-1,18-4,26-1,-72 6,0-1,-1-1,1-1,-1 0,1-2,-1 0,0 0,-1-2,1 0,6-4,100-33,-80 32,48-7,-67 14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30.35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1,'606'15,"1096"-15,-1452 13,-185-5,0 3,-2 3,8 5,220 29,-149-37,-105-10,1 2,-1 1,0 2,2 2,42 12,0-2,2-5,-1-2,1-5,34-3,658-5,-423 18,-27-15,-306-1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53:21.62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5,'179'93,"321"-95,-426 77,-55-25,0 17,0 16,1 30,66 176,-44-222,-31-61,0 9,0 10,0 9,0 13,13 77,0-20,0-22,0-22,1-21,9-21,194-28,-124 105,-9-93,-89-2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9T16:34:27.498"/>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0,'1608'0,"-1585"0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6:11:50.18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53,'3056'0,"-2844"-13,15 11,-74-22,27 13,170 8,-297 3,-32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6:11:53.77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11,'93'0,"807"17,-71-6,-557-12,1383 1,-1140 39,-28-39,-239 25,323-23,963-2,-1256-12,-97 0,-23-21,16 7,30 15,-183 7,-5-1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13.291"/>
    </inkml:context>
    <inkml:brush xml:id="br0">
      <inkml:brushProperty name="width" value="0.025" units="cm"/>
      <inkml:brushProperty name="height" value="0.025" units="cm"/>
      <inkml:brushProperty name="color" value="#E71224"/>
    </inkml:brush>
  </inkml:definitions>
  <inkml:trace contextRef="#ctx0" brushRef="#br0">217 30 5680 0 0,'0'0'240'0'0,"-6"0"-240"0"0,-7 0 152 0 0,13 0-24 0 0,-15 7 0 0 0,15-7 0 0 0,-6 0-256 0 0,6 0-48 0 0,0 0-16 0 0</inkml:trace>
  <inkml:trace contextRef="#ctx0" brushRef="#br0" timeOffset="244.134">141 62 1840 0 0,'0'0'80'0'0</inkml:trace>
  <inkml:trace contextRef="#ctx0" brushRef="#br0" timeOffset="245.134">113 50 848 0 0,'0'0'-93'0'0,"0"0"10"0"0,-6 7 1194 0 0,6-2-1081 0 0,1 1-72 0 0,4-5 31 0 0</inkml:trace>
  <inkml:trace contextRef="#ctx0" brushRef="#br0" timeOffset="408.695">147 107 1936 0 0,'0'0'0'0'0</inkml:trace>
  <inkml:trace contextRef="#ctx0" brushRef="#br0" timeOffset="663.014">98 150 4768 0 0,'0'0'265'0'0,"0"0"275"0"0,0 0 120 0 0,0 0 20 0 0,0 0-140 0 0,0 0-616 0 0,0 2-275 0 0,12 13-3231 0 0,6-13 6307 0 0,-16-1-2904 0 0,9 4-19 0 0</inkml:trace>
  <inkml:trace contextRef="#ctx0" brushRef="#br0" timeOffset="2202.602">260 156 4456 0 0,'0'0'95'0'0,"1"1"5"0"0,5 3 6 0 0,-5-3 336 0 0,-1-1 144 0 0,0 0 22 0 0,6 5 108 0 0,-8-2 2239 0 0,-29 7-2594 0 0,29-9-430 0 0,0-1 1 0 0,-2 0 1 0 0,-51 0-10 0 0,13 7 309 0 0,40-7-164 0 0,2 0 49 0 0,-12-5 175 0 0,9 3 32 0 0,-9-4 1429 0 0,9 6-1694 0 0,-7 0-63 0 0,8 0-25 0 0,2 0 169 0 0,0 0 78 0 0,0 0 20 0 0,0 0-20 0 0,0 0-88 0 0,0 0-40 0 0,0 0-8 0 0,0 0-2 0 0,0 0 0 0 0,0 0 0 0 0,0 0 0 0 0,0 0 0 0 0,0 0 0 0 0,0 0 0 0 0,0 0 0 0 0,0 0 6 0 0,0 0 29 0 0,0 0 12 0 0,0 0 1 0 0,0 0 4 0 0,0 0 17 0 0,-12 0 42 0 0,9 0 4250 0 0,4 5-4252 0 0,12 2-101 0 0,10-5 577 0 0,5 3 367 0 0,-13-5-1110 0 0,-2-6 130 0 0,6 1-42 0 0,-10 2-10 0 0,-3-2 0 0 0,14-8 20 0 0,-11-5 235 0 0,5-2-431 0 0,-9 8 219 0 0,-4 1-33 0 0,-2 3-10 0 0,-4-4 0 0 0,-3 0 0 0 0,1 0 0 0 0,2 6 11 0 0,-11-21 96 0 0,8 16-113 0 0,-11 0-126 0 0,18 10 191 0 0,-1 1-4 0 0,-10 0-45 0 0,-27 0-538 0 0,37 0 370 0 0,-1 0 240 0 0,-11 0 502 0 0,3 1-548 0 0,1 5-36 0 0,-2 4 0 0 0,-3 11 0 0 0,9 1 0 0 0,5-13 0 0 0,0 10 0 0 0,-6 10 11 0 0,-5 8 96 0 0,-4 13 295 0 0,-4 20-250 0 0,27-21 43 0 0,2-17 93 0 0,4-1 313 0 0,7 0-565 0 0,37 26 236 0 0,-29-3-336 0 0,-14-28 144 0 0,7-19-80 0 0,14 6 75 0 0,22 0-11 0 0,-25-9 192 0 0,-29-4-203 0 0,-3 0 11 0 0,0 0 0 0 0,0 0 0 0 0,0 0 0 0 0,0 0 6 0 0,0 0 20 0 0,0 0-26 0 0,0 0-130 0 0,0 0-37 0 0,0 0 26 0 0,0 0 11 0 0,0 0-15 0 0,0 0-74 0 0,0 0-33 0 0,0 0-4 0 0,0 0-218 0 0,0 0-921 0 0,0 0-400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6:12:34.576"/>
    </inkml:context>
    <inkml:brush xml:id="br0">
      <inkml:brushProperty name="width" value="0.1" units="cm"/>
      <inkml:brushProperty name="height" value="0.1" units="cm"/>
      <inkml:brushProperty name="color" value="#004F8B"/>
      <inkml:brushProperty name="ignorePressure" value="1"/>
    </inkml:brush>
  </inkml:definitions>
  <inkml:trace contextRef="#ctx0" brushRef="#br0">1 90,'491'0,"-349"-27,-39 18,1 5,11 4,-60 0,77-12,-75 12,-39 1,0-1,0 0,0-2,0 0,0-1,6-2,-6 0,-6 0,0 1,1 1,0 0,0 0,0 1,0 1,0 0,0 1,6 1,178 9,-180-11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6:12:44.907"/>
    </inkml:context>
    <inkml:brush xml:id="br0">
      <inkml:brushProperty name="width" value="0.1" units="cm"/>
      <inkml:brushProperty name="height" value="0.1" units="cm"/>
      <inkml:brushProperty name="color" value="#004F8B"/>
      <inkml:brushProperty name="ignorePressure" value="1"/>
    </inkml:brush>
  </inkml:definitions>
  <inkml:trace contextRef="#ctx0" brushRef="#br0">0 0,'53'9,"607"83,-447-86,-62 7,711-14,-785 5,-1 4,1 2,9 7,71 9,130 17,-156-18,63-12,-77 13,204-26,-279 1,-12 0,1-2,0 0,0-2,14-4,142-24,-163 29,1 0,-1-2,-1-1,1-1,-1-1,17-7,-20 6,-1 1,1 1,1 0,-1 2,1 1,-1 0,17 1,490 3,3257-1,-3624-24,-66 21,-69 4,1-2,-1 0,0-2,0-1,0 0,8-4,25-14,64-15,35 2,-139 28,-3-1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6:13:10.499"/>
    </inkml:context>
    <inkml:brush xml:id="br0">
      <inkml:brushProperty name="width" value="0.1" units="cm"/>
      <inkml:brushProperty name="height" value="0.1" units="cm"/>
      <inkml:brushProperty name="color" value="#004F8B"/>
      <inkml:brushProperty name="ignorePressure" value="1"/>
    </inkml:brush>
  </inkml:definitions>
  <inkml:trace contextRef="#ctx0" brushRef="#br0">1 135,'235'8,"-178"-6,-56-3,0 0,-1 0,1 1,-1-1,1 0,-1-1,0 1,1 0,-1 0,0 0,0 0,1 0,-1 0,0 0,0 0,0-1,0 1,-1 0,1 0,0 0,0 0,-1 0,1 0,-1 0,1 0,-1 0,1 0,-1 0,1 0,-1 0,0 0,0 1,1-1,-1 0,0 0,0 1,0-1,0 0,0 1,0-1,0 1,0 0,0-1,-1 1,-4-7,-48-90,54 97,0 0,0 1,0-1,0 0,0 1,0-1,0 0,0 0,-1 1,1-1,0 0,0 1,0-1,0 0,0 0,-1 1,1-1,0 0,0 0,0 1,-1-1,1 0,0 0,0 0,-1 0,1 1,0-1,-1 0,1 0,0 0,-1 0,1 0,0 0,0 0,-1 0,1 0,0 0,-1 0,1 0,0 0,-1 0,1 0,0 0,-1 0,1 0,0 0,0 0,-1-1,1 1,0 0,0 0,-1 0,1 0,0-1,0 1,-1 0,1 0,0-1,0 1,0 0,-1 0,1-1,0 1,0 0,0-1,0 1,0 0,0 0,0-1,0 1,1 24,61 71,-61-91,-1 0,-1-1,1 1,0 0,-1 0,0-1,0 1,0 0,0-1,-1 1,1-1,-1 0,0 1,0-1,0 0,-1 0,1 0,-1 0,1-1,-3 3,-9 10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6:13:15.600"/>
    </inkml:context>
    <inkml:brush xml:id="br0">
      <inkml:brushProperty name="width" value="0.1" units="cm"/>
      <inkml:brushProperty name="height" value="0.1" units="cm"/>
      <inkml:brushProperty name="color" value="#004F8B"/>
      <inkml:brushProperty name="ignorePressure" value="1"/>
    </inkml:brush>
  </inkml:definitions>
  <inkml:trace contextRef="#ctx0" brushRef="#br0">1 167,'234'1,"-219"1,22 1,-37-3,1 0,0 0,-1 0,1 0,-1 0,1 0,0-1,-1 1,1 0,-1 0,1-1,-1 1,1 0,-1-1,1 1,-1-1,1 1,-1 0,1-1,-1 1,0-1,1 0,-1 1,0-1,1 1,-1-1,0 1,0-1,0 0,0 1,1-1,-1 1,0-1,0 0,0 1,0-1,0 0,0 1,-1-1,1 1,0-1,0 0,0 1,-1-1,1 1,0-1,0 1,-1-1,-2-5,-1 0,1 1,-1-1,-1 1,1 0,-1 0,1 1,-1-1,-1 1,1 0,-4-2,-13-10,-54-53,73 65,10 8,11 10,20 17,29 34,-65-60,0 1,0 0,-1-1,0 1,0 0,0 0,-1 0,1 0,-2 0,1 0,-1 0,1 0,-2 0,1 0,-1-1,1 1,-2 0,1-1,-1 1,1-1,-1 0,-1 0,1 0,-1 0,0-1,0 1,0-1,-1 0,1 0,-1-1,0 0,0 1,0-1,-2 0,-5 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6:13:21.431"/>
    </inkml:context>
    <inkml:brush xml:id="br0">
      <inkml:brushProperty name="width" value="0.1" units="cm"/>
      <inkml:brushProperty name="height" value="0.1" units="cm"/>
      <inkml:brushProperty name="color" value="#004F8B"/>
      <inkml:brushProperty name="ignorePressure" value="1"/>
    </inkml:brush>
  </inkml:definitions>
  <inkml:trace contextRef="#ctx0" brushRef="#br0">1 148,'329'0,"-326"0,-2 1,0-1,-1 1,1-1,0 1,0-1,0 0,-1 0,1 1,0-1,0 0,0 0,0 0,-1 0,1 0,0 0,0 0,0 0,0 0,0 0,-1 0,1-1,0 1,0 0,0 0,-1-1,1 1,0-1,0 1,-1-1,1 1,0-1,-1 1,1-1,-1 0,1 1,-1-1,1 0,-1 0,1 1,-1-1,1 0,-1 0,0 1,0-1,1 0,-1 0,0 0,0 0,0 0,0 1,0-1,0 0,0 0,0 0,0 0,-1 0,-4-4,0 0,0 0,-1 1,1-1,-1 1,0 1,-1-1,1 1,-1 0,1 0,-5 0,-15-8,-81-42,108 53,-1 1,0-1,1 0,-1 0,0 0,1 0,-1 0,0 1,1-1,-1 0,1 0,-1 0,0 0,1 0,-1 0,0 0,1-1,-1 1,1 0,-1 0,0 0,1 0,-1 0,0 0,1-1,-1 1,0 0,1 0,-1-1,0 1,0 0,1 0,-1-1,0 1,0 0,1-1,-1 1,0 0,0-1,0 1,0 0,0-1,0 1,1 0,-1-1,0 1,0-1,0 1,0 0,0-1,0 1,0 0,0-1,-1 1,1-1,0 1,0 0,0-1,0 1,0 0,-1-1,1 1,0 0,0-1,-1 1,1 0,0 0,-1-1,35-1,-33 2,4 0,1 0,0 1,0 0,0 0,-1 0,1 1,0-1,-1 1,1 1,-1-1,0 1,0 0,0 0,0 0,0 1,2 2,4 3,73 70,-81-75,0 0,-1 0,1 0,-1 0,0 1,0-1,-1 1,1-1,-1 1,0 0,0-1,-1 1,1 0,-1 0,0 0,0-1,-1 1,1 0,-1 0,0-1,-1 1,1 0,-1-1,-4 10,-1-1,-1-1,0 1,0-1,-2 0,1-1,-1 0,-1-1,0 0,-10 7,7-6</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6T18:31:17.0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0 281 8,'0'0'7,"0"0"0,0 0 2,0 0 0,3-10 1,-3 10-3,18-10-2,-4 4 0,6-4 0,7 1 0,7-5-1,8-1 0,4-1-2,7 0 0,0 1-1,4 2 0,-3-2 0,0 4-1,-3 0 1,0 5 0,-1-1 0,-2 2 1,-1 0 1,1 2 0,-5 1 0,4 1 0,-6 1 0,0 2-1,-4 3 0,-1 2-1,-9 1 0,-1 3 0,-9 0 1,-1 2 1,-3-1-1,-3 3 1,-1-5 0,-1 4 0,4-2 1,5 0-1,10-2-1,10 1 0,14-4 0,7-2-1,7 1 0,6-3 0,2-2-1,1-2 1,-5-3 0,-4-1 1,-7-1 0,2-4 0,-3-2 0,3-3 1,3-2-2,8-1 2,3-2-3,8-2 2,1 2-2,3 1 1,1 1-1,-1 1-1,-5 1 1,-8 2 0,-1 4 1,-4 1-1,-6 2 0,-3 3 0,-6 4 0,-1 3 0,-2 5 0,0 4 1,-4 3-1,-5 3 0,0 3 0,-4 1 0,-4 1 0,-1 0 0,-1-3 0,-1 1 1,2-1 0,5-1-1,7-1 1,8-2-1,9-1 1,11-2-1,7 0 1,6-4-1,3-4 0,1-3 1,-1-5-1,-1-2 0,-5-4 0,-2-3 0,-2-1 0,-1 0 1,-1 0-1,-1 0 0,-1 2 0,-4 1 0,-3 3 0,-3 0 1,-5 5-1,-6 1-1,-4 3 1,-4 2-1,-6 4 2,-5-1-2,-4 4 1,-5 1 0,-5 1 0,-1 3 0,-4 0 1,-1 2-1,5 0 1,6 0-1,11-2 1,12-4-1,15-6 1,11-2-1,12-7 0,6-3 0,6-7 0,-1-1 0,-4-3 0,-7 2 0,-8 0 0,-9 1 0,-11 3 0,-7 3 0,-12 3 0,-5 2 0,-8 2 1,-1 3-1,-5 6 0,1 3 0,1 2 0,2 4 0,2 4-1,2 2 2,6 3-1,2 1 0,3-3 0,1 0 1,3-5-1,6-1 1,0-7 0,5-6 0,-3-7 0,1-6 0,0-5-1,0-7 1,-3-1-1,-4-3 1,-2 0-1,-4 0 0,-2 4 0,-4 1 0,-5 4 0,-4 3-1,0 4-1,-3 0-2,2 9-5,-11-5-15,1 6-11,-13-2-1,0 0 1,0-18 1</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18.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1357-9 5,'0'0'12,"0"0"-1,11-6-2,-11 6 0,0 0-1,0 0-2,0 0-1,0 0-1,0 0 0,0 0 0,0 0-1,0 0-1,0 0 1,0 0-2,0 0 0,0 0-1,0 0 0,0 0 0,0 0-1,0 0 0,0 0 1,-8 15 0,1-6 0,-7 5 0,-6 4 1,-6 2 0,-7 4 0,-9 4 0,-6 5 1,-13 4 0,-3 1-1,-5 3 0,-6 0 1,-2 3-1,2 0 0,3-6 0,6-1 0,6-6 1,6-3-1,6-3 0,6-3-1,8-5 1,5-3 0,7-3-1,5-3 1,5-1-1,12-7 0,-13 6-1,13-6-2,0 0-12,0 0-11,13-20 1,-1 9 0</inkml:trace>
  <inkml:trace contextRef="#ctx0" brushRef="#br0" timeOffset="711">363 303 7,'0'0'12,"0"0"-2,0 0-3,0 0 0,0 0-2,0 0 0,0 0 0,0 0-1,0 0-1,0 0 0,0 0 0,0 0-1,-8 14-1,8-14 0,-11 19 0,1-4 1,-2 5-1,-4 5 2,-5 4 0,-3 2 0,-3 4 0,-4 0 0,1 3-1,-1 0 1,1-3-1,2-1 0,5-1-1,1-1 0,6 0 0,6-1-1,3-2 1,1-3 0,6 0-1,3-3 1,1-2 0,2-4 0,-1-4 0,-2-4 0,-3-9 0,10 12 1,-10-12-1,0 0 1,19 9-1,-8-8 1,6 1-1,6-1 1,10-1-1,3-3 0,11-1 1,9-4-1,4 0 1,4-1-1,1 0 0,-3 0 1,-2 2-1,-6-1 0,-9 4 0,-10 0 0,-9 3 1,-7-1-1,-4 2 1,-15 0-1,13-2 1,-13 2 0,0 0-1,0 0 0,0 0 1,0 0-2,0 0 1,0 0-1,0 0 1,0 0-1,0 0 0,0 0 0,0 0 0,0 0 0,0 0 0,0 0 0,0 0 0,0 0 0,0 0-1,0 0 1,0 0-1,0 0-1,0 0-2,0 0-4,0 0-17,-5-13-5,1 3-2,-2-8 1</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57.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4950 500 8,'-43'-18'9,"-1"1"-1,-8-1-1,-6 2-1,-4-1-2,-5 2-2,-9 0-1,-2 2 0,-7-4 0,-5 4-1,-5-1 0,-3 4 1,-4-3-1,-7 5 0,1 0 1,-3-2 1,-3 8-1,3-1 2,-5 4 0,0 2 0,0-1 0,-1 5 0,-1 5 0,1 7-1,-2-1-1,-4 1 0,2 4-1,-1 1 0,1 7 1,0-2-1,0 3 0,1 3 1,3 6-1,4 4 1,0 2 0,5 4-1,2 6 0,0 5 1,4 5 0,1 5 0,3 5 0,2 4 0,2 5 1,1 6 0,4-1 0,7 1 0,5 3 1,9 3-1,8 1-1,9-2 1,11 5 0,10-1-1,10 4 1,5 0-1,14 2 0,7-5 0,9-3 0,6 4 0,12-5 0,6 1 0,12-1 0,9-1 0,6-1 0,9 2-1,9 0 0,8-1 1,5 1 0,8 1 0,1 0 0,6-4 0,7 3 0,4-5 2,7 1-1,1-5-1,5-2 1,5-6 0,11-2-1,2-5 0,5-6 0,6-5-1,3-7 1,6-2 0,4-7 0,2-9 1,0-3-1,1-8 0,3-5 0,0-6 1,4-5-2,-2-9 1,2-9 0,-2-6-1,-1-6 1,-4-9-1,-1-8 1,-8-11-1,-3-9 1,-7-9 0,0-2-1,-5-11 0,-2-8 1,-7-6-1,-3-6 0,-1-4 1,-6-6-1,-10-4 0,-12-2 0,-10-6 0,-7-4 0,-9-4 0,-11-3 1,-9-1-2,-8-4 2,-6-2-1,-9 0 0,-10 1 0,-5 0 0,-11 2 0,-8 0 0,-14 3 0,-8 3 1,-14 2-2,-9 2 1,-7 1 0,-15-2 0,-6 6 0,-11 2-1,-8 2 0,-9 2 1,-10 2 0,-9 3 0,-9 8 0,-9 7 0,-11 2 0,-12 10-1,-9 7 1,-12 8-2,-6 7 2,-8 5-2,-6 5 2,-8 3-2,2 10 1,-4 0 0,-1 11-2,2 4-1,3 15-1,-4 4-9,5 15-14,5 9-1,-3 4 0,3 6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21:22:29.683"/>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0 146,'26'13,"191"-8,-131-6,765 0,-696-27,115 23,-157 7,2430-2,-2233-30,69-27,-71 13,233 45,2281-1,-2625 19,323 38,-294-23,263-32,437-2,-908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18.890"/>
    </inkml:context>
    <inkml:brush xml:id="br0">
      <inkml:brushProperty name="width" value="0.025" units="cm"/>
      <inkml:brushProperty name="height" value="0.025" units="cm"/>
      <inkml:brushProperty name="color" value="#E71224"/>
    </inkml:brush>
  </inkml:definitions>
  <inkml:trace contextRef="#ctx0" brushRef="#br0">71 277 3432 0 0,'0'0'100'0'0,"0"0"81"0"0,0 0 278 0 0,0 0 117 0 0,0 0 28 0 0,0 0-14 0 0,0 0-72 0 0,0 0-34 0 0,0 0-4 0 0,0 0-22 0 0,0 0-90 0 0,0 0-44 0 0,0 0-10 0 0,0 0-17 0 0,0 0-62 0 0,0 0-31 0 0,0 0-4 0 0,-1-2-34 0 0,-4-8-132 0 0,-1 2-34 0 0,5-2 17 0 0,1 8 67 0 0,0 2 5 0 0,0 0-7 0 0,0 0 11 0 0,0 0 55 0 0,0 0 20 0 0,0 0 7 0 0,0 0-3 0 0,0 0-18 0 0,-2-4 34 0 0,-2-3 41 0 0,4 5 3620 0 0,13 2-3408 0 0,-13 0-210 0 0,0 0 0 0 0,0 0-8 0 0,0 0-40 0 0,10 2 619 0 0,10 3-508 0 0,2 2-116 0 0,-8-2-98 0 0,-10-4 0 0 0,-4-1 0 0 0,15 1 256 0 0,21 4 107 0 0,-24-5-384 0 0,30 6 26 0 0,7-11 32 0 0,-6-9-194 0 0,-10-5 204 0 0,-5 0-113 0 0,-7 6-14 0 0,-5 2 0 0 0,-9 4 0 0 0,-1-4 0 0 0,0 5 16 0 0,-5 5 64 0 0,-1 1 18 0 0,8-8 322 0 0,-8-15-471 0 0,-7 11-5 0 0,6 10-76 0 0,-13-11 317 0 0,-8-4-65 0 0,4 1-109 0 0,1 12 102 0 0,-3-8 129 0 0,-14-12-157 0 0,31 22-42 0 0,-7-2-21 0 0,5 2 26 0 0,-6-4-36 0 0,-3 0-12 0 0,1 1 0 0 0,0 4 0 0 0,3 1 0 0 0,-3 0 0 0 0,-2 1 12 0 0,-10 4 171 0 0,22-5-83 0 0,2 1-11 0 0,-7 3-3 0 0,-8-3-24 0 0,-7 6 4 0 0,-12 4 16 0 0,23-9-94 0 0,8 0-49 0 0,-21 20-30 0 0,9-2 351 0 0,-17 22 75 0 0,30-27 66 0 0,-5 10-59 0 0,3 91 690 0 0,11-96-882 0 0,10 16 252 0 0,11-8-858 0 0,21 26 1298 0 0,-44-49-842 0 0,-1-1 0 0 0,1 0 0 0 0,0 0 0 0 0,0-1 0 0 0,0 1 0 0 0,1-1 0 0 0,-1 0 0 0 0,1 0 0 0 0,0 0 0 0 0,0 0 0 0 0,0-1 0 0 0,0 0 0 0 0,4 1 0 0 0,32 19 126 0 0,-13-9-62 0 0,8 7-54 0 0,-30-2 54 0 0,14-18 191 0 0,17-5 34 0 0,31-3-33 0 0,-58 3-256 0 0,0 4 24 0 0,-8 1 99 0 0,-2 0 34 0 0,0 0 3 0 0,0 0-56 0 0,0 0-234 0 0,0 0-102 0 0,0 0-22 0 0,0 0 25 0 0,0 0 110 0 0,0 0 45 0 0,0 0 8 0 0,0 0-51 0 0,0 0-223 0 0,0 0-92 0 0,0 0-15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23.633"/>
    </inkml:context>
    <inkml:brush xml:id="br0">
      <inkml:brushProperty name="width" value="0.025" units="cm"/>
      <inkml:brushProperty name="height" value="0.025" units="cm"/>
      <inkml:brushProperty name="color" value="#E71224"/>
    </inkml:brush>
  </inkml:definitions>
  <inkml:trace contextRef="#ctx0" brushRef="#br0">196 434 5440 0 0,'0'0'234'0'0,"0"0"46"0"0,0 0 22 0 0,0 0 2 0 0,-9 0-268 0 0,8 0-74 0 0,0 0 0 0 0,0 0 0 0 0,0-1 0 0 0,0 1 1 0 0,0 0-1 0 0,0 0 0 0 0,0-1 0 0 0,0 1 0 0 0,0-1 0 0 0,0 1 1 0 0,0-1-1 0 0,0 0 0 0 0,0 1 0 0 0,0-1 0 0 0,0 0 0 0 0,0 1 1 0 0,0-1-1 0 0,1 0 0 0 0,-1 0 0 0 0,0 0 0 0 0,1 0 0 0 0,-1 0 1 0 0,1 0-1 0 0,-1 0 0 0 0,1 0 0 0 0,-1 0 0 0 0,1 0 0 0 0,0 0 1 0 0,-1 0 37 0 0,0-2 157 0 0,1 3 4 0 0,0 0 7 0 0,0 0 7 0 0,0 0 1 0 0,0 0-4 0 0,0 0-18 0 0,0 0-8 0 0,0 0-2 0 0,0 0-3 0 0,0 0-10 0 0,0 0-3 0 0,0 0 0 0 0,0 0 13 0 0,0 0 56 0 0,0 0 25 0 0,0 0 2 0 0,0 0 12 0 0,0 0 52 0 0,0 0 28 0 0,0 0 4 0 0,0 0-22 0 0,-2 0-90 0 0,-16-6 886 0 0,17 5-774 0 0,1 1-18 0 0,-15 0 592 0 0,10-10-810 0 0,1 6-20 0 0,-7-2-48 0 0,-19-12 440 0 0,4 18 968 0 0,25 0-1208 0 0,-1 0-36 0 0,-21 5-54 0 0,21-4-40 0 0,2-1 62 0 0,0 0 32 0 0,0 0 4 0 0,0 0-15 0 0,-14 6 246 0 0,7 42 184 0 0,7-46-475 0 0,0-2 83 0 0,0 0 32 0 0,0 0 7 0 0,5 14 152 0 0,-3 34-26 0 0,10-6-80 0 0,-10-40-192 0 0,-1 5 246 0 0,11 18 218 0 0,58 36 74 0 0,-26-41-628 0 0,-17-6-10 0 0,-15-10 11 0 0,-2-3 42 0 0,11-6 23 0 0,-9 2-28 0 0,44-27 28 0 0,-40 13-76 0 0,3-13 264 0 0,-24-18-36 0 0,-7 1-305 0 0,10 30 24 0 0,-1 13 111 0 0,-20-12 106 0 0,1 2-57 0 0,5 5-388 0 0,-2-7 263 0 0,-12-23 397 0 0,4 2-262 0 0,-12-3 259 0 0,30 45-248 0 0,-11 28-258 0 0,19-31-13 0 0,-2-1-8 0 0,-30 31 14 0 0,14-15 588 0 0,18-17-465 0 0,1 1 0 0 0,-1-1 0 0 0,0 1 1 0 0,1-1-1 0 0,-1 1 0 0 0,1-1 0 0 0,-1 1 1 0 0,1-1-1 0 0,-1 1 0 0 0,1-1 0 0 0,-1 1 0 0 0,1 0 1 0 0,0-1-1 0 0,-1 1 0 0 0,1 0 0 0 0,0-1 1 0 0,-1 1-1 0 0,1 0 0 0 0,0 0 0 0 0,0-1 1 0 0,0 1-1 0 0,0 0 0 0 0,-1 0 0 0 0,1-1 0 0 0,0 1 1 0 0,0 0-1 0 0,1 0 0 0 0,-1-1 0 0 0,0 1 1 0 0,0 0-1 0 0,0 0 0 0 0,0-1 0 0 0,1 1 1 0 0,-1 0-1 0 0,0-1 0 0 0,1 1 0 0 0,-1 0 1 0 0,0-1-1 0 0,1 1 0 0 0,-1 0 0 0 0,1-1 0 0 0,-1 1 1 0 0,1-1-1 0 0,-1 1 0 0 0,1-1 0 0 0,0 1 1 0 0,-1-1-1 0 0,1 1 0 0 0,0-1 14 0 0,26 24-607 0 0,-14-16 319 0 0</inkml:trace>
  <inkml:trace contextRef="#ctx0" brushRef="#br0" timeOffset="1552.668">245 141 6104 0 0,'0'0'133'0'0,"0"0"11"0"0,0 0-40 0 0,0 0-21 0 0,0 0-3 0 0,2-2-28 0 0,3-2-108 0 0,2-11-23 0 0,-6 12 59 0 0,-1 0 211 0 0,0-4 127 0 0,-1 2 7002 0 0,-4-18-5782 0 0,-2-1-1241 0 0,5 22-185 0 0,2 2 15 0 0,0 0 0 0 0,0 0-4 0 0,0 0-23 0 0,0 0-11 0 0,0-2-1 0 0,0-6 10 0 0,0 6 34 0 0,0 2-2 0 0,0 0-2 0 0,9-13 414 0 0,-3-4 667 0 0,-7 7-793 0 0,3 26 345 0 0,10 4-761 0 0,-5-3 16 0 0,-5-11 31 0 0,0 0-1 0 0,0 0 0 0 0,-1 0 0 0 0,0 0 1 0 0,0 0-1 0 0,-1 1 0 0 0,0-1 1 0 0,0 0-1 0 0,0 0 0 0 0,-1 0 0 0 0,0 0 1 0 0,0 1-1 0 0,0-1 0 0 0,-1-1 0 0 0,0 1 1 0 0,0 0-1 0 0,-2 4-46 0 0,-3 2 57 0 0,3 2-65 0 0,2 1 0 0 0,0 0 0 0 0,0 0 0 0 0,1 0 0 0 0,1 0 0 0 0,1 0-1 0 0,0 2 9 0 0,0 23-101 0 0,-1 59 983 0 0,6-60-767 0 0,3-14 125 0 0,-4-1-227 0 0,4 10-13 0 0,10 15 0 0 0,-2-31 0 0 0,3 7 0 0 0,-15-18 0 0 0,-4-2 11 0 0,-1-4-28 0 0,0-1-279 0 0,0 0-99 0 0,0 0-12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27.850"/>
    </inkml:context>
    <inkml:brush xml:id="br0">
      <inkml:brushProperty name="width" value="0.025" units="cm"/>
      <inkml:brushProperty name="height" value="0.025" units="cm"/>
      <inkml:brushProperty name="color" value="#E71224"/>
    </inkml:brush>
  </inkml:definitions>
  <inkml:trace contextRef="#ctx0" brushRef="#br0">141 817 6992 0 0,'0'0'322'0'0,"0"0"-7"0"0,0 0-178 0 0,0 0 13 0 0,0 0 30 0 0,0 0 4 0 0,-10-8 1460 0 0,-23-21 1000 0 0,15 24-2132 0 0,15 5-256 0 0,-9-5 234 0 0,10 3-344 0 0,2 2-40 0 0,-11-5 93 0 0,-2-4 180 0 0,4-2-261 0 0,2 0-38 0 0,-1-1 214 0 0,7 9-49 0 0,1 3 10 0 0,0-2-42 0 0,16-82-170 0 0,-12 77-6 0 0,0-1 0 0 0,1 1 0 0 0,0 0 0 0 0,1 1 0 0 0,0-1 0 0 0,0 1 0 0 0,0 0 0 0 0,0 0 0 0 0,1 1 0 0 0,6-4-37 0 0,65-37 309 0 0,20 17-290 0 0,-29 34-30 0 0,-38 1 118 0 0,0 5 594 0 0,-29-10-573 0 0,0 0 0 0 0,17 17 64 0 0,-12-12-192 0 0,2 16 78 0 0,-3 14-12 0 0,-6-24-82 0 0,0-1-48 0 0,-3 2 48 0 0,-49 43 16 0 0,-20 1 139 0 0,-9-37 378 0 0,28-20-6 0 0,-3-1-334 0 0,-1-6-177 0 0,38 7 0 0 0,4-1 0 0 0,4-3 14 0 0,-4 8 66 0 0,13-3-50 0 0,0-3-124 0 0,-7-6-14 0 0,7 6-11 0 0,2 2-89 0 0,0 0-43 0 0,0 0-5 0 0,0 0-33 0 0,1-3-142 0 0,6-7-66 0 0,6-3-14 0 0</inkml:trace>
  <inkml:trace contextRef="#ctx0" brushRef="#br0" timeOffset="880.218">343 162 4096 0 0,'-10'-21'85'0'0,"5"16"3"0"0,-6-2-69 0 0,4-2 66 0 0,-14-22 3598 0 0,20 30-2955 0 0,1 1-26 0 0,-1-2-104 0 0,-4-20 1423 0 0,5 20-1672 0 0,0 2-11 0 0,0 0-10 0 0,0-16 471 0 0,-1 15-726 0 0,1 0 0 0 0,0-1 1 0 0,-1 1-1 0 0,1-1 1 0 0,0 1-1 0 0,0-1 0 0 0,0 1 1 0 0,0 0-1 0 0,0-1 0 0 0,0 1 1 0 0,0-1-1 0 0,1 1 0 0 0,-1-1 1 0 0,1 1-1 0 0,-1 0 1 0 0,1-1-1 0 0,-1 1 0 0 0,1 0 1 0 0,0 0-1 0 0,-1-1 0 0 0,1 1 1 0 0,0 0-1 0 0,0 0 0 0 0,0 0 1 0 0,1-1-74 0 0,10-8-217 0 0,-12 10 150 0 0,0 0 324 0 0,0 0 139 0 0,0 0 27 0 0,0 0-43 0 0,0 0-211 0 0,0 0-89 0 0,0 0-9 0 0,0 0 19 0 0,0 0 5 0 0,0 0-7 0 0,0 0 1 0 0,0 0 26 0 0,0 0-14 0 0,0 0-5 0 0,0 0 7 0 0,0 0 28 0 0,0 0 11 0 0,0 0 2 0 0,0 0-6 0 0,0 0-29 0 0,14 14 234 0 0,-8-6-318 0 0,3 52 355 0 0,-10-42-284 0 0,-7 50 237 0 0,-7 14-157 0 0,10 85 139 0 0,-4-110-179 0 0,-3 55 249 0 0,3-63-85 0 0,9 57 527 0 0,0-105-768 0 0,0-1 26 0 0,0 0-16 0 0,0 0-5 0 0,-2 1-10 0 0,-6 3-58 0 0,5-3-66 0 0,3-1 2 0 0,0 0-20 0 0,0 0-100 0 0,0 0-41 0 0,0 0-10 0 0,0 0-35 0 0,0 0-145 0 0,0 0-58 0 0,0 0-17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30.487"/>
    </inkml:context>
    <inkml:brush xml:id="br0">
      <inkml:brushProperty name="width" value="0.025" units="cm"/>
      <inkml:brushProperty name="height" value="0.025" units="cm"/>
      <inkml:brushProperty name="color" value="#E71224"/>
    </inkml:brush>
  </inkml:definitions>
  <inkml:trace contextRef="#ctx0" brushRef="#br0">260 606 3368 0 0,'0'0'163'0'0,"0"0"79"0"0,0 0 41 0 0,0 0 5 0 0,0 0 1 0 0,-1 1 7 0 0,-45 15 2143 0 0,35-9-375 0 0,-27-13-455 0 0,36 5-1354 0 0,-24 8 423 0 0,24-7-612 0 0,2 0 14 0 0,-2 0 65 0 0,-46 0 1770 0 0,47 0-1693 0 0,1 0-50 0 0,0 0-10 0 0,0 0 11 0 0,-2-2 56 0 0,-25-36 1224 0 0,27-28-753 0 0,2 54-256 0 0,40-11-221 0 0,-19 15-126 0 0,47-12 95 0 0,-23 20-192 0 0,-12-5 75 0 0,-31 4-32 0 0,-4 1-43 0 0,13 2 11 0 0,1 10-46 0 0,-2 2-8 0 0,-11-14 43 0 0,7 19 28 0 0,-10-7-3 0 0,2-7-23 0 0,0-1-1 0 0,0 0 0 0 0,-1 0 1 0 0,1 1-1 0 0,-1-1 0 0 0,0 0 1 0 0,-1 0-1 0 0,1 0 0 0 0,-1 0 1 0 0,1 0-1 0 0,-1 0 0 0 0,-1 0 1 0 0,1-1-1 0 0,0 1 0 0 0,-1-1 1 0 0,0 0-1 0 0,-1 2-1 0 0,-15 13 369 0 0,15-15-262 0 0,-35 25 229 0 0,-33-14 709 0 0,30-14-981 0 0,28 0-64 0 0,-10-7-252 0 0,-12-4 99 0 0,34 10 398 0 0,0-1-38 0 0,-6-6-166 0 0,-3 0-41 0 0,2-4 0 0 0,2-17-544 0 0,1 11-1040 0 0,6 7 1040 0 0</inkml:trace>
  <inkml:trace contextRef="#ctx0" brushRef="#br0" timeOffset="861.239">357 26 7320 0 0,'0'0'158'0'0,"-2"0"-4"0"0,-6 0-66 0 0,-13-12 2137 0 0,14 9-1892 0 0,-6-3 804 0 0,9 1 4103 0 0,-4 26-4569 0 0,1 19 197 0 0,-4-14-447 0 0,-6 19 163 0 0,-9-4-24 0 0,16 34-48 0 0,10 44-442 0 0,10-50 76 0 0,22 31 46 0 0,-16 38 192 0 0,-23-89-144 0 0,-13 0 344 0 0,-2-22-128 0 0,15-21-441 0 0,5-5 54 0 0,2-1-25 0 0,0 0-102 0 0,0 0-36 0 0,0 0-2 0 0,0 0-42 0 0,0 0-180 0 0,0 0-76 0 0,0 0-20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19.868"/>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0 155,'14'-6,"0"1,1 0,-1 1,1 1,-1 0,1 1,0 1,56-11,-21 2,0 2,1 3,-1 2,18 2,-17 0,282-14,-124-2,-75-7,-96 15,0 1,0 2,1 2,0 2,0 1,17 3,-34-1,644 0,-407 32,67 46,-173-72,-33 22,75-9,8 13,-108-32,-72-2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22.481"/>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18,'30'-10,"319"3,-286 9,0 2,0 3,5 4,47 8,0-5,89-1,826-15,-948 6,0 3,27 8,-36-4,61 1,-1-7,61-7,-41 1,311 1,-445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1.94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0,'1234'0,"-1214"0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0.398"/>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65,'23'-6,"140"-8,74-12,90 8,1012 18,145 1,1614-1,-3078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46.22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18,'2808'0,"-2413"-17,2895 18,-3226 5,-38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9:23.791"/>
    </inkml:context>
    <inkml:brush xml:id="br0">
      <inkml:brushProperty name="width" value="0.05" units="cm"/>
      <inkml:brushProperty name="height" value="0.05" units="cm"/>
      <inkml:brushProperty name="color" value="#E71224"/>
    </inkml:brush>
  </inkml:definitions>
  <inkml:trace contextRef="#ctx0" brushRef="#br0">0 490 3728 0 0,'0'0'77'0'0,"2"0"19"0"0,32-7 268 0 0,6-11 1327 0 0,-39 17-1198 0 0,5 1 1289 0 0,5 0 76 0 0,-6 1 2666 0 0,9 11-4405 0 0,-13-10-84 0 0,0-1 1 0 0,1 1 0 0 0,-1 0 0 0 0,0 0 0 0 0,0 0 0 0 0,0 0 0 0 0,0 0-1 0 0,0 0 1 0 0,0 0 0 0 0,-1 0 0 0 0,1 0 0 0 0,0 0 0 0 0,-1 0 0 0 0,0 0-1 0 0,0 1 1 0 0,0-1 0 0 0,0 0 0 0 0,0 0 0 0 0,0 0 0 0 0,0 1-36 0 0,0 3 151 0 0,0-4 47 0 0,0-2-67 0 0,0 0-12 0 0,0 0 1 0 0,0 0-6 0 0,0 0-22 0 0,0 0-10 0 0,0 0-3 0 0,0 0 4 0 0,0 0 10 0 0,0 0 3 0 0,0 0 0 0 0,0 0-5 0 0,0 0-22 0 0,0 0-5 0 0,0 0 0 0 0,0 0 3 0 0,0 0 10 0 0,-1-2-10 0 0,-4-7-43 0 0,4 7 29 0 0,1 2 14 0 0,0 0 10 0 0,0 0 1 0 0,0 0-6 0 0,0 0 13 0 0,0 0-16 0 0,0 0 1 0 0,0 0 20 0 0,0 0 6 0 0,-9-6 431 0 0,-14 20-67 0 0,6 4-60 0 0,11 13-387 0 0,-1-12-13 0 0,14 24 0 0 0,-1-2 12 0 0,-5-29 12 0 0,-1 0-1 0 0,1 0 1 0 0,1 0-1 0 0,0 0 1 0 0,1 0-1 0 0,0-1 1 0 0,1 1-1 0 0,1 1-23 0 0,9 38 0 0 0,2 24 18 0 0,-12-39 44 0 0,-10 71 402 0 0,0-50-240 0 0,-16 43 16 0 0,0 6 64 0 0,2-37-90 0 0,14-7-57 0 0,6 86 144 0 0,-10-128-165 0 0,6-12-82 0 0,2 2-33 0 0,-2 1 32 0 0,1-8 1 0 0,-4 2-44 0 0,2 3-10 0 0,4 1-18 0 0,1-7-81 0 0,0-2-41 0 0,0 0-11 0 0,0 0 38 0 0,0 0 162 0 0,0 0 71 0 0,0 0 10 0 0,2 0-18 0 0,9 0-90 0 0,-3-1-22 0 0,-3-3 11 0 0,9-2 108 0 0,-12 5-49 0 0,13-26-214 0 0,-8 6 144 0 0,-1 12 0 0 0,-1-3 0 0 0,12-39 64 0 0,3 10 0 0 0,1 2-64 0 0,7-30 11 0 0,35-12 42 0 0,-28 37-53 0 0,0 11 0 0 0,7-7 64 0 0,-6 13-128 0 0,-22 20 64 0 0,7 1 0 0 0,-14 6 0 0 0,14 0 11 0 0,-19 1 32 0 0,18 17-33 0 0,-7-5 1 0 0,9 31 130 0 0,-2 17-141 0 0,-11-33 83 0 0,3 14 50 0 0,-5 2-133 0 0,1 6 126 0 0,-8 20-116 0 0,0-33 150 0 0,-7-21 32 0 0,6-14-150 0 0,1 6-136 0 0,0 1 118 0 0,0-7 38 0 0,0-2 16 0 0,0 0 2 0 0,0 0 0 0 0,0 0-24 0 0,0 0-101 0 0,0 0-47 0 0,0 0-11 0 0,0 0 38 0 0,0 0 153 0 0,0 0 32 0 0,-1 1-25 0 0,-10 17-77 0 0,-4 4-18 0 0,9-14 0 0 0,4-1 0 0 0,-4 4 0 0 0,-8 16 0 0 0,8-8 0 0 0,12 16-1992 0 0,-6-15 2057 0 0,0-1-3859 0 0,2-22 1842 0 0,9-14-80 0 0,-3-8-14 0 0</inkml:trace>
  <inkml:trace contextRef="#ctx0" brushRef="#br0" timeOffset="1613.581">794 1370 10696 0 0,'0'0'232'0'0,"0"0"132"0"0,0 0 428 0 0,2 0 185 0 0,37-5 2152 0 0,-38 4-2822 0 0,-1 1 3 0 0,13 0 578 0 0,-13 0-1920 0 0</inkml:trace>
  <inkml:trace contextRef="#ctx0" brushRef="#br0" timeOffset="3309.082">857 258 6448 0 0,'0'0'297'0'0,"0"0"-9"0"0,0 0-117 0 0,0 0 205 0 0,0 0 110 0 0,0 0 24 0 0,0 0 2 0 0,0 0 0 0 0,0 0 0 0 0,0 0 0 0 0,0 0 0 0 0,0 0 0 0 0,0 0 0 0 0,0 0 0 0 0,0 0-70 0 0,0 0-247 0 0,0 0 53 0 0,0 0 52 0 0,0 0 11 0 0,0 0-14 0 0,0 0-62 0 0,0 0-31 0 0,0 0-4 0 0,0 0 4 0 0,0 0 16 0 0,0 0 4 0 0,0 0 0 0 0,0 0-6 0 0,0 0-20 0 0,0 0-7 0 0,9 7 303 0 0,79 18 68 0 0,-31-20-98 0 0,41-36 126 0 0,-41-5-396 0 0,-33 16-194 0 0,-6-23 0 0 0,-11-7 128 0 0,-14-4-142 0 0,2 39-60 0 0,-4-10 74 0 0,8 23-4 0 0,0 1-1 0 0,0-1 1 0 0,0 1-1 0 0,-1-1 1 0 0,1 1-1 0 0,0 0 1 0 0,-1 0-1 0 0,1 0 1 0 0,-1-1-1 0 0,1 2 1 0 0,-1-1-1 0 0,0 0 1 0 0,1 0-1 0 0,-1 0 0 0 0,0 1 1 0 0,1-1-1 0 0,-1 1 1 0 0,0-1-1 0 0,0 1 1 0 0,0 0-1 0 0,0 0 1 0 0,1-1-1 0 0,-1 1 1 0 0,0 1-1 0 0,0-1 1 0 0,0 0-1 0 0,0 0 1 0 0,1 1 4 0 0,-9 0-2 0 0,-83 10-70 0 0,67-9 72 0 0,-10 11 0 0 0,-7 12 0 0 0,15-8-72 0 0,2 8 72 0 0,25-20-10 0 0,-1-1-33 0 0,-17 27 32 0 0,5 34 195 0 0,13-12 186 0 0,1 41 580 0 0,16-40-454 0 0,-14-48-478 0 0,1 0 0 0 0,0-1 0 0 0,1 0 0 0 0,-1 0-1 0 0,1 0 1 0 0,0 0 0 0 0,0-1 0 0 0,0 1 0 0 0,1-1-1 0 0,-1 0 1 0 0,1-1 0 0 0,5 4-18 0 0,10 9 13 0 0,44 16 204 0 0,-23-18 107 0 0,10-9-212 0 0,55-42 600 0 0,118-44-72 0 0,-175 62-640 0 0,-43 19 20 0 0,-4 0 75 0 0,-2 0-3 0 0,19-6 27 0 0,-17 6 71 0 0,-2 0 56 0 0,1-1 8 0 0,4-5-40 0 0,1 1-156 0 0,-5 4 18 0 0,-1 1-1 0 0,0 0-10 0 0,0 0-26 0 0,0 0-98 0 0,0 0-9 0 0,0 0-22 0 0,0 14-612 0 0,8 10-628 0 0,-1-17 756 0 0</inkml:trace>
  <inkml:trace contextRef="#ctx0" brushRef="#br0" timeOffset="-8066.919">1089 1719 5368 0 0,'0'0'112'0'0,"0"0"48"0"0,0 0 74 0 0,0 0 29 0 0,0 0 8 0 0,0 0 9 0 0,0 0 32 0 0,0 0 9 0 0,0 0 6 0 0,0 0-18 0 0,0 0-78 0 0,0 0-37 0 0,0 0-8 0 0,0 0-12 0 0,0 0-36 0 0,0 0-12 0 0,0 0-4 0 0,0 0 8 0 0,0 0 45 0 0,0 0 17 0 0,0 0 7 0 0,0 0-9 0 0,0 0-39 0 0,0 0-20 0 0,0 0-3 0 0,0 0 34 0 0,0 0 146 0 0,0 0 63 0 0,0 0 12 0 0,0 0-38 0 0,0 0-162 0 0,0 0-73 0 0,0 0-12 0 0,0 0-34 0 0,0 0-130 0 0,0 0-6 0 0,0 0 119 0 0,0 0 20 0 0,0 0-3 0 0,0 0 5 0 0,0 0 16 0 0,0 0-9 0 0,0 0 23 0 0,0 0 12 0 0,0 0 1 0 0,0 0 9 0 0,0 0 40 0 0,0 0 21 0 0,1 1 2 0 0,5 5-31 0 0,0 0-122 0 0,1-1-13 0 0,3 11 297 0 0,15 1 136 0 0,-24-17-318 0 0,12 17 518 0 0,-11-15-483 0 0,-1 7 428 0 0,10 36-366 0 0,-9-42-187 0 0,5 14-33 0 0,0 16-10 0 0,-3-22 0 0 0,-1 6 0 0 0,4 22 0 0 0,-7 150 0 0 0,5-127 54 0 0,-26 55 308 0 0,0-89 166 0 0,-7 14 115 0 0,8-11-350 0 0,-1-37 163 0 0,-5 17-149 0 0,15-16 210 0 0,-27-2-253 0 0,7 0-184 0 0,19 2-80 0 0,-11 4 99 0 0,1 8 42 0 0,8-2-87 0 0,1-5-44 0 0,0-5-10 0 0,4-2 0 0 0,-3-4 0 0 0,-22-6-10 0 0,32 16-48 0 0,2 1-22 0 0,0 0-228 0 0,0 0-1002 0 0,0 0-428 0 0</inkml:trace>
  <inkml:trace contextRef="#ctx0" brushRef="#br0" timeOffset="-7296.919">900 1845 10680 0 0,'0'0'489'0'0,"0"0"-8"0"0,0 0-294 0 0,0 0-88 0 0,0 0-3 0 0,0 0 0 0 0,0 0 12 0 0,0 0 50 0 0,0 0 24 0 0,0 0 2 0 0,0-2 12 0 0,0-31 1608 0 0,0 32-1551 0 0,0 1 23 0 0,0 0 11 0 0,0 0 1 0 0,0 0-26 0 0,0 0-104 0 0,0 0-44 0 0,0 0-9 0 0,0 0 7 0 0,1-3 34 0 0,4-18 976 0 0,-4 20-1116 0 0,-1 0-1 0 0,1 0 0 0 0,-1 0 1 0 0,1 1-1 0 0,-1-1 0 0 0,1 0 0 0 0,0 0 1 0 0,-1 0-1 0 0,1 1 0 0 0,0-1 1 0 0,0 0-1 0 0,0 1 0 0 0,0-1 1 0 0,-1 0-1 0 0,1 1 0 0 0,0-1 0 0 0,0 1 1 0 0,0 0-1 0 0,0-1 0 0 0,0 1 1 0 0,0 0-1 0 0,0-1 0 0 0,0 1 0 0 0,0 0 1 0 0,0 0-1 0 0,0 0 0 0 0,0 0 1 0 0,1 0-1 0 0,-1 0 0 0 0,0 0-5 0 0,113-26 1861 0 0,-72 14-1430 0 0,20 6-54 0 0,24-1-189 0 0,-30-4-24 0 0,0-9 162 0 0,-6 8 303 0 0,11-12-602 0 0,-58 23-70 0 0,1 1 43 0 0,-3 0 59 0 0,-1 0 31 0 0,0 0 6 0 0,0 0-4 0 0,-20 7-112 0 0,19-8 0 0 0,0 1-1 0 0,0 0 1 0 0,0 0 0 0 0,0 0-1 0 0,0 0 1 0 0,0 0-1 0 0,0 0 1 0 0,0 1-1 0 0,-1-1 1 0 0,1 0-1 0 0,0 1 1 0 0,0-1-1 0 0,0 0 1 0 0,0 1 0 0 0,1-1-1 0 0,-1 1 1 0 0,0-1-1 0 0,0 1 1 0 0,0 0-1 0 0,0-1 1 0 0,0 1-1 0 0,1 0 1 0 0,-1 0 0 0 0,0 0-1 0 0,1-1 1 0 0,-1 1-1 0 0,0 0 1 0 0,1 0-1 0 0,-1 1 21 0 0,-1 2-144 0 0,-4 3-247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9:31.558"/>
    </inkml:context>
    <inkml:brush xml:id="br0">
      <inkml:brushProperty name="width" value="0.05" units="cm"/>
      <inkml:brushProperty name="height" value="0.05" units="cm"/>
      <inkml:brushProperty name="color" value="#E71224"/>
    </inkml:brush>
  </inkml:definitions>
  <inkml:trace contextRef="#ctx0" brushRef="#br0">177 494 4384 0 0,'0'0'127'0'0,"0"0"63"0"0,0 0 164 0 0,0 0 66 0 0,0 0 17 0 0,0 0 4 0 0,0 0 7 0 0,0 0 7 0 0,0 0 1 0 0,0 0 4 0 0,0 0 16 0 0,0 0 4 0 0,0 0 0 0 0,0 0-10 0 0,0 0-38 0 0,0 0-14 0 0,0 0-2 0 0,0 0-23 0 0,0 0-96 0 0,0 0-45 0 0,0 0-10 0 0,0 0 32 0 0,0 0 145 0 0,0 0 58 0 0,0 0 17 0 0,0 0-30 0 0,0 0-135 0 0,0 0-60 0 0,-9 8 661 0 0,-17 22 1061 0 0,25-29-1895 0 0,1-1-4 0 0,0 0-17 0 0,0 0-10 0 0,0 0-1 0 0,0 0 0 0 0,-7 19 1016 0 0,1-11-856 0 0,-1 25 8 0 0,5-19-114 0 0,-3 42-185 0 0,10 49 248 0 0,-17-36-181 0 0,19 8 0 0 0,-14-3 72 0 0,-2 32 168 0 0,-18 61-26 0 0,14-91 174 0 0,6 50 170 0 0,6-8-454 0 0,1 8 0 0 0,-7-90-104 0 0,-13 39 0 0 0,4-18 363 0 0,10-53-10 0 0,12-40-239 0 0,21-44-8 0 0,-4 11-298 0 0,-9 17 192 0 0,27-15 0 0 0,-4 10 0 0 0,26 0-98 0 0,-14 20 44 0 0,15 14 37 0 0,-22 16-987 0 0,21 20 1785 0 0,-36-6-781 0 0,15 22 0 0 0,-22-15 0 0 0,3 12 0 0 0,-9-1 0 0 0,-8-7 0 0 0,1 37-66 0 0,-12 45 52 0 0,9 31 14 0 0,-17-49 75 0 0,-7 5 96 0 0,15-67-107 0 0,3-12-43 0 0,4 9-21 0 0,3-7-11 0 0,0-4 1 0 0,-4-5-54 0 0,-1-1-56 0 0,0 0-22 0 0,9-10-951 0 0,-9-4 198 0 0,0 0-37 0 0</inkml:trace>
  <inkml:trace contextRef="#ctx0" brushRef="#br0" timeOffset="9908.105">886 869 8352 0 0,'0'0'177'0'0,"0"0"63"0"0,0 0 116 0 0,-2 0 48 0 0,-28-5 2347 0 0,28 3-2663 0 0,-1 1 36 0 0,-22-4 849 0 0,0-1 251 0 0,16 6-1057 0 0,7 0 7 0 0,-1-1 29 0 0,-31-17 676 0 0,24 9-845 0 0,8-24 377 0 0,16-30-393 0 0,35-7 46 0 0,35 28 72 0 0,-26 16-136 0 0,-53 24 0 0 0,0 0 0 0 0,1 1 0 0 0,-1-1 0 0 0,0 1 0 0 0,1 0 0 0 0,-1 0 0 0 0,1 1 0 0 0,-1 0 0 0 0,1 0 0 0 0,-1 0 0 0 0,1 0 0 0 0,4 2 0 0 0,17 0 0 0 0,9-9 0 0 0,-21 2 0 0 0,-7 5 0 0 0,18 24 0 0 0,-11 3 64 0 0,-12-21-66 0 0,0 1 0 0 0,0-1 0 0 0,-1 1 0 0 0,1-1 0 0 0,-1 1 0 0 0,-1 0 0 0 0,1 0 0 0 0,-1 0 0 0 0,-1 0 0 0 0,1 0 0 0 0,-1 0 0 0 0,0 4 2 0 0,-1-3 25 0 0,1 0 0 0 0,-1-1-1 0 0,-1 1 1 0 0,1 0 0 0 0,-1 0-1 0 0,-1 0 1 0 0,1-1-1 0 0,-1 1 1 0 0,-1-1 0 0 0,1 0-1 0 0,-2 2-24 0 0,4-8 9 0 0,-42 61-97 0 0,-21-5 400 0 0,51-51-312 0 0,-64 12 622 0 0,0-7-596 0 0,-1-10-26 0 0,59-6-10 0 0,-5-8-124 0 0,12 6 118 0 0,4 1 16 0 0,6 3-10 0 0,1 0 0 0 0,-1-1 0 0 0,1 1 0 0 0,0-1-1 0 0,0 0 1 0 0,0 1 0 0 0,0-1 0 0 0,1 0-1 0 0,-1 0 1 0 0,1 1 0 0 0,0-1 0 0 0,0 0-1 0 0,1 0 1 0 0,-1 1 0 0 0,1-1 0 0 0,0 0 0 0 0,-1 1-1 0 0,2-1 1 0 0,-1 0 0 0 0,0 1 0 0 0,1-1-1 0 0,0 1 1 0 0,-1 0 0 0 0,1 0 0 0 0,1 0 0 0 0,-1 0-1 0 0,0 0 1 0 0,3-3 10 0 0,7-14-114 0 0,32-31-274 0 0,34-22-842 0 0,-57 58 665 0 0,7-3-11 0 0</inkml:trace>
  <inkml:trace contextRef="#ctx0" brushRef="#br0" timeOffset="11045.068">1245 88 7136 0 0,'0'-2'208'0'0,"0"-17"-19"0"0,0 4 2358 0 0,-8 0-2139 0 0,8-10 1509 0 0,0 14 2511 0 0,-13 18-4144 0 0,-7 42-170 0 0,17 8-98 0 0,-23 42 688 0 0,6-37-464 0 0,-30 109 190 0 0,29-74-409 0 0,12-27 86 0 0,3 4-97 0 0,6 21 118 0 0,5-44-205 0 0,-10 9 209 0 0,-10-39 37 0 0,-18 7-158 0 0,32-27 13 0 0,1-1-100 0 0,0 0-12 0 0,0 0-40 0 0,0 0-48 0 0,0 0-16 0 0,0 0-17 0 0,0 0-47 0 0,-7 9-1067 0 0,7-1 814 0 0,0-6-16 0 0</inkml:trace>
  <inkml:trace contextRef="#ctx0" brushRef="#br0" timeOffset="-12456.919">669 2568 5192 0 0,'0'0'151'0'0,"0"0"-18"0"0,0 0-168 0 0,0 0-38 0 0,0 0-10 0 0,0 0-45 0 0,0 0-21 0 0,-3-1-3 0 0,-8-4 15 0 0,5 0 106 0 0,5 4 120 0 0,0 0 1 0 0,-1 0-1 0 0,1 1 1 0 0,0-1-1 0 0,0 1 1 0 0,0-1 0 0 0,-1 1-1 0 0,1-1 1 0 0,0 1-1 0 0,0-1 1 0 0,-1 1-1 0 0,1 0 1 0 0,0 0-1 0 0,-1 0 1 0 0,1 0-1 0 0,0 0 1 0 0,-1 0-1 0 0,1 0 1 0 0,0 0-1 0 0,-1 1 1 0 0,1-1-1 0 0,0 0 1 0 0,0 1 0 0 0,-1-1-1 0 0,1 1 1 0 0,0-1-1 0 0,-1 2-89 0 0,0-1 292 0 0,2-1-17 0 0,0 0-3 0 0,0 0-30 0 0,0 0-122 0 0,0 0-50 0 0,0 0 23 0 0,0 0 116 0 0,0 0 25 0 0,0 0-2 0 0,0 0 0 0 0,0 0 0 0 0,0 0 0 0 0,0 0 0 0 0,0 0-7 0 0,0 0-29 0 0,0 0-17 0 0,0 0-3 0 0,0 0 2 0 0,0 0 13 0 0,0 0 8 0 0,0 0 1 0 0,0 0-47 0 0,0 0-196 0 0,0 0-86 0 0,0 0-20 0 0,0 0 33 0 0,0 0 152 0 0,0 0 69 0 0,0 0 14 0 0,0 0 15 0 0,23 19 3269 0 0,2-19-2495 0 0,5-12-817 0 0,-28 11-87 0 0,0 0 1 0 0,0 0 0 0 0,0 0-1 0 0,0 0 1 0 0,0 0 0 0 0,0 0-1 0 0,0-1 1 0 0,0 1 0 0 0,0-1-1 0 0,-1 0 1 0 0,1 1 0 0 0,0-1-1 0 0,-1 0 1 0 0,0 0 0 0 0,1 0 0 0 0,-1 0-1 0 0,0 0 1 0 0,0 0 0 0 0,0 0-1 0 0,0-1 1 0 0,-1 1 0 0 0,1 0-1 0 0,-1 0-4 0 0,8-15 66 0 0,53-66 460 0 0,-17 21-450 0 0,20-49 202 0 0,12-15-140 0 0,-69 114-138 0 0,1 6 0 0 0,11 5-14 0 0,-17 2-45 0 0,6 17 124 0 0,3 86 562 0 0,-1-62-382 0 0,3 5-181 0 0,7 11-49 0 0,-11-22 234 0 0,4 2 167 0 0,8 6-304 0 0,-16-33-112 0 0,7 3 216 0 0,29-7 3 0 0,-31-4 46 0 0,-8-2-300 0 0,1 1 0 0 0,-1-1 1 0 0,1 0-1 0 0,-1 0 1 0 0,1-1-1 0 0,0 1 1 0 0,0 0-1 0 0,-1-1 1 0 0,1 0-1 0 0,0 0 1 0 0,0 0-1 0 0,-1 0 1 0 0,1 0-1 0 0,0 0 1 0 0,0-1-1 0 0,-1 1 1 0 0,1-1-1 0 0,0 1 0 0 0,-1-1 1 0 0,1 0-1 0 0,0-1 1 0 0,-1 1-1 0 0,0 0 1 0 0,1-1-1 0 0,-1 1 1 0 0,1-1 34 0 0,25-28-506 0 0,-12 23 169 0 0,5-17-552 0 0,-15 11 379 0 0</inkml:trace>
  <inkml:trace contextRef="#ctx0" brushRef="#br0" timeOffset="-11756.919">962 1581 15136 0 0,'0'0'441'0'0,"0"0"-1"0"0,0 0-211 0 0,0 0 159 0 0,0 0 100 0 0,0 0 21 0 0,0 0-7 0 0,0 0-44 0 0,0 0-11 0 0,0 0-6 0 0,0 0-47 0 0,0 0-198 0 0,0 0-90 0 0,0 0-11 0 0,0 0-10 0 0,0 0-11 0 0,0 0 11 0 0,-2 2-26 0 0,-6 2-37 0 0,-31 22 2245 0 0,39-25-2265 0 0,0-1 0 0 0,-1 1 0 0 0,1 0 0 0 0,0-1 0 0 0,-1 1 0 0 0,1-1 1 0 0,0 1-1 0 0,-1 0 0 0 0,1-1 0 0 0,0 1 0 0 0,0-1 0 0 0,0 1 0 0 0,0 0 0 0 0,0-1 0 0 0,0 1 0 0 0,0 0 0 0 0,0-1 0 0 0,0 1 1 0 0,0 0-1 0 0,0-1 0 0 0,0 1 0 0 0,0 0 0 0 0,0-1 0 0 0,1 1 0 0 0,-1 0 0 0 0,0-1 0 0 0,0 1 0 0 0,1-1 0 0 0,-1 1 0 0 0,0 0 1 0 0,1-1-1 0 0,-1 1 0 0 0,1-1 0 0 0,-1 1 0 0 0,1-1 0 0 0,-1 0 0 0 0,1 1 0 0 0,-1-1 0 0 0,1 1-2 0 0,3 4-57 0 0,5 10-182 0 0,4-3 111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5:45.728"/>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1 120,'1'-2,"0"0,0 0,1 1,-1-1,1 0,-1 1,1-1,0 1,-1-1,1 1,0 0,0 0,0 0,0 0,0 0,0 0,0 1,1-1,-1 1,0-1,0 1,2 0,-4 0,34-6,-1 3,1 0,0 2,32 4,3-2,278-1,-154-30,-40 9,106-12,570 34,-312 33,-287-19,26 33,244-13,-295-1,44 0,214-32,-190 23,-12-14,8-13,-66 1,-14 1,-168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5:48.44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0,'3199'0,"-2991"26,-31-2,298 17,-185-20,178-15,-452-7,111 24,-55-6,1-8,1-4,-1-3,39-5,-2 2,605 0,-692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5:59.64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0,'383'0,"-365"0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01.26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1 100,'24'-10,"29"4,-1 2,1 3,21 3,8 0,95-3,-149-3,1-1,-1-1,0-2,-1-1,0-1,0-1,0-2,8-3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02.829"/>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1,'6'0,"15"0,11 0,17 0,14 0,2 0,-6 0,-6 0,-9 0,-8 0,-8 0,0 0,-2 0,-3 0,-2 0,1 0,-3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05.247"/>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1,'493'0,"-473"0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0.101"/>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1,'8'0,"7"0,5 0,9 0,2 0,-2 0,-2 0,-1 0,2 0,-2 0,-5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7.66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74,'3'-4,"-1"0,0 0,2 0,-1 1,0 0,0-1,1 2,0-2,-1 1,1 0,0 2,0-2,0 1,0 0,1 0,-1 1,0 0,1-1,0 1,1 0,98-5,-79 6,346-6,-304 1,0 2,41 6,-97-3,-2 1,1 0,-1 0,1 1,-1 1,1 0,-1-1,0 2,-1 0,1 0,0 1,-1 0,-1 1,2-1,-2 2,4 3,-11-10,1 0,-1 0,1 1,-1 0,1-1,-1 1,0 0,1-1,-1 1,0 0,1 0,-1-1,0 1,0 0,0 0,0-1,0 0,0 1,0 0,0 0,0 0,0-1,0 1,0 0,0 0,0 0,-1-1,1 1,0 0,-1-1,1 0,-1 1,1-1,-1 1,1 0,-1-1,1 1,-1-1,1 1,-1-1,0 1,1-1,-1 1,0-1,0 0,1 1,0-1,-2 0,-35 9,19-7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1.981"/>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1,'6'0,"7"0,5 0,8 0,5 0,2 0,3 0,-3 0,-4 0,-4 0,-6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4.254"/>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0,'6'0,"10"0,8 0,3 0,6 0,0 0,-3 0,-4 0,3 0,-2 0,-1 0,-3 0,-6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6.566"/>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0,'0'3,"3"1,4-1,4 0,11-1,4-1,5 3,-1 5,-3 3,-3-3,-2-1,-3-3,5-2,0-1,-3-2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8.21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35,'2'-5,"5"-3,3 1,3 1,11 2,4 2,0 0,-1 2,2 0,0 0,-2 0,-4 1,4-1,0 0,-5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9.870"/>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1,'0'2,"9"5,5 0,7 0,4-2,8-2,3-1,-1 5,-1 1,-4-1,-3-1,-2-2,2-2,-2-1,-1 0,-3 1,-4 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21.08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1,'3'0,"4"0,6 0,7 0,6 0,7 0,0 0,-2 0,-4 0,-6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22.50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30,'8'-3,"6"0,7-1,2 1,0 1,2 1,3 0,-2 1,-1 0,-3-3,4 0,1-1,-5 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0T21:13:29.660"/>
    </inkml:context>
    <inkml:brush xml:id="br0">
      <inkml:brushProperty name="width" value="0.05" units="cm"/>
      <inkml:brushProperty name="height" value="0.05" units="cm"/>
      <inkml:brushProperty name="color" value="#AB008B"/>
    </inkml:brush>
  </inkml:definitions>
  <inkml:trace contextRef="#ctx0" brushRef="#br0">282 25 2688 0 0,'0'0'76'0'0,"0"0"39"0"0,0 0 99 0 0,0 0 46 0 0,0 0 11 0 0,0 0-23 0 0,0 0-100 0 0,0 0-41 0 0,0 0-10 0 0,-2-8 1175 0 0,-11 24-540 0 0,12-15-432 0 0,1-1-4 0 0,0 0-20 0 0,0 0-84 0 0,0 0-38 0 0,0 0-8 0 0,0 0-16 0 0,0 0-51 0 0,0 0 1 0 0,0 0 36 0 0,0 0-3 0 0,0 0-7 0 0,0 0-1 0 0,0 0 6 0 0,-12 3 409 0 0,3-7-63 0 0,8 5-330 0 0,-9 15 714 0 0,1-1-750 0 0,8-32-15 0 0,1-16 0 0 0,0 26-40 0 0,-1 0 7 0 0,-7 28 107 0 0,7-18 45 0 0,1-2 42 0 0,0 25 242 0 0,0-25-558 0 0,0-1-10 0 0,0 0 26 0 0,0 0 106 0 0,0 0 42 0 0,0 0 10 0 0,-1 7 147 0 0,-8 12 516 0 0,8-18-672 0 0,1-1-4 0 0,-4 11 64 0 0,4 36-230 0 0,-11-30 36 0 0,9-7 163 0 0,0 1 1 0 0,0-1-1 0 0,1 1 0 0 0,1 0 0 0 0,-1-1 0 0 0,2 1 0 0 0,0 0 1 0 0,1 5-116 0 0,2 66 82 0 0,-4-35 32 0 0,15-11-102 0 0,48 126 204 0 0,-16-69-35 0 0,20-5-117 0 0,11-15-53 0 0,-25-16 63 0 0,-3-2-20 0 0,34 41-54 0 0,-37-55 53 0 0,16 20-42 0 0,-2-10-23 0 0,-13-19-34 0 0,-1 5 296 0 0,35 10-170 0 0,79 40-80 0 0,-109-56 280 0 0,15 2-286 0 0,21-4-270 0 0,21 12 1182 0 0,-61-32-906 0 0,25 14 0 0 0,-27-9 0 0 0,-3 5 92 0 0,102 39 165 0 0,-64-33-182 0 0,-28-11-75 0 0,-42-9 31 0 0,1-1 1 0 0,-1 0-1 0 0,1 0 1 0 0,0-1-1 0 0,1-1 0 0 0,-1 0 1 0 0,0-1-1 0 0,3 0-31 0 0,41 9 120 0 0,-5 3-108 0 0,-3-12-12 0 0,112 12 240 0 0,-71-3-106 0 0,20 4-124 0 0,22 4-98 0 0,-28-9 88 0 0,23-4 203 0 0,55 9-206 0 0,-110-18-157 0 0,97-11 904 0 0,9-3-649 0 0,-84 13-326 0 0,41-8 103 0 0,-55-6 247 0 0,71 4 218 0 0,-30-3-337 0 0,29-18 0 0 0,-90 17 0 0 0,39-13 0 0 0,-45 5-10 0 0,143-70-52 0 0,-9 17 398 0 0,-125 58-409 0 0,23-15 133 0 0,40-18 57 0 0,-7-19 46 0 0,-18 14-30 0 0,-38 13 1 0 0,-48 35-131 0 0,0 1 1 0 0,1 1-1 0 0,0 0 1 0 0,1 1 0 0 0,0 1-1 0 0,3-1-3 0 0,80-51 149 0 0,-7 4-85 0 0,-43 20-64 0 0,2-1 64 0 0,-10 1-64 0 0,57-38 0 0 0,11 0 0 0 0,-30 17 64 0 0,-22 16-64 0 0,52-15 0 0 0,-20 0-77 0 0,-27-16 130 0 0,-48 46-63 0 0,-13 24-49 0 0,1 0-16 0 0,7-9-31 0 0,-9 10 36 0 0,0 1 6 0 0,0 0-2 0 0,-4-19-402 0 0,-19 28 330 0 0,14-8 138 0 0,-32 21-174 0 0,39-21 100 0 0,-28-1 2 0 0,-1 9 19 0 0,0 6 265 0 0,-42 1-628 0 0,37-10 489 0 0,-27 12 159 0 0,32-12-104 0 0,-6 7-64 0 0,36-13-65 0 0,0 0-1 0 0,-1 0 0 0 0,1 1 0 0 0,-1-1 0 0 0,1 1 0 0 0,0-1 0 0 0,-1 1 0 0 0,1-1 0 0 0,0 1 0 0 0,0 0 0 0 0,-1 0 0 0 0,1 0 0 0 0,0 0 0 0 0,0 0 0 0 0,0 0 0 0 0,0 0 0 0 0,0 0 0 0 0,0 0 0 0 0,0 0 1 0 0,1 0-1 0 0,-1 1 0 0 0,0-1 0 0 0,1 0 0 0 0,-1 1 0 0 0,1-1 0 0 0,-1 1 2 0 0,-2 4-51 0 0,15-21-152 0 0,59-23-261 0 0,18 1 532 0 0,-17-1-280 0 0,-40 43 20 0 0,24-19 128 0 0,-20 14 75 0 0,-20 18 142 0 0,-14-17-105 0 0,2 0-36 0 0,2 2-12 0 0,3-1 0 0 0,2 6 0 0 0,-9-6 28 0 0,-1 0-1 0 0,1-1 1 0 0,-1 1-1 0 0,1 0 1 0 0,-1 0-1 0 0,0 0 1 0 0,0 0-1 0 0,0 0 0 0 0,0 0 1 0 0,0 0-1 0 0,-1 1 1 0 0,1-1-1 0 0,-1 0 1 0 0,1 0-1 0 0,-1 0 1 0 0,0 1-1 0 0,0-1 0 0 0,0 0 1 0 0,0 1-1 0 0,0-1 1 0 0,0 0-1 0 0,-1 2-27 0 0,1 5 228 0 0,-9 23-116 0 0,-14 34 142 0 0,9-33-324 0 0,8-11 70 0 0,6 25 0 0 0,0-30 15 0 0,-5-2 125 0 0,0-9-127 0 0,0 1 3 0 0,4-5 60 0 0,-7 0 139 0 0,7-1-156 0 0,1-1 31 0 0,0 0-26 0 0,0 0-145 0 0,0 0-99 0 0,4 3-320 0 0,-3-2-4406 0 0,3-5-762 0 0</inkml:trace>
  <inkml:trace contextRef="#ctx0" brushRef="#br0" timeOffset="1">188 459 3640 0 0,'0'0'101'0'0,"0"1"1"0"0,4 29 2464 0 0,-4-30-2047 0 0,0 0 6 0 0,7 5 582 0 0,12 18 267 0 0,12 36-672 0 0,-20-29-514 0 0,21 57 169 0 0,-19-59-105 0 0,0 27 255 0 0,3 19 522 0 0,29 63-150 0 0,7-11-1233 0 0,135 142 694 0 0,-72-119-86 0 0,4-7-270 0 0,-63-75 381 0 0,2-2 0 0 0,53 44-365 0 0,97 66 451 0 0,-38-47 216 0 0,24-3-667 0 0,-186-120 0 0 0,193 84-85 0 0,-68-34 80 0 0,106 32 74 0 0,-115-46 102 0 0,17 5-41 0 0,40 9-130 0 0,114 24 0 0 0,43 9 0 0 0,-213-64 7 0 0,98 6-7 0 0,-96-15 67 0 0,33 4-13 0 0,168-4-54 0 0,-104-8 202 0 0,174-19-202 0 0,38-48 309 0 0,-222 18-242 0 0,4 5 10 0 0,-57 4-10 0 0,156-36 90 0 0,-73 9 539 0 0,-71-2-290 0 0,116-59-406 0 0,-23-10 66 0 0,-158 77 62 0 0,79-44 144 0 0,63-50-96 0 0,-47 32-37 0 0,138-68-126 0 0,-175 82-13 0 0,39-51 138 0 0,12-20 599 0 0,-41 46-970 0 0,-34 35 63 0 0,24-28 18 0 0,-10-4 580 0 0,-48 31-93 0 0,-57 47-594 0 0,-8 9 10 0 0,-31 30 254 0 0,-1-1 0 0 0,0 0 0 0 0,0 0-1 0 0,-1-1 1 0 0,0 0 0 0 0,0-1 0 0 0,-1-1 0 0 0,0-1-5 0 0,17-11 314 0 0,-26 23-314 0 0,0 0-1 0 0,0-1 0 0 0,0 1 0 0 0,0 0 0 0 0,0-1-1 0 0,0 1 1 0 0,0 0 0 0 0,1-1 0 0 0,-1 1 0 0 0,0 0-1 0 0,0-1 1 0 0,0 1 0 0 0,1 0 0 0 0,-1-1 0 0 0,0 1 0 0 0,0 0-1 0 0,0 0 1 0 0,1-1 0 0 0,-1 1 0 0 0,0 0 0 0 0,1 0-1 0 0,-1 0 1 0 0,0-1 0 0 0,1 1 0 0 0,-1 0 0 0 0,0 0-1 0 0,1 0 1 0 0,-1 0 0 0 0,0 0 0 0 0,1 0 0 0 0,-1-1-1 0 0,0 1 1 0 0,1 0 0 0 0,-1 0 0 0 0,0 0 0 0 0,1 0-1 0 0,-1 0 1 0 0,1 1 0 0 0,-1-1 0 0 0,0 0 0 0 0,1 0-1 0 0,-1 0 1 0 0,0 0 0 0 0,1 0 0 0 0,-1 0 0 0 0,0 1-1 0 0,1-1 1 0 0,-1 0 0 0 0,0 0 0 0 0,0 0 0 0 0,1 1-1 0 0,-1-1 1 0 0,0 0 0 0 0,1 0 0 0 0,-1 1 0 0 0,0-1 0 0 0,0 0-1 0 0,0 1 1 0 0,1-1 1 0 0,-1 0 1 0 0,0-1 0 0 0,0 1 0 0 0,0 0 0 0 0,0-1-1 0 0,0 1 1 0 0,0 0 0 0 0,0-1 0 0 0,0 1 0 0 0,1 0 0 0 0,-1 0 0 0 0,0-1-1 0 0,0 1 1 0 0,0 0 0 0 0,1 0 0 0 0,-1-1 0 0 0,0 1 0 0 0,0 0 0 0 0,1 0-1 0 0,-1 0 1 0 0,0 0 0 0 0,0-1 0 0 0,1 1 0 0 0,-1 0 0 0 0,0 0 0 0 0,1 0-1 0 0,-1 0 1 0 0,0 0 0 0 0,1 0 0 0 0,-1 0 0 0 0,0 0 0 0 0,1 0 0 0 0,-1 0-1 0 0,0 0 1 0 0,1 0 0 0 0,-1 0 0 0 0,0 0 0 0 0,0 0 0 0 0,1 0 0 0 0,-1 0 0 0 0,0 0-1 0 0,1 0 1 0 0,-1 0 0 0 0,0 0 0 0 0,1 1 0 0 0,-1-1 0 0 0,0 0 0 0 0,0 0-1 0 0,1 0 1 0 0,-1 1 0 0 0,0-1 0 0 0,0 0 0 0 0,0 0 0 0 0,1 1 0 0 0,-1-1-1 0 0,0 0 1 0 0,0 0 0 0 0,0 1 0 0 0,1-1-1 0 0,0-4 3 0 0,14-7-3 0 0,28-44-408 0 0,-13 9-200 0 0,-19 24 507 0 0,-5 19 37 0 0,1 5 25 0 0,-6-1 38 0 0,-1-1 1 0 0,0 0-1 0 0,1 1 1 0 0,-1-1-1 0 0,1 0 0 0 0,-1 0 1 0 0,1 0-1 0 0,-1 0 1 0 0,1 1-1 0 0,0-1 1 0 0,-1 0-1 0 0,1 0 0 0 0,-1 0 1 0 0,1 0-1 0 0,-1 0 1 0 0,1 0-1 0 0,-1 0 1 0 0,1-1-1 0 0,-1 1 0 0 0,1 0 1 0 0,-1 0-1 0 0,1 0 1 0 0,-1 0-1 0 0,1-1 1 0 0,-1 1-1 0 0,1 0 0 0 0,-1-1 1 0 0,1 1-1 0 0,-1 0 1 0 0,0-1-1 0 0,1 1 1 0 0,-1 0-1 0 0,0-1 0 0 0,1 1 1 0 0,-1-1-1 0 0,0 1 1 0 0,1 0-1 0 0,-1-1 1 0 0,0 1-1 0 0,0-1 0 0 0,1 1 1 0 0,-1-1-1 0 0,0 1 1 0 0,0-1-1 0 0,0 1 1 0 0,0-1-1 0 0,0 1 0 0 0,0-1 1 0 0,55-72-10 0 0,-54 70-33 0 0,-1-3 16 0 0,0 4-47 0 0,0 2 4 0 0,0 0 6 0 0,2 0 11 0 0,6-4 42 0 0,-3 0-6 0 0,-3 1-63 0 0,13-16 9 0 0,10-1 71 0 0,-5 34 2 0 0,-20-14-2 0 0,0 0-1 0 0,0-1 1 0 0,0 1 0 0 0,0 0-1 0 0,1-1 1 0 0,-1 1 0 0 0,0 0-1 0 0,0-1 1 0 0,1 1 0 0 0,-1 0-1 0 0,0-1 1 0 0,0 1 0 0 0,1 0-1 0 0,-1 0 1 0 0,0 0 0 0 0,1-1-1 0 0,-1 1 1 0 0,0 0 0 0 0,1 0-1 0 0,-1 0 1 0 0,0-1 0 0 0,1 1-1 0 0,-1 0 1 0 0,0 0-1 0 0,1 0 1 0 0,-1 0 0 0 0,0 0-1 0 0,1 0 1 0 0,-1 0 0 0 0,1 0-1 0 0,-1 0 1 0 0,0 0 0 0 0,1 0-1 0 0,-1 0 1 0 0,0 0 0 0 0,1 0-1 0 0,-1 1 1 0 0,1-1 0 0 0,-1 0-1 0 0,0 0 1 0 0,1 0 0 0 0,-1 0-1 0 0,0 1 1 0 0,0-1 0 0 0,1 0-1 0 0,-1 0 1 0 0,0 1-1 0 0,1-1 1 0 0,-1 0 0 0 0,0 1-1 0 0,0-1 1 0 0,0 0 0 0 0,1 1-1 0 0,-1-1 1 0 0,0 0 0 0 0,0 1-1 0 0,0-1 1 0 0,0 0 0 0 0,1 1-1 0 0,-1-1 1 0 0,0 0 0 0 0,0 1-1 0 0,0-1 1 0 0,0 1 0 0 0,0-1-1 0 0,0 0 1 0 0,0 1 0 0 0,0-1-1 0 0,0 0 1 0 0,-1 1 0 0 0,3-9-108 0 0,-2 6 0 0 0,4-9-768 0 0,-13 8-203 0 0,7 3 994 0 0,1 0 12 0 0,-34-4 1 0 0,9 12 144 0 0,6-6-72 0 0,-10 6 0 0 0,-24 7-14 0 0,-13 1-532 0 0,-84 18 368 0 0,63-25 260 0 0,10-2-82 0 0,63 0 64 0 0,-1-6 0 0 0,4 1-33 0 0,1 0-40 0 0,20-2-168 0 0,72-9-372 0 0,-13-5 469 0 0,-15 10 90 0 0,71-30-291 0 0,-11-3 128 0 0,-48 5 153 0 0,-30 20 0 0 0,1 14 64 0 0,16 8-64 0 0,-33-1 92 0 0,-18-9-16 0 0,-1 0-4 0 0,11 42 504 0 0,-7 88-440 0 0,2-99-62 0 0,-1 17 561 0 0,8 21-320 0 0,0-18-315 0 0,8 17 0 0 0,-20-49 0 0 0,-6 6-76 0 0,4-23 134 0 0,1-2 10 0 0,0 0 7 0 0,0 15 45 0 0,6-8 93 0 0,1-5-118 0 0,-2 0-615 0 0,0 1-4037 0 0,-1 1-463 0 0</inkml:trace>
  <inkml:trace contextRef="#ctx0" brushRef="#br0" timeOffset="2">16 426 5096 0 0,'0'0'108'0'0,"0"0"17"0"0,0 0 14 0 0,0 0 38 0 0,0 0 95 0 0,0 0 44 0 0,0 0 11 0 0,0 0-33 0 0,0 0-138 0 0,0 0-57 0 0,0 0-16 0 0,0 0-1 0 0,0 0 13 0 0,0 0 8 0 0,0 0 1 0 0,0 0 12 0 0,0 0 50 0 0,0 0 24 0 0,0 0 2 0 0,2 0-10 0 0,5 0-38 0 0,-5 0-14 0 0,-2 0-2 0 0,0 0-11 0 0,0 0-41 0 0,1 1-17 0 0,2 2-17 0 0,-2-2 109 0 0,-8 10 2141 0 0,-17 37-2027 0 0,23-39-307 0 0,7 19 234 0 0,-1-12-64 0 0,27 48-144 0 0,23 6 32 0 0,15 26-16 0 0,44 43 0 0 0,-33-42 0 0 0,-38-29 0 0 0,15 26-152 0 0,44 63 304 0 0,-79-120-154 0 0,-2 0 1 0 0,-1 2 0 0 0,-2 1 0 0 0,3 12 1 0 0,-8-19-10 0 0,54 129-191 0 0,-25-74 215 0 0,36 36 188 0 0,67 49-202 0 0,21 19 128 0 0,-72-94 0 0 0,77 72 72 0 0,16-8-19 0 0,-63-56-170 0 0,-3-14 117 0 0,76 43 924 0 0,-26-29-872 0 0,-20-23-180 0 0,-28-19 0 0 0,40 16 432 0 0,-138-69-207 0 0,1 0 0 0 0,0-2 1 0 0,0 0-1 0 0,1-2 0 0 0,8 0-225 0 0,283 68 1105 0 0,-137-17-1129 0 0,-25-30-40 0 0,-58-8 64 0 0,37 11 0 0 0,-20-18 0 0 0,-62-12 0 0 0,212 14 64 0 0,42-15-64 0 0,19-10 64 0 0,-176 6-64 0 0,32-1-64 0 0,27-1 64 0 0,-23 3 64 0 0,-3 7-64 0 0,45-31 12 0 0,69 4 144 0 0,34-5-156 0 0,163-18 0 0 0,-308 27 0 0 0,-45 0 0 0 0,207-45 0 0 0,-145 9 0 0 0,57 4 54 0 0,244-60-44 0 0,-189 42-10 0 0,-70 5 256 0 0,46-8-256 0 0,-57 9-64 0 0,113-38 310 0 0,-206 63 210 0 0,89-44-430 0 0,128-23-26 0 0,-93 15-77 0 0,19-2 369 0 0,-44 8-139 0 0,184-86-153 0 0,-277 102 0 0 0,41-20 72 0 0,326-115 142 0 0,-306 124-204 0 0,82-45-10 0 0,-139 45-73 0 0,52-47-123 0 0,-169 104 178 0 0,1 2-1 0 0,1 1 0 0 0,0 2 1 0 0,36-12 18 0 0,26-11-1 0 0,148-67-240 0 0,-103 42 442 0 0,119-36-201 0 0,-106 42 0 0 0,76-39 0 0 0,-97 42 0 0 0,155-81 128 0 0,-195 86-128 0 0,-12-3-14 0 0,-5 16-6 0 0,-66 32 21 0 0,0 0 0 0 0,1 2 1 0 0,0-1-1 0 0,0 2 0 0 0,0-1 1 0 0,0 2-1 0 0,0 0 0 0 0,5 0-1 0 0,22-14-64 0 0,12 1 64 0 0,-36 17 0 0 0,-11 4 11 0 0,-3-5 32 0 0,28-24-97 0 0,-25 19 41 0 0,-3 2-54 0 0,5-1 1 0 0,-1 3 38 0 0,15 13-534 0 0,-20-12 418 0 0,-1-1 0 0 0,7 1-175 0 0,10-11-499 0 0,-16 9 888 0 0,-1 1-2 0 0,1-2-15 0 0,3-8-57 0 0,12-4-749 0 0,19 0 206 0 0,-24 22 355 0 0,-10-7 139 0 0,-1-1 10 0 0,0 0 86 0 0,0 0 21 0 0,0 0-22 0 0,-1 1-74 0 0,-2 2 11 0 0,-19 6-96 0 0,-12-1 289 0 0,30-7-263 0 0,-5 0 23 0 0,-2 2 55 0 0,-30-7-41 0 0,0 7 108 0 0,21-6-54 0 0,8-1 0 0 0,-3 4 0 0 0,-85 8 0 0 0,-28-7 64 0 0,-15 12 277 0 0,49-12 275 0 0,91-1-525 0 0,-9 2 138 0 0,26 0-186 0 0,67-6-115 0 0,-18-1 72 0 0,21-8 0 0 0,59-5 0 0 0,-87 17 0 0 0,-52-1 0 0 0,52-6 0 0 0,-20 4-488 0 0,26 10-59 0 0,-50-1 731 0 0,-3-3-173 0 0,4-3-8 0 0,-11 1-5 0 0,3 6-14 0 0,-4-5-53 0 0,-1 0 11 0 0,4 1 37 0 0,-4-2-11 0 0,-4 15 192 0 0,-6 18-179 0 0,4 12-65 0 0,-17 23 361 0 0,1-17 280 0 0,-5-2-337 0 0,2-1-144 0 0,24-43-58 0 0,1-4 73 0 0,0 18 169 0 0,0-6-235 0 0,0-12 28 0 0,0-1 17 0 0,0 0 15 0 0,0 0-16 0 0,0 0-5 0 0,0 0 0 0 0,0 0 0 0 0,0 0 0 0 0,0 0 0 0 0,0 0 0 0 0,0 0 0 0 0,-1 1-10 0 0,-3 2-65 0 0,3-2-101 0 0,1-1-45 0 0,0 0-17 0 0,0 0-27 0 0,0 0-107 0 0,0 0-48 0 0,0 0-10 0 0,0 0-2 0 0</inkml:trace>
  <inkml:trace contextRef="#ctx0" brushRef="#br0" timeOffset="3">328 490 5312 0 0,'-2'0'157'0'0,"-65"14"246"0"0,-18 1 553 0 0,47-6-898 0 0,38-9 76 0 0,0 0-4 0 0,0 0-8 0 0,0 0-4 0 0,0 0-4 0 0,0 0-2 0 0,-2 0 0 0 0,-7 0-19 0 0,0 1-74 0 0,4 2-2 0 0,5-2 70 0 0,0-1 17 0 0,-26-9 3645 0 0,25 8-3719 0 0,0 0 0 0 0,0 0 1 0 0,1 0-1 0 0,-1 0 0 0 0,1-1 1 0 0,-1 1-1 0 0,1 0 0 0 0,0 0 0 0 0,-1-1 1 0 0,1 1-1 0 0,0 0 0 0 0,0 0 0 0 0,0-1 1 0 0,0 1-1 0 0,0 0 0 0 0,0-1 0 0 0,0 1 1 0 0,0 0-1 0 0,0 0 0 0 0,1-1 0 0 0,-1 1 1 0 0,1 0-1 0 0,-1 0 0 0 0,1 0 0 0 0,-1-1 1 0 0,1 1-31 0 0,0 0 64 0 0,-1 0-11 0 0,4-17-32 0 0,-4 15 38 0 0,6-9 48 0 0,-5 10-59 0 0,-1 4-96 0 0,0 38 32 0 0,-6-26 46 0 0,-3 2 350 0 0,8-14-142 0 0,1-2-1 0 0,0 0-12 0 0,0 0-7 0 0,-2 0-2 0 0,-16 5 304 0 0,-3-15 432 0 0,20 6-987 0 0,0 0 1 0 0,0 0-1 0 0,0 0 1 0 0,1 0 0 0 0,-1 0-1 0 0,1 0 1 0 0,0 0 0 0 0,0 0-1 0 0,0 0 1 0 0,0 0 0 0 0,1 0-1 0 0,0 1 1 0 0,0-1 0 0 0,0 0-1 0 0,0 0 1 0 0,0 0 0 0 0,3-3 34 0 0,6-25 14 0 0,32-37 229 0 0,-13 60-368 0 0,-3-6 65 0 0,-23 8 52 0 0,-3 6 7 0 0,0 1-1 0 0,0-1 1 0 0,0 0 0 0 0,0 1-1 0 0,0-1 1 0 0,1 0 0 0 0,-1 1 0 0 0,0-1-1 0 0,0 1 1 0 0,0-1 0 0 0,1 0-1 0 0,-1 1 1 0 0,0-1 0 0 0,1 1-1 0 0,-1-1 1 0 0,1 1 0 0 0,-1-1-1 0 0,0 1 1 0 0,1-1 0 0 0,-1 1-1 0 0,1-1 1 0 0,-1 1 0 0 0,1-1-1 0 0,0 1 1 0 0,-1 0 0 0 0,1-1 0 0 0,-1 1-1 0 0,1 0 1 0 0,0 0 0 0 0,-1-1-1 0 0,1 1 1 0 0,0 0 0 0 0,-1 0-1 0 0,1 0 1 0 0,-1 0 0 0 0,1 0-1 0 0,0 0 1 0 0,-1 0 0 0 0,1 0-1 0 0,0 0 1 0 0,-1 0 0 0 0,1 0 0 0 0,0 1 1 0 0,14 4 0 0 0,11 27 0 0 0,-11 3-16 0 0,-20 3-272 0 0,-39 13 355 0 0,31-41 203 0 0,-69 13 279 0 0,45-20-307 0 0,20-12-232 0 0,14 6 6 0 0,1 0-1 0 0,0 1 1 0 0,-1-1-1 0 0,1 0 1 0 0,0 0-1 0 0,1-1 0 0 0,-1 1 1 0 0,0 0-1 0 0,1 0 1 0 0,0-1-1 0 0,0 1 1 0 0,0-1-1 0 0,0 1 1 0 0,1-1-1 0 0,-1 0 1 0 0,1 1-1 0 0,0-1 1 0 0,0 0-1 0 0,0 1 1 0 0,1-4-16 0 0,-1-3 0 0 0,4-2 0 0 0,11-12-18 0 0,-13 21 2 0 0,1 0 1 0 0,-1 0-1 0 0,1 1 0 0 0,0-1 0 0 0,-1 1 0 0 0,1 0 0 0 0,0 0 1 0 0,0 0-1 0 0,1 0 0 0 0,-1 0 0 0 0,0 1 0 0 0,1-1 0 0 0,-1 1 1 0 0,1 0-1 0 0,-1 0 0 0 0,1 0 0 0 0,-1 1 0 0 0,1-1 0 0 0,0 1 1 0 0,-1 0-1 0 0,1 0 0 0 0,0 0 0 0 0,-1 0 0 0 0,4 2 16 0 0,54 2-64 0 0,-41 0 114 0 0,-18-4-53 0 0,0 1 1 0 0,0-1-1 0 0,0 0 0 0 0,1 1 1 0 0,-1-1-1 0 0,0 1 1 0 0,0 0-1 0 0,0 0 0 0 0,0 0 1 0 0,0 0-1 0 0,0 0 0 0 0,0 0 1 0 0,-1 0-1 0 0,1 1 1 0 0,0-1-1 0 0,0 0 0 0 0,-1 1 1 0 0,1 0-1 0 0,-1-1 0 0 0,0 1 1 0 0,1 0-1 0 0,-1 0 1 0 0,1 2 2 0 0,22 40-52 0 0,-29-19 208 0 0,-34 19-146 0 0,-19-33 198 0 0,31-17-90 0 0,1-11-44 0 0,10-10-21 0 0,16 22-42 0 0,12-19 42 0 0,34-26-178 0 0,-35 44 51 0 0,-8 5 68 0 0,0-1 0 0 0,-1 0-1 0 0,1 1 1 0 0,0-1 0 0 0,0 1-1 0 0,0 0 1 0 0,0 0 0 0 0,0 0-1 0 0,0 1 1 0 0,0-1 0 0 0,0 1-1 0 0,1 0 1 0 0,-1-1 0 0 0,0 1-1 0 0,0 1 1 0 0,0-1 0 0 0,3 1 6 0 0,10 16-53 0 0,-7 34-107 0 0,-28-14 160 0 0,14-31 0 0 0,-37 69-2715 0 0,41-72 1710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1.897"/>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9.625"/>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12,'3'-5,"0"-2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3.484"/>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0 176,'2'-3,"-1"0,1 2,-1-2,1 0,0 1,1 0,-1 0,0 0,0 0,1 0,0 0,-1 1,0 0,1 0,0 0,0-1,-1 1,2 0,-1 1,0-1,-1 1,1-1,1 1,-1 0,-1 0,2 0,-1 1,2-2,82-5,0 2,22 6,-21-1,1278 0,-902-29,-423 23,-2-1,1-1,-1-3,9-4,-9 3,1 3,0 1,0 2,4 1,31-4,87-6,1 9,34 7,-50-1,1927 0,-1632 27,165-28,-550 0,-35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0.310"/>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1.273"/>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5.879"/>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1,'0'0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6.288"/>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1,'0'0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7.1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43.6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4:12.71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0,'562'0,"-544"0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43.6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1:59.30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17,'22'-9,"185"2,-139 7,612 1,-620 5,-60-5,1 0,-1-1,0 1,1-1,-1 1,0 0,0-1,0 1,1-1,-1 1,0 0,0-1,0 1,0 0,0-1,0 1,0 0,-1-1,1 1,0 0,0-1,0 1,-1-1,1 1,0 0,-1-1,1 1,0-1,-1 1,1-1,-1 1,1-1,-1 1,1-1,-1 0,1 1,-1-1,1 0,-1 1,-2 2,-28 87,20-36,3 0,2 1,2 39,3-86,2-2,0-1,-1 1,0 0,0-1,0 1,-1-1,0 1,0-1,0 1,-1-1,1 1,-1-1,-1 0,1 0,-1 0,0 0,0-1,0 1,-1-1,1 0,-1 1,0-2,0 1,-1 0,1-1,-1 0,0 0,0 0,0-1,-2 1,-27 4,-1-2,0-2,0-1,-1-2,-17-2,12 1,-468-3,483 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1.897"/>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3.349"/>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0,'3468'0,"-493"0,-2957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9.625"/>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12,'3'-5,"0"-2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0.310"/>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1.273"/>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5.879"/>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1,'0'0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6.288"/>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1,'0'0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7.1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1.68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77,'10'-8,"1"0,1 1,-1 1,1 0,0 0,1 1,-1 1,1 0,0 1,0 0,0 1,1 0,-1 1,0 1,1 0,4 1,36-4,409-7,-447 10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3.21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0,'16'0,"26"0,26 0,31 0,20 0,10 0,7 0,-10 0,-14 0,-18 0,-21 0,-23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4.38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0,'2'3,"5"0,10 3,14 0,16-1,9 2,10-1,15-1,-1-2,2-1,-11 0,-7-2,-12 0,-9 0,-7-1,-9 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6.83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0,'8'0,"10"0,13 0,11 0,10 0,2 0,10 0,-5 0,-2 0,-7 0,-11 0,-3 0,-5 0,-6 0,-6 0</inkml:trace>
</inkml:ink>
</file>

<file path=ppt/ink/ink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03:06:02.228"/>
    </inkml:context>
    <inkml:brush xml:id="br0">
      <inkml:brushProperty name="width" value="0.1" units="cm"/>
      <inkml:brushProperty name="height" value="0.1" units="cm"/>
      <inkml:brushProperty name="color" value="#177D36"/>
      <inkml:brushProperty name="fitToCurve" value="1"/>
    </inkml:brush>
  </inkml:definitions>
  <inkml:trace contextRef="#ctx0" brushRef="#br0">0 0 0,'37'36'391,"-1"-36"-375,-36 36-16,36 1 15,1-37 1,-1 36-16,-36 0 16,36 1-16,0-1 15,1 0 1,-1-36-16,0 36 15,1-36-15,-1 37 16,0-37 0,0 36-16,1-36 15,-1 36-15,0 1 0,1-37 16,-1 36 0,0-36-16,0 0 15,1 36 1,-1 0-16,0 1 31,1-1-15,-1-36-16,0 0 15,0 36-15,-36 1 32,37-37-32,-1 0 15,0 36 1,-36 0 15,37-36-31,-1 0 31,-36 36-15,36-36 31,-36 37-47,0-1 31,36-36 0,-36 36 1,37-36-17,-37 37 32,0-1 62</inkml:trace>
  <inkml:trace contextRef="#ctx0" brushRef="#br0" timeOffset="-2574.318">-508 472 0,'0'36'312,"73"73"-281,-37-109-31,1 0 0,35 36 16,-36 0 0,37 1-16,-37-1 15,1 0 1,-1 0 0,0 1-16,0-37 15,-36 36 1,37-36-16,-1 0 15,-36 36-15,36-36 16,1 37-16,-1-37 16,36 0-1,-35 36 1,-1-36-16,0 0 16,1 36-16,-1-36 15,-36 36 1,36-36-16,0 0 0,1 0 15,-1 0 1,-36 37-16,36-37 16,-36 36 15,37 0 0,-1-36-15,-36 37-1,0-1 1,36-36 0,-36 36-16,36-36 47,-36 36-16,0 1 0,37-1 16,-37 0-31,36-36-1,-36 37 48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14.67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1,'13'0,"-1"0,1-1,-1 2,1 0,-1 0,0 2,0-1,0 1,3 2,5 3,-11-5,0 0,0 0,-1 1,1 0,-1 1,0 0,-1 0,1 1,-1 0,0 0,4 5,-5-4,-1 1,1-1,-2 1,1 0,-1 0,0 1,-1 0,0-1,0 1,-1 0,0 0,-1 0,0 0,0 1,-1-1,0 0,0 0,-1 1,-1-1,0 0,0 0,0 0,-1-1,-1 1,1 0,-1-1,-2 3,-75 97,63-88,1-3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16.61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53 1,'10'0,"-1"2,0-1,0 2,0-1,0 1,0 0,0 1,-1 0,6 4,26 10,89 46,-124-61,-1 0,1 1,-1 0,0-1,0 1,0 1,0-1,-1 1,0-1,0 1,0 0,-1 0,1 0,-1 0,0 1,-1-1,1 1,-1-1,0 1,0-1,-1 1,0 0,0-1,0 1,-7 26,-2 0,0-1,-3 0,0-1,-2 0,-1-1,-1-1,-2 0,0-1,-21 21,-140 161,177-207,0 1,-1 0,1 0,-1-1,1 2,0-1,0 0,0 0,0 1,1-1,0 1,-1-1,1 1,0-1,1 1,-1 0,1 0,0-1,-1 1,2 0,-1 0,0 0,1-1,0 1,-1 0,1-1,1 1,0 1,4 3,0-1,1 0,-1 0,1-1,1 0,-1 0,1 0,0-1,7 3,55 46,-57-38,-3-1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18.50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38 12,'37'-11,"-33"11,1 0,-1 0,0 0,1 1,-1 0,0 0,0 0,0 0,0 0,0 1,0 0,0 0,0 0,-1 0,1 1,-1-1,0 1,1 0,-1 0,-1 0,1 0,0 1,-1-1,1 1,-1 0,0 0,0-1,0 4,3 6,-1 0,-1 0,0 1,0-1,-2 0,1 1,-2-1,0 10,-4 183,3-192,-2 1,0-1,0 0,-1 0,-1 0,0 0,-1-1,-1 0,0 0,0-1,-7 9,-78 112,87-126,1 0,0 0,1 0,0 1,0 0,0-1,1 1,0 0,0 0,1 1,0-1,1 0,0 0,0 0,1 1,0-1,0 0,1 0,0 0,0 0,2 4,4 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21.45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0,'307'0,"-293"1,0 0,0 1,-1 1,1 0,0 0,-1 2,0-1,0 2,-1 0,1 0,-1 1,1 2,144 56,-151-63,-1 1,0-1,1 1,-1 0,0 0,-1 0,1 1,0-1,-1 1,0 0,0 1,0-1,-1 1,1 0,-1 0,0 0,0 0,-1 0,0 0,0 1,0 0,0-1,-1 1,0 0,1 8,0-1,-1 0,-1 0,0 1,-1-1,-1 0,0 0,0 0,-2 0,1 0,-2 0,1-1,-2 0,0 0,0 0,-1-1,0 0,-5 5,-11 5,-1-1,0-1,-1-1,-1-2,-1 0,0-2,-1-1,-4 0,-42 23,-35 10,108-46,0 0,0 1,0-1,-1 1,1-1,0 0,1 1,-1 0,0-1,0 1,0-1,0 1,0 0,1 0,-1 0,0-1,0 1,1 0,-1 0,1 0,-1 0,1 0,-1 0,1 0,0 0,-1 0,1 0,0 0,0 0,0 1,0-1,0 0,0 0,0 0,0 0,0 0,1 0,-1 0,0 0,1 0,-1 0,1 0,-1 0,1 0,-1 0,1 0,0 0,119 114,-103-98,-1 0,0 1,-2 1,0 0,-1 1,-1 1,0 2,-3-5,0-3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2:02.284"/>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1 104,'2094'0,"-2078"-1,0-1,0-1,-1 0,1-1,-1-1,10-4,40-11,-20 12,0 2,0 3,1 1,0 2,6 3,41-1,181-3,-55-20,11 0,-24 22,-44 19,227-20,-383 0,1-1,0 2,0-1,-1 1,1 0,-1 0,1 1,-1 0,1 0,-1 0,0 1,0 0,0 0,0 0,-1 1,1 0,-1 0,0 1,0-1,-1 1,1 0,-1 0,0 1,1 2,6 13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42.94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0,'4'0,"4"0,5 0,7 0,3 0,2 0,4 0,3 0,1 0,-2 0,-4 0,6 0,-4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45.53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1,'11'0,"6"0,5 0,2 0,7 0,2 0,-1 0,-3 0,2 0,2 0,-1 0,-3 0,-5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47.77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74,'0'3,"3"-9,5-4,5 0,7 2,7-2,3 1,-1 3,3 1,2 3,-1 0,-2-2,-7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50.51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0,'4'0,"4"0,8 0,5 0,2 0,5 0,4 0,1 0,-3 0,-1 0,3 0,1 0,-2 0,-2 0,3 0,1 0,-5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19.787"/>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23,'0'-3,"4"-2,4 0,4 1,12 1,4 2,2 0,-2 0,7 1,-1 1,-2-1,-2 0,-1 0,-3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2-03T20:38:08.629"/>
    </inkml:context>
    <inkml:brush xml:id="br0">
      <inkml:brushProperty name="width" value="0.05292" units="cm"/>
      <inkml:brushProperty name="height" value="0.05292" units="cm"/>
      <inkml:brushProperty name="color" value="#FF0000"/>
    </inkml:brush>
  </inkml:definitions>
  <inkml:trace contextRef="#ctx0" brushRef="#br0">7351 9782 1482 0,'-28'5'31'0,"28"-5"6"0,-11 0-29 0,11 0-8 0,0 0 0 0,-12 0 0 16,12 0 0-16,-5 0 0 0,-1 0 0 0,-5 5 0 31,0-5-61-31,-12 0-11 0,6 5-1 0,0-5-1 0,0 5-32 16,-5-5-6-16,-1 5-2 0,-5 0 0 0,6 0 85 0,-18 5 17 0,18 5 3 0,-12-5 1 16,0 0 88-16,6 5 17 0,0 0 4 0,5-5 1 15,-11 10-21-15,6-5-4 0,6 0-1 0,-12 0 0 16,6 5-40-16,-6 0-9 0,6 0-2 0,-6 0 0 15,12 5-5-15,-12 0-2 0,6 0 0 0,-6 5 0 16,6-5-8-16,5 5-2 0,1 5 0 0,-12-5 0 16,17 0 4-16,-17 0 1 0,12 0 0 0,-1 5 0 15,6-5-13-15,6 0 0 0,-11 5 0 0,10-5 0 16,1 5 0-16,5 0 0 0,6 1 0 0,-11-6 0 16,11-5 0-16,0 0 0 0,0-5 0 0,11 5 0 15,-11 0 16-15,6 5 1 0,0 0 0 0,11 0 0 16,5 0-1-16,-11 0-1 0,12-5 0 0,-1 0 0 15,7-5 4-15,10-5 1 0,-17 0 0 0,24 0 0 16,-18-5-12-16,17 0-8 0,-17 0 9 16,17 5-9-16,-11-10 18 0,5 0-2 0,-5 0-1 0,5-5 0 15,1-5-15-15,5-5 0 0,-6-5 0 0,6-5 0 0,0 0 15 16,-5-5-3-16,5-5-1 0,0 5 0 0,0-10 1 16,-6 0 0-16,6 0 0 0,-5 0 0 0,-7-5 0 0,7-5 0 15,5 0 0-15,-23 0 0 0,7-6-4 16,4 1 0-16,-10-5 0 0,5 5 0 0,-5 10 3 0,10 0 0 15,-21 5 0-15,5 0 0 0,5 0-11 0,-11-5 0 16,1 0 0-16,-1 0 0 0,-6 0 0 0,1 5 15 0,-6 0-4 16,0 0-1-16,0 0-10 0,-6 5 8 0,1-5-8 0,-6 5 8 15,-1 5-8-15,1 0 8 0,-11 5-8 0,5 0 8 16,5-5-8-16,-10 10 8 0,-6-5-8 16,0 5 8-16,-1-5-8 0,1 10 8 0,-6-5-8 0,12 10 8 15,-29-5 4-15,6 5 0 0,6 5 0 0,-12 0 0 16,6 0-23-16,-17 5-4 0,11 5-1 15,-5 0 0-15,-6 5-19 16,6 5-4-16,-6 0-1 0,0 5 0 16,0 5-3-16,0 5-1 0,-11 5 0 0,11 0 0 0,6 0-16 0,5 0-4 15,0 5-1-15</inkml:trace>
  <inkml:trace contextRef="#ctx0" brushRef="#br0" timeOffset="1039.656">10453 9492 1759 0,'-16'0'74'0,"4"0"-59"15,1 0 16-15,0 5 3 0,-1-5 1 0,1 0 0 32,-6 5-58-32,6 0-11 0,-6 0-2 0,0 5-1 15,6-5-27-15,-12 5-6 0,1-5-1 0,5 5 0 16,-5 0 8-16,-1-5 2 0,1 5 0 0,-7-5 0 0,7 5 50 0,-6 0 11 0,5-5 0 0,1 5 0 16,-7-5 41-16,7 5 6 0,-1 0 1 0,-5 0 0 15,6 0 6-15,-1 5 2 0,-5 0 0 0,0 0 0 16,11 5-38-16,-11 0-7 0,0 5-2 0,11 0 0 15,-6 5-9-15,6 0 0 0,1-5 0 16,-1 10 0-16,5-5 0 0,1 5 0 0,0 5 0 16,11-5 0-16,-11 0 0 0,11 0 0 0,11 0 0 0,-11 0 0 15,11 5 0-15,0-5-9 0,1 5 9 0,-1-5 0 16,6 0 0-16,5 0 0 0,12 0 0 0,-11 0 0 16,5-5 15-16,11 0 6 0,-5-5 2 0,5 1 0 15,6-1 15-15,-11 0 3 0,6 0 1 0,-1 0 0 16,6-5-25-16,-11 0-5 0,5-10 0 0,1 5-1 15,-7-5-3-15,13 0-8 0,-13 0 12 0,7-5-4 16,-6 0 3-16,5-5 0 0,0 0 0 0,6 0 0 16,-11-5-2-16,17-5 0 0,-17 0 0 0,5-5 0 15,-5 0 3-15,5 0 1 0,-16 0 0 0,5-10 0 16,6 0 11-16,-17-10 3 0,-1 0 0 0,13-6 0 16,-18-4 13-16,0 0 4 0,6-10 0 0,-6 5 0 15,-5-5-29-15,0 5-6 0,-1-5-1 0,-5 5 0 0,0 0-8 16,-5-5 0-16,-1 10 0 0,-5-5 0 0,-1 5 0 15,1 0 0-15,-11 5 0 0,-7 0-11 0,7 5 11 16,-17 5 0-16,5 0 8 0,-17 5-8 0,6 5 0 0,-11 5-15 16,-6 0 3-16,11 5 0 0,-11 5 0 15,-5 5 1-15,5 5 0 0,0 0 0 0,-11 10 11 0,-1 0 0 0,12 10 0 16,-11 0 0-16,0 0 0 0,5 0 0 16,7 5-12-16,-1-5 4 15,5 5-35-15,7 0-6 0,-1-5-2 0</inkml:trace>
  <inkml:trace contextRef="#ctx0" brushRef="#br0" timeOffset="2059.402">10279 6814 1444 0,'0'0'40'16,"0"0"11"-16,0 0-41 0,0 0-10 0,0 0 0 0,0 0 0 16,0 0-20-16,0 0-7 0,0 0-1 0,0 0 0 15,-6 10-3-15,-5 0-1 0,0 0 0 0,5 0 0 16,-5 0 23-16,-12 0 9 0,6 0-8 0,1-5 8 15,-1 0 27-15,-6 0 10 0,1 0 3 0,5 0 0 16,-6 0 30-16,1 0 6 0,5 0 2 0,-6 0 0 16,12 0-16-16,-12 0-3 0,1 0-1 0,-1-5 0 15,7 5-42-15,-7 0-8 0,6 0-8 0,-5 0 12 16,-1 5-12-16,1 0 0 0,-1 0 0 0,6 0 8 16,-5 5-8-16,-1 0-16 0,6 0 4 0,-5-5 1 15,10 5-1-15,-10 0 0 0,11 0 0 0,-6-5 0 0,5 5 21 16,1 0 4-16,0 0 1 0,0 1 0 0,-1-1-14 0,7 5 0 15,-1-5 0-15,1 5 0 0,-1 5 0 16,6-5 0-16,6 5 8 0,-6 5-8 0,0-5 13 16,5 5-3-16,1 0-1 0,-1 0 0 0,7 0 3 0,-1 0 1 15,6 5 0-15,-6-5 0 0,12 0-5 0,-1 5-8 0,-11-5 11 16,12 0-11-16,-1 0 8 0,7-5-8 16,-7 0 0-16,6 0 0 0,-5 0 0 0,-1-5 0 0,1 5 0 15,5-5 0-15,-5 0 0 0,-7-5 0 0,1 0 0 0,11-5 0 16,-16-5 16-16,10 5-3 0,6-5-1 0,-5-5 0 15,-1 0 8-15,7-5 0 0,4 0 1 0,-4 0 0 16,-1-10-5-16,11 0-2 0,-11 0 0 0,6-5 0 16,-6-5-1-16,6 0 0 0,0 0 0 15,0-5 0-15,5 0-4 0,-17-5-1 0,18 5 0 0,-18-5 0 16,1 5-8-16,-1-5 0 0,7 5 0 0,-13 0-11 16,1-5 11-16,-5 5 8 0,5 0-8 15,-6 0 11-15,-11-5 0 0,11 0 0 0,-11 0 0 16,0 0 0-16,0 5-1 0,-11 0 0 0,11 5 0 0,0 0 0 15,-11 4-10-15,-6 1 8 0,5 0-8 0,1 0 8 16,0 5 1-16,0-5 0 0,-12 5 0 0,6 0 0 16,-5 0-9-16,-1 5 0 0,1 0 0 0,-7 0 0 15,7 0 8-15,-17 0-8 0,5 0 0 0,-6 5 8 16,7 0-8-16,-18 5 0 0,6 0 0 0,-11 5 0 16,-1 5-15-16,1 5 5 0,-17 5 1 0,11 0 0 15,-11 10-4-15,5 0-1 0,0 0 0 0,1 5 0 16,5 6-122-16,0-1-25 0,-22 5-5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21.789"/>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21,'3'0,"12"-3,11-2,4 1,5 0,-1 2,1 0,-2 1,-3 1,1 0,2 0,-1 0,-3 1,-2-1,5 0,0 0,-2 0,-6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28.740"/>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1 30,'7'0,"10"-4,5 0,2-1,5 2,8-4,-3 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30.556"/>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1 1,'319'0,"-148"19,-141-17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39.14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1,'3'0,"5"0,5 0,3 0,6 0,7 0,2 0,-2 0,3 0,-2 0,-1 0,0 0,3 0,7 0,0 0,-7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45.436"/>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22,'4'0,"4"0,11 0,7 0,2 0,0 0,2 0,3 0,0-3,-3-2,-2 1,-3 0,-2 1,-2 2,4 0,0 1,0 0,-5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5:01:28.946"/>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1 162,'26'0,"3"1,0-1,0-2,-1 0,1-2,-1-2,6-2,23-7,0 2,1 3,19 0,146 6,-134 5,1115-1,-989-35,151 35,195 0,-326 18,-77-4,46 43,108-57,58 0,-349-1,0-1,0-2,0 0,0-1,11-5,43-10,119-38,18 36,-27 5,123 17,-283 1,-1 0,1 2,-1 1,0 1,0 1,15 6,3-1,0-2,1-1,0-3,0-1,11-2,185 17,-143 4,-33-4,-5-11,0-3,0-2,0-3,11-3,40 1,2185 2,-2275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5:01:32.528"/>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1096 197,'-67'-66,"-19"6,45 38,28 14,1 1,-2 1,1 0,-1 0,0 2,0-1,0 2,-1 0,-174 2,96 27,41-6,6-5,2 1,0 2,1 2,-16 12,37-17,0 1,1 1,0 1,2 1,0 1,1 0,11-12,0 0,1 0,0 0,0 1,1-1,1 1,-1 1,1-1,1 0,-1 1,2 0,-1 0,2 0,-1 0,1 0,1 0,0 0,0 6,4 269,-4-260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5:01:34.290"/>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1 0,'15'22,"16"26,-3 1,-1 1,-3 1,4 16,11 14,-29-62,0 0,-1 1,-1 0,-1 1,2 11,-8-19,1-1,0 0,0 1,1-1,1 0,0 0,1-1,0 1,0-1,1 0,1 0,0-1,0 0,1 0,1-1,-1 0,1 0,1-1,0 0,0-1,8 4,7 2,1-1,1-2,0 0,0-2,1-1,0-2,0 0,16-1,139 29,-131-31,-26-2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5:01:35.496"/>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0 175,'52'1,"-1"-3,1-2,35-9,67-18,-133 27,-1-1,0-1,0-1,0 0,-1-2,0 0,-1-1,0-1,0 0,-1-2,6-6,-7 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5:01:37.307"/>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241 579,'3'-3,"1"-13,0-16,-1-12,-10-10,-10-12,-5-6,-1 6,2 11,-4 2,-1 11,-4 9,-2 11,3 8,6 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02:04:01.728"/>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1,'1388'0,"-1369"0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5:01:54.94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92,'32'-13,"-28"12,217-4,-131 6,3388-1,-3280 15,193 57,4-21,-242-36,0-7,45-7,1380-2,-1441-17,111-22,-159 29,237-23,-240 20,242-29,123 40,-279 4,-57 0,88 1,61-14,-111-11,-7 4,67-2,567 23,-760-2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2T15:01:59.22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0 181,'36'-10,"292"1,-221 10,1799 0,-1706-12,-69 8,47 1,993-1,-1130 3,0-2,0-1,0-3,0-1,-1-2,141-27,-174 35,40-12,-1 2,2 2,-1 3,16 0,451 7,-355 1,359-10,-270-17,343 20,-331 7,3050-2,-2738 34,-310-18,222 34,-305-33,90-6,-61 10,-78-3,52-8,56-8,6 0,166 28,162-3,-318 14,-114-14,7-2,32 6,68-1,-190-27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46.22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1 121,'3235'0,"-2780"-120,3335 127,-3716 35,-44 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1,'50'0,"1"1,-1 3,0 3,4 2,331 65,-316-58,1-4,0-3,0-4,20-5,-64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0,'62'17,"2"-3,-1-5,2-1,0-4,-1-4,39-5,4 4,-106 1,34-2,-2 2,2 2,-2 2,2 1,29 10,260 67,-299-78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0 235,'49'-28,"-40"25,331-112,-241 82,-71 21,1 3,1-1,-2 4,2 0,28 0,59 3,-96-1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1,'252'13,"97"25,9-19,78-19,-185-2,-119 0,11 0,133 19,111 50,-323-59,-1-3,0-2,31-7,9 2,475 2,-279-22,49 22,-314-3,0-3,-1 0,-1-2,2-2,-2-2,12-7,74-25,-95 40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7"/>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1,'1069'0,"-1041"0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8"/>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63,'562'-1,"-226"-54,-298 48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9"/>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0,'561'1,"-254"21,53-22,-332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CA396-522E-4CEE-99A7-4FB1D855BC7E}" type="datetimeFigureOut">
              <a:rPr lang="en-CA" smtClean="0"/>
              <a:t>2021-11-02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81156-CCC4-4380-8DA6-1D3326D6398E}" type="slidenum">
              <a:rPr lang="en-CA" smtClean="0"/>
              <a:t>‹#›</a:t>
            </a:fld>
            <a:endParaRPr lang="en-CA"/>
          </a:p>
        </p:txBody>
      </p:sp>
    </p:spTree>
    <p:extLst>
      <p:ext uri="{BB962C8B-B14F-4D97-AF65-F5344CB8AC3E}">
        <p14:creationId xmlns:p14="http://schemas.microsoft.com/office/powerpoint/2010/main" val="96102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n.wikipedia.org/wiki/Linear_prediction"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s://en.wikipedia.org/wiki/Stochastic_variabl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29C5F05-0750-4A3B-893D-9DDF172D43BB}" type="slidenum">
              <a:rPr lang="en-US" smtClean="0">
                <a:solidFill>
                  <a:prstClr val="black"/>
                </a:solidFill>
              </a:rPr>
              <a:pPr/>
              <a:t>1</a:t>
            </a:fld>
            <a:endParaRPr lang="en-US">
              <a:solidFill>
                <a:prstClr val="black"/>
              </a:solidFill>
            </a:endParaRPr>
          </a:p>
        </p:txBody>
      </p:sp>
      <p:sp>
        <p:nvSpPr>
          <p:cNvPr id="38915" name="Rectangle 2"/>
          <p:cNvSpPr>
            <a:spLocks noGrp="1" noRot="1" noChangeAspect="1" noChangeArrowheads="1" noTextEdit="1"/>
          </p:cNvSpPr>
          <p:nvPr>
            <p:ph type="sldImg"/>
          </p:nvPr>
        </p:nvSpPr>
        <p:spPr>
          <a:xfrm>
            <a:off x="2314575" y="523875"/>
            <a:ext cx="4654550" cy="2619375"/>
          </a:xfrm>
          <a:ln/>
        </p:spPr>
      </p:sp>
      <p:sp>
        <p:nvSpPr>
          <p:cNvPr id="389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358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can say that encoder-decoder networks consist of three </a:t>
            </a:r>
            <a:r>
              <a:rPr lang="en-CA" dirty="0"/>
              <a:t>components: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Basic architecture for an abstract encoder-decoder network. The context is a</a:t>
            </a:r>
          </a:p>
          <a:p>
            <a:r>
              <a:rPr lang="en-US" sz="1200" b="0" i="0" u="none" strike="noStrike" kern="1200" baseline="0" dirty="0">
                <a:solidFill>
                  <a:schemeClr val="tx1"/>
                </a:solidFill>
                <a:latin typeface="+mn-lt"/>
                <a:ea typeface="+mn-ea"/>
                <a:cs typeface="+mn-cs"/>
              </a:rPr>
              <a:t>function of the vector of contextualized input representations and may be used by the decoder</a:t>
            </a:r>
          </a:p>
          <a:p>
            <a:r>
              <a:rPr lang="en-US" sz="1200" b="0" i="0" u="none" strike="noStrike" kern="1200" baseline="0" dirty="0">
                <a:solidFill>
                  <a:schemeClr val="tx1"/>
                </a:solidFill>
                <a:latin typeface="+mn-lt"/>
                <a:ea typeface="+mn-ea"/>
                <a:cs typeface="+mn-cs"/>
              </a:rPr>
              <a:t>in a variety of ways.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Among the major ones are that the encoder and the decoder</a:t>
            </a:r>
          </a:p>
          <a:p>
            <a:r>
              <a:rPr lang="en-US" sz="1200" b="0" i="0" u="none" strike="noStrike" kern="1200" baseline="0" dirty="0">
                <a:solidFill>
                  <a:schemeClr val="tx1"/>
                </a:solidFill>
                <a:latin typeface="+mn-lt"/>
                <a:ea typeface="+mn-ea"/>
                <a:cs typeface="+mn-cs"/>
              </a:rPr>
              <a:t>are assumed to have the same internal structure (RNNs in this case), that the final</a:t>
            </a:r>
          </a:p>
          <a:p>
            <a:r>
              <a:rPr lang="en-US" sz="1200" b="0" i="0" u="none" strike="noStrike" kern="1200" baseline="0" dirty="0">
                <a:solidFill>
                  <a:schemeClr val="tx1"/>
                </a:solidFill>
                <a:latin typeface="+mn-lt"/>
                <a:ea typeface="+mn-ea"/>
                <a:cs typeface="+mn-cs"/>
              </a:rPr>
              <a:t>state of the encoder is the only context available to the decoder, and finally that</a:t>
            </a:r>
          </a:p>
          <a:p>
            <a:r>
              <a:rPr lang="en-US" sz="1200" b="0" i="0" u="none" strike="noStrike" kern="1200" baseline="0" dirty="0">
                <a:solidFill>
                  <a:schemeClr val="tx1"/>
                </a:solidFill>
                <a:latin typeface="+mn-lt"/>
                <a:ea typeface="+mn-ea"/>
                <a:cs typeface="+mn-cs"/>
              </a:rPr>
              <a:t>this context is only available to the decoder as its initial hidden state. Abstracting</a:t>
            </a:r>
          </a:p>
          <a:p>
            <a:r>
              <a:rPr lang="en-US" sz="1200" b="0" i="0" u="none" strike="noStrike" kern="1200" baseline="0" dirty="0">
                <a:solidFill>
                  <a:schemeClr val="tx1"/>
                </a:solidFill>
                <a:latin typeface="+mn-lt"/>
                <a:ea typeface="+mn-ea"/>
                <a:cs typeface="+mn-cs"/>
              </a:rPr>
              <a:t>away from these choices, we can say that encoder-decoder networks consist of three</a:t>
            </a:r>
          </a:p>
          <a:p>
            <a:r>
              <a:rPr lang="en-CA" sz="1200" b="0" i="0" u="none" strike="noStrike" kern="1200" baseline="0" dirty="0">
                <a:solidFill>
                  <a:schemeClr val="tx1"/>
                </a:solidFill>
                <a:latin typeface="+mn-lt"/>
                <a:ea typeface="+mn-ea"/>
                <a:cs typeface="+mn-cs"/>
              </a:rPr>
              <a:t>components:</a:t>
            </a:r>
          </a:p>
          <a:p>
            <a:r>
              <a:rPr lang="en-US" sz="1200" b="0" i="0" u="none" strike="noStrike" kern="1200" baseline="0" dirty="0">
                <a:solidFill>
                  <a:schemeClr val="tx1"/>
                </a:solidFill>
                <a:latin typeface="+mn-lt"/>
                <a:ea typeface="+mn-ea"/>
                <a:cs typeface="+mn-cs"/>
              </a:rPr>
              <a:t>1. An encoder that accepts an input sequence, </a:t>
            </a:r>
            <a:r>
              <a:rPr lang="en-US" sz="1200" b="0" i="0" u="none" strike="noStrike" kern="1200" baseline="0" dirty="0" err="1">
                <a:solidFill>
                  <a:schemeClr val="tx1"/>
                </a:solidFill>
                <a:latin typeface="+mn-lt"/>
                <a:ea typeface="+mn-ea"/>
                <a:cs typeface="+mn-cs"/>
              </a:rPr>
              <a:t>xn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and generates a corresponding</a:t>
            </a:r>
          </a:p>
          <a:p>
            <a:r>
              <a:rPr lang="en-US" sz="1200" b="0" i="0" u="none" strike="noStrike" kern="1200" baseline="0" dirty="0">
                <a:solidFill>
                  <a:schemeClr val="tx1"/>
                </a:solidFill>
                <a:latin typeface="+mn-lt"/>
                <a:ea typeface="+mn-ea"/>
                <a:cs typeface="+mn-cs"/>
              </a:rPr>
              <a:t>sequence of contextualized representations, hn1</a:t>
            </a:r>
          </a:p>
          <a:p>
            <a:r>
              <a:rPr lang="en-CA"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 A context vector, c, which is a function of hn1</a:t>
            </a:r>
          </a:p>
          <a:p>
            <a:r>
              <a:rPr lang="en-US" sz="1200" b="0" i="0" u="none" strike="noStrike" kern="1200" baseline="0" dirty="0">
                <a:solidFill>
                  <a:schemeClr val="tx1"/>
                </a:solidFill>
                <a:latin typeface="+mn-lt"/>
                <a:ea typeface="+mn-ea"/>
                <a:cs typeface="+mn-cs"/>
              </a:rPr>
              <a:t>, and conveys the essence of the</a:t>
            </a:r>
          </a:p>
          <a:p>
            <a:r>
              <a:rPr lang="en-CA" sz="1200" b="0" i="0" u="none" strike="noStrike" kern="1200" baseline="0" dirty="0">
                <a:solidFill>
                  <a:schemeClr val="tx1"/>
                </a:solidFill>
                <a:latin typeface="+mn-lt"/>
                <a:ea typeface="+mn-ea"/>
                <a:cs typeface="+mn-cs"/>
              </a:rPr>
              <a:t>input to the decoder.</a:t>
            </a:r>
          </a:p>
          <a:p>
            <a:r>
              <a:rPr lang="en-US" sz="1200" b="0" i="0" u="none" strike="noStrike" kern="1200" baseline="0" dirty="0">
                <a:solidFill>
                  <a:schemeClr val="tx1"/>
                </a:solidFill>
                <a:latin typeface="+mn-lt"/>
                <a:ea typeface="+mn-ea"/>
                <a:cs typeface="+mn-cs"/>
              </a:rPr>
              <a:t>3. And a decoder, which accepts c as input and generates an arbitrary length</a:t>
            </a:r>
          </a:p>
          <a:p>
            <a:r>
              <a:rPr lang="en-US" sz="1200" b="0" i="0" u="none" strike="noStrike" kern="1200" baseline="0" dirty="0">
                <a:solidFill>
                  <a:schemeClr val="tx1"/>
                </a:solidFill>
                <a:latin typeface="+mn-lt"/>
                <a:ea typeface="+mn-ea"/>
                <a:cs typeface="+mn-cs"/>
              </a:rPr>
              <a:t>sequence of hidden states hm1</a:t>
            </a:r>
          </a:p>
          <a:p>
            <a:r>
              <a:rPr lang="en-US" sz="1200" b="0" i="0" u="none" strike="noStrike" kern="1200" baseline="0" dirty="0">
                <a:solidFill>
                  <a:schemeClr val="tx1"/>
                </a:solidFill>
                <a:latin typeface="+mn-lt"/>
                <a:ea typeface="+mn-ea"/>
                <a:cs typeface="+mn-cs"/>
              </a:rPr>
              <a:t>, from which a corresponding sequence of output</a:t>
            </a:r>
          </a:p>
          <a:p>
            <a:r>
              <a:rPr lang="en-CA" sz="1200" b="0" i="0" u="none" strike="noStrike" kern="1200" baseline="0" dirty="0">
                <a:solidFill>
                  <a:schemeClr val="tx1"/>
                </a:solidFill>
                <a:latin typeface="+mn-lt"/>
                <a:ea typeface="+mn-ea"/>
                <a:cs typeface="+mn-cs"/>
              </a:rPr>
              <a:t>states ym1</a:t>
            </a:r>
          </a:p>
          <a:p>
            <a:r>
              <a:rPr lang="en-CA" sz="1200" b="0" i="0" u="none" strike="noStrike" kern="1200" baseline="0" dirty="0">
                <a:solidFill>
                  <a:schemeClr val="tx1"/>
                </a:solidFill>
                <a:latin typeface="+mn-lt"/>
                <a:ea typeface="+mn-ea"/>
                <a:cs typeface="+mn-cs"/>
              </a:rPr>
              <a:t>, can be obtained.</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11</a:t>
            </a:fld>
            <a:endParaRPr lang="en-CA"/>
          </a:p>
        </p:txBody>
      </p:sp>
    </p:spTree>
    <p:extLst>
      <p:ext uri="{BB962C8B-B14F-4D97-AF65-F5344CB8AC3E}">
        <p14:creationId xmlns:p14="http://schemas.microsoft.com/office/powerpoint/2010/main" val="303726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encoder design makes use</a:t>
            </a:r>
          </a:p>
          <a:p>
            <a:r>
              <a:rPr lang="en-US" sz="1200" b="0" i="0" u="none" strike="noStrike" kern="1200" baseline="0" dirty="0">
                <a:solidFill>
                  <a:schemeClr val="tx1"/>
                </a:solidFill>
                <a:latin typeface="+mn-lt"/>
                <a:ea typeface="+mn-ea"/>
                <a:cs typeface="+mn-cs"/>
              </a:rPr>
              <a:t>of stacked Bi-LSTMs where the hidden states from top layers from the forward and</a:t>
            </a:r>
          </a:p>
          <a:p>
            <a:r>
              <a:rPr lang="en-US" sz="1200" b="0" i="0" u="none" strike="noStrike" kern="1200" baseline="0" dirty="0">
                <a:solidFill>
                  <a:schemeClr val="tx1"/>
                </a:solidFill>
                <a:latin typeface="+mn-lt"/>
                <a:ea typeface="+mn-ea"/>
                <a:cs typeface="+mn-cs"/>
              </a:rPr>
              <a:t>backward passes are concatenated as described in Chapter 9 to provide the contextualized</a:t>
            </a:r>
          </a:p>
          <a:p>
            <a:r>
              <a:rPr lang="en-US" sz="1200" b="0" i="0" u="none" strike="noStrike" kern="1200" baseline="0" dirty="0">
                <a:solidFill>
                  <a:schemeClr val="tx1"/>
                </a:solidFill>
                <a:latin typeface="+mn-lt"/>
                <a:ea typeface="+mn-ea"/>
                <a:cs typeface="+mn-cs"/>
              </a:rPr>
              <a:t>representations for each time step.</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12</a:t>
            </a:fld>
            <a:endParaRPr lang="en-CA"/>
          </a:p>
        </p:txBody>
      </p:sp>
    </p:spTree>
    <p:extLst>
      <p:ext uri="{BB962C8B-B14F-4D97-AF65-F5344CB8AC3E}">
        <p14:creationId xmlns:p14="http://schemas.microsoft.com/office/powerpoint/2010/main" val="2600867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autoregressive generation is used to produce an output sequence,</a:t>
            </a:r>
          </a:p>
          <a:p>
            <a:r>
              <a:rPr lang="en-US" sz="1200" b="0" i="0" u="none" strike="noStrike" kern="1200" baseline="0" dirty="0">
                <a:solidFill>
                  <a:schemeClr val="tx1"/>
                </a:solidFill>
                <a:latin typeface="+mn-lt"/>
                <a:ea typeface="+mn-ea"/>
                <a:cs typeface="+mn-cs"/>
              </a:rPr>
              <a:t>an element at a time, until an end-of-sequence marker is generated</a:t>
            </a: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This incremental</a:t>
            </a:r>
          </a:p>
          <a:p>
            <a:r>
              <a:rPr lang="en-US" sz="1200" b="0" i="0" u="none" strike="noStrike" kern="1200" baseline="0" dirty="0">
                <a:solidFill>
                  <a:schemeClr val="tx1"/>
                </a:solidFill>
                <a:latin typeface="+mn-lt"/>
                <a:ea typeface="+mn-ea"/>
                <a:cs typeface="+mn-cs"/>
              </a:rPr>
              <a:t>process is guided by the context provided by the encoder as well as any items</a:t>
            </a:r>
          </a:p>
          <a:p>
            <a:r>
              <a:rPr lang="en-US" sz="1200" b="0" i="0" u="none" strike="noStrike" kern="1200" baseline="0" dirty="0">
                <a:solidFill>
                  <a:schemeClr val="tx1"/>
                </a:solidFill>
                <a:latin typeface="+mn-lt"/>
                <a:ea typeface="+mn-ea"/>
                <a:cs typeface="+mn-cs"/>
              </a:rPr>
              <a:t>generated for earlier states by the decoder.</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13</a:t>
            </a:fld>
            <a:endParaRPr lang="en-CA"/>
          </a:p>
        </p:txBody>
      </p:sp>
    </p:spTree>
    <p:extLst>
      <p:ext uri="{BB962C8B-B14F-4D97-AF65-F5344CB8AC3E}">
        <p14:creationId xmlns:p14="http://schemas.microsoft.com/office/powerpoint/2010/main" val="2712851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autoregressive generation is used to produce an output sequence,</a:t>
            </a:r>
          </a:p>
          <a:p>
            <a:r>
              <a:rPr lang="en-US" sz="1200" b="0" i="0" u="none" strike="noStrike" kern="1200" baseline="0" dirty="0">
                <a:solidFill>
                  <a:schemeClr val="tx1"/>
                </a:solidFill>
                <a:latin typeface="+mn-lt"/>
                <a:ea typeface="+mn-ea"/>
                <a:cs typeface="+mn-cs"/>
              </a:rPr>
              <a:t>an element at a time, until an end-of-sequence marker is generated</a:t>
            </a: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This incremental</a:t>
            </a:r>
          </a:p>
          <a:p>
            <a:r>
              <a:rPr lang="en-US" sz="1200" b="0" i="0" u="none" strike="noStrike" kern="1200" baseline="0" dirty="0">
                <a:solidFill>
                  <a:schemeClr val="tx1"/>
                </a:solidFill>
                <a:latin typeface="+mn-lt"/>
                <a:ea typeface="+mn-ea"/>
                <a:cs typeface="+mn-cs"/>
              </a:rPr>
              <a:t>process is guided by the context provided by the encoder as well as any items</a:t>
            </a:r>
          </a:p>
          <a:p>
            <a:r>
              <a:rPr lang="en-US" sz="1200" b="0" i="0" u="none" strike="noStrike" kern="1200" baseline="0" dirty="0">
                <a:solidFill>
                  <a:schemeClr val="tx1"/>
                </a:solidFill>
                <a:latin typeface="+mn-lt"/>
                <a:ea typeface="+mn-ea"/>
                <a:cs typeface="+mn-cs"/>
              </a:rPr>
              <a:t>generated for earlier states by the decoder.</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14</a:t>
            </a:fld>
            <a:endParaRPr lang="en-CA"/>
          </a:p>
        </p:txBody>
      </p:sp>
    </p:spTree>
    <p:extLst>
      <p:ext uri="{BB962C8B-B14F-4D97-AF65-F5344CB8AC3E}">
        <p14:creationId xmlns:p14="http://schemas.microsoft.com/office/powerpoint/2010/main" val="2528322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independently choosing the argmax over a sequence is not a reliable way of arriving</a:t>
            </a:r>
          </a:p>
          <a:p>
            <a:r>
              <a:rPr lang="en-US" sz="1200" b="0" i="0" u="none" strike="noStrike" kern="1200" baseline="0" dirty="0">
                <a:solidFill>
                  <a:schemeClr val="tx1"/>
                </a:solidFill>
                <a:latin typeface="+mn-lt"/>
                <a:ea typeface="+mn-ea"/>
                <a:cs typeface="+mn-cs"/>
              </a:rPr>
              <a:t>at a good output since it doesn’t guarantee that the individual choices being made</a:t>
            </a:r>
          </a:p>
          <a:p>
            <a:r>
              <a:rPr lang="en-US" sz="1200" b="0" i="0" u="none" strike="noStrike" kern="1200" baseline="0" dirty="0">
                <a:solidFill>
                  <a:schemeClr val="tx1"/>
                </a:solidFill>
                <a:latin typeface="+mn-lt"/>
                <a:ea typeface="+mn-ea"/>
                <a:cs typeface="+mn-cs"/>
              </a:rPr>
              <a:t>make sense together and combine into a coherent whole</a:t>
            </a: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With sequence labeling we</a:t>
            </a:r>
          </a:p>
          <a:p>
            <a:r>
              <a:rPr lang="en-US" sz="1200" b="0" i="0" u="none" strike="noStrike" kern="1200" baseline="0" dirty="0">
                <a:solidFill>
                  <a:schemeClr val="tx1"/>
                </a:solidFill>
                <a:latin typeface="+mn-lt"/>
                <a:ea typeface="+mn-ea"/>
                <a:cs typeface="+mn-cs"/>
              </a:rPr>
              <a:t>addressed this with a CRF-layer over the output token types combined with a Viterbi-style</a:t>
            </a:r>
          </a:p>
          <a:p>
            <a:r>
              <a:rPr lang="en-US" sz="1200" b="0" i="0" u="none" strike="noStrike" kern="1200" baseline="0" dirty="0">
                <a:solidFill>
                  <a:schemeClr val="tx1"/>
                </a:solidFill>
                <a:latin typeface="+mn-lt"/>
                <a:ea typeface="+mn-ea"/>
                <a:cs typeface="+mn-cs"/>
              </a:rPr>
              <a:t>dynamic programming search. Unfortunately, this approach is not viable here</a:t>
            </a:r>
          </a:p>
          <a:p>
            <a:r>
              <a:rPr lang="en-US" sz="1200" b="0" i="0" u="none" strike="noStrike" kern="1200" baseline="0" dirty="0">
                <a:solidFill>
                  <a:schemeClr val="tx1"/>
                </a:solidFill>
                <a:latin typeface="+mn-lt"/>
                <a:ea typeface="+mn-ea"/>
                <a:cs typeface="+mn-cs"/>
              </a:rPr>
              <a:t>since the dynamic programming invariant doesn’t hold.</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15</a:t>
            </a:fld>
            <a:endParaRPr lang="en-CA"/>
          </a:p>
        </p:txBody>
      </p:sp>
    </p:spTree>
    <p:extLst>
      <p:ext uri="{BB962C8B-B14F-4D97-AF65-F5344CB8AC3E}">
        <p14:creationId xmlns:p14="http://schemas.microsoft.com/office/powerpoint/2010/main" val="109470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Beam decoding with a beam width of 4. At the initial step, the frontier is filled with the best 4</a:t>
            </a:r>
          </a:p>
          <a:p>
            <a:r>
              <a:rPr lang="en-US" sz="1200" b="0" i="0" u="none" strike="noStrike" kern="1200" baseline="0" dirty="0">
                <a:solidFill>
                  <a:schemeClr val="tx1"/>
                </a:solidFill>
                <a:latin typeface="+mn-lt"/>
                <a:ea typeface="+mn-ea"/>
                <a:cs typeface="+mn-cs"/>
              </a:rPr>
              <a:t>options from the initial state of the decoder. In a breadth-first fashion, each state on the frontier is passed to a</a:t>
            </a:r>
          </a:p>
          <a:p>
            <a:r>
              <a:rPr lang="en-US" sz="1200" b="0" i="0" u="none" strike="noStrike" kern="1200" baseline="0" dirty="0">
                <a:solidFill>
                  <a:schemeClr val="tx1"/>
                </a:solidFill>
                <a:latin typeface="+mn-lt"/>
                <a:ea typeface="+mn-ea"/>
                <a:cs typeface="+mn-cs"/>
              </a:rPr>
              <a:t>decoder which computes a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over the entire vocabulary and attempts to enter each as a new state into the</a:t>
            </a:r>
          </a:p>
          <a:p>
            <a:r>
              <a:rPr lang="en-US" sz="1200" b="0" i="0" u="none" strike="noStrike" kern="1200" baseline="0" dirty="0">
                <a:solidFill>
                  <a:schemeClr val="tx1"/>
                </a:solidFill>
                <a:latin typeface="+mn-lt"/>
                <a:ea typeface="+mn-ea"/>
                <a:cs typeface="+mn-cs"/>
              </a:rPr>
              <a:t>frontier subject to the constraint that they are better than the worst state already there. As completed sequences</a:t>
            </a:r>
          </a:p>
          <a:p>
            <a:r>
              <a:rPr lang="en-US" sz="1200" b="0" i="0" u="none" strike="noStrike" kern="1200" baseline="0" dirty="0">
                <a:solidFill>
                  <a:schemeClr val="tx1"/>
                </a:solidFill>
                <a:latin typeface="+mn-lt"/>
                <a:ea typeface="+mn-ea"/>
                <a:cs typeface="+mn-cs"/>
              </a:rPr>
              <a:t>are discovered they are recorded and removed from the frontier and the beam width is reduced by 1.</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16</a:t>
            </a:fld>
            <a:endParaRPr lang="en-CA"/>
          </a:p>
        </p:txBody>
      </p:sp>
    </p:spTree>
    <p:extLst>
      <p:ext uri="{BB962C8B-B14F-4D97-AF65-F5344CB8AC3E}">
        <p14:creationId xmlns:p14="http://schemas.microsoft.com/office/powerpoint/2010/main" val="2364610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17</a:t>
            </a:fld>
            <a:endParaRPr lang="en-CA"/>
          </a:p>
        </p:txBody>
      </p:sp>
    </p:spTree>
    <p:extLst>
      <p:ext uri="{BB962C8B-B14F-4D97-AF65-F5344CB8AC3E}">
        <p14:creationId xmlns:p14="http://schemas.microsoft.com/office/powerpoint/2010/main" val="39936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we’ll need a </a:t>
            </a:r>
            <a:r>
              <a:rPr lang="en-US" sz="1200" b="0" i="0" u="none" strike="noStrike" kern="1200" baseline="0" dirty="0">
                <a:solidFill>
                  <a:schemeClr val="tx1"/>
                </a:solidFill>
                <a:latin typeface="+mn-lt"/>
                <a:ea typeface="+mn-ea"/>
                <a:cs typeface="+mn-cs"/>
              </a:rPr>
              <a:t>mechanism that can take the entire encoder context into account, that dynamically</a:t>
            </a:r>
          </a:p>
          <a:p>
            <a:r>
              <a:rPr lang="en-US" sz="1200" b="0" i="0" u="none" strike="noStrike" kern="1200" baseline="0" dirty="0">
                <a:solidFill>
                  <a:schemeClr val="tx1"/>
                </a:solidFill>
                <a:latin typeface="+mn-lt"/>
                <a:ea typeface="+mn-ea"/>
                <a:cs typeface="+mn-cs"/>
              </a:rPr>
              <a:t>updates during the course of decoding, and that can be embodied in a fixed-size</a:t>
            </a:r>
          </a:p>
          <a:p>
            <a:r>
              <a:rPr lang="en-US" sz="1200" b="0" i="0" u="none" strike="noStrike" kern="1200" baseline="0" dirty="0">
                <a:solidFill>
                  <a:schemeClr val="tx1"/>
                </a:solidFill>
                <a:latin typeface="+mn-lt"/>
                <a:ea typeface="+mn-ea"/>
                <a:cs typeface="+mn-cs"/>
              </a:rPr>
              <a:t>attention vector. Taken together, we’ll refer such an approach as an attention mechanism.</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19</a:t>
            </a:fld>
            <a:endParaRPr lang="en-CA"/>
          </a:p>
        </p:txBody>
      </p:sp>
    </p:spTree>
    <p:extLst>
      <p:ext uri="{BB962C8B-B14F-4D97-AF65-F5344CB8AC3E}">
        <p14:creationId xmlns:p14="http://schemas.microsoft.com/office/powerpoint/2010/main" val="1608872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Replace the static context vector with one that is dynamically derived from the encoder hidden states at each point during decoding</a:t>
            </a:r>
            <a:endParaRPr lang="en-CA" dirty="0"/>
          </a:p>
          <a:p>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20</a:t>
            </a:fld>
            <a:endParaRPr lang="en-CA"/>
          </a:p>
        </p:txBody>
      </p:sp>
    </p:spTree>
    <p:extLst>
      <p:ext uri="{BB962C8B-B14F-4D97-AF65-F5344CB8AC3E}">
        <p14:creationId xmlns:p14="http://schemas.microsoft.com/office/powerpoint/2010/main" val="1999985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step in computing ci is to compute a vector of scores that capture the</a:t>
            </a:r>
          </a:p>
          <a:p>
            <a:r>
              <a:rPr lang="en-US" sz="1200" b="0" i="0" u="none" strike="noStrike" kern="1200" baseline="0" dirty="0">
                <a:solidFill>
                  <a:schemeClr val="tx1"/>
                </a:solidFill>
                <a:latin typeface="+mn-lt"/>
                <a:ea typeface="+mn-ea"/>
                <a:cs typeface="+mn-cs"/>
              </a:rPr>
              <a:t>relevance of each encoder hidden state to the decoder state captured in </a:t>
            </a:r>
            <a:r>
              <a:rPr lang="en-US" sz="1200" b="0" i="0" u="none" strike="noStrike" kern="1200" baseline="0" dirty="0" err="1">
                <a:solidFill>
                  <a:schemeClr val="tx1"/>
                </a:solidFill>
                <a:latin typeface="+mn-lt"/>
                <a:ea typeface="+mn-ea"/>
                <a:cs typeface="+mn-cs"/>
              </a:rPr>
              <a:t>hdi</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now, let’s assume that this score provides us with a measure of how similar</a:t>
            </a:r>
          </a:p>
          <a:p>
            <a:r>
              <a:rPr lang="en-US" sz="1200" b="0" i="0" u="none" strike="noStrike" kern="1200" baseline="0" dirty="0">
                <a:solidFill>
                  <a:schemeClr val="tx1"/>
                </a:solidFill>
                <a:latin typeface="+mn-lt"/>
                <a:ea typeface="+mn-ea"/>
                <a:cs typeface="+mn-cs"/>
              </a:rPr>
              <a:t>the decoder hidden state is to each encoder hidden state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taking the inner (dot) product of a vector with itself, large numbers are perfectly</a:t>
            </a:r>
          </a:p>
          <a:p>
            <a:r>
              <a:rPr lang="en-US" sz="1200" b="0" i="0" u="none" strike="noStrike" kern="1200" baseline="0" dirty="0">
                <a:solidFill>
                  <a:schemeClr val="tx1"/>
                </a:solidFill>
                <a:latin typeface="+mn-lt"/>
                <a:ea typeface="+mn-ea"/>
                <a:cs typeface="+mn-cs"/>
              </a:rPr>
              <a:t>aligned with large numbers, and small with small. Any other ordering will match a</a:t>
            </a:r>
          </a:p>
          <a:p>
            <a:r>
              <a:rPr lang="en-US" sz="1200" b="0" i="0" u="none" strike="noStrike" kern="1200" baseline="0" dirty="0">
                <a:solidFill>
                  <a:schemeClr val="tx1"/>
                </a:solidFill>
                <a:latin typeface="+mn-lt"/>
                <a:ea typeface="+mn-ea"/>
                <a:cs typeface="+mn-cs"/>
              </a:rPr>
              <a:t>smaller with a larger, and that will produce smaller products than when they are</a:t>
            </a:r>
          </a:p>
          <a:p>
            <a:r>
              <a:rPr lang="en-CA" sz="1200" b="0" i="0" u="none" strike="noStrike" kern="1200" baseline="0" dirty="0">
                <a:solidFill>
                  <a:schemeClr val="tx1"/>
                </a:solidFill>
                <a:latin typeface="+mn-lt"/>
                <a:ea typeface="+mn-ea"/>
                <a:cs typeface="+mn-cs"/>
              </a:rPr>
              <a:t>aligned.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weights </a:t>
            </a:r>
            <a:r>
              <a:rPr lang="en-US" sz="1200" b="0" i="0" u="none" strike="noStrike" kern="1200" baseline="0" dirty="0" err="1">
                <a:solidFill>
                  <a:schemeClr val="tx1"/>
                </a:solidFill>
                <a:latin typeface="+mn-lt"/>
                <a:ea typeface="+mn-ea"/>
                <a:cs typeface="+mn-cs"/>
              </a:rPr>
              <a:t>Ws</a:t>
            </a:r>
            <a:r>
              <a:rPr lang="en-US" sz="1200" b="0" i="0" u="none" strike="noStrike" kern="1200" baseline="0" dirty="0">
                <a:solidFill>
                  <a:schemeClr val="tx1"/>
                </a:solidFill>
                <a:latin typeface="+mn-lt"/>
                <a:ea typeface="+mn-ea"/>
                <a:cs typeface="+mn-cs"/>
              </a:rPr>
              <a:t>, which are then trained during normal end-to-end training, give the network the ability to learn which aspects of similarity between the decoder and encoder states are important to the current application. This bilinear model also allows the encoder and decoder to use different dimensional vectors, whereas the simple dot-product attention requires the encoder and decoder hidden states have </a:t>
            </a:r>
            <a:r>
              <a:rPr lang="en-CA" sz="1200" b="0" i="0" u="none" strike="noStrike" kern="1200" baseline="0" dirty="0">
                <a:solidFill>
                  <a:schemeClr val="tx1"/>
                </a:solidFill>
                <a:latin typeface="+mn-lt"/>
                <a:ea typeface="+mn-ea"/>
                <a:cs typeface="+mn-cs"/>
              </a:rPr>
              <a:t>the same dimensionality.</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22</a:t>
            </a:fld>
            <a:endParaRPr lang="en-CA"/>
          </a:p>
        </p:txBody>
      </p:sp>
    </p:spTree>
    <p:extLst>
      <p:ext uri="{BB962C8B-B14F-4D97-AF65-F5344CB8AC3E}">
        <p14:creationId xmlns:p14="http://schemas.microsoft.com/office/powerpoint/2010/main" val="138925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2</a:t>
            </a:fld>
            <a:endParaRPr lang="en-CA"/>
          </a:p>
        </p:txBody>
      </p:sp>
    </p:spTree>
    <p:extLst>
      <p:ext uri="{BB962C8B-B14F-4D97-AF65-F5344CB8AC3E}">
        <p14:creationId xmlns:p14="http://schemas.microsoft.com/office/powerpoint/2010/main" val="192085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make use of these scores, we’ll next normalize them with a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to create</a:t>
            </a:r>
          </a:p>
          <a:p>
            <a:r>
              <a:rPr lang="en-US" sz="1200" b="0" i="0" u="none" strike="noStrike" kern="1200" baseline="0" dirty="0">
                <a:solidFill>
                  <a:schemeClr val="tx1"/>
                </a:solidFill>
                <a:latin typeface="+mn-lt"/>
                <a:ea typeface="+mn-ea"/>
                <a:cs typeface="+mn-cs"/>
              </a:rPr>
              <a:t>a vector of weights, ai j, that tells us the proportional relevance of each encoder</a:t>
            </a:r>
          </a:p>
          <a:p>
            <a:r>
              <a:rPr lang="en-US" sz="1200" b="0" i="0" u="none" strike="noStrike" kern="1200" baseline="0" dirty="0">
                <a:solidFill>
                  <a:schemeClr val="tx1"/>
                </a:solidFill>
                <a:latin typeface="+mn-lt"/>
                <a:ea typeface="+mn-ea"/>
                <a:cs typeface="+mn-cs"/>
              </a:rPr>
              <a:t>hidden state j to the current decoder state,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Finally, given the distribution in a, we can compute a fixed-length context vector for</a:t>
            </a:r>
          </a:p>
          <a:p>
            <a:r>
              <a:rPr lang="en-US" sz="1200" b="0" i="0" u="none" strike="noStrike" kern="1200" baseline="0" dirty="0">
                <a:solidFill>
                  <a:schemeClr val="tx1"/>
                </a:solidFill>
                <a:latin typeface="+mn-lt"/>
                <a:ea typeface="+mn-ea"/>
                <a:cs typeface="+mn-cs"/>
              </a:rPr>
              <a:t>the current decoder state by taking a weighted average over all the encoder hidden</a:t>
            </a:r>
          </a:p>
          <a:p>
            <a:r>
              <a:rPr lang="en-CA" sz="1200" b="0" i="0" u="none" strike="noStrike" kern="1200" baseline="0" dirty="0">
                <a:solidFill>
                  <a:schemeClr val="tx1"/>
                </a:solidFill>
                <a:latin typeface="+mn-lt"/>
                <a:ea typeface="+mn-ea"/>
                <a:cs typeface="+mn-cs"/>
              </a:rPr>
              <a:t>states.</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23</a:t>
            </a:fld>
            <a:endParaRPr lang="en-CA"/>
          </a:p>
        </p:txBody>
      </p:sp>
    </p:spTree>
    <p:extLst>
      <p:ext uri="{BB962C8B-B14F-4D97-AF65-F5344CB8AC3E}">
        <p14:creationId xmlns:p14="http://schemas.microsoft.com/office/powerpoint/2010/main" val="1467511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make use of these scores, we’ll next normalize them with a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to create</a:t>
            </a:r>
          </a:p>
          <a:p>
            <a:r>
              <a:rPr lang="en-US" sz="1200" b="0" i="0" u="none" strike="noStrike" kern="1200" baseline="0" dirty="0">
                <a:solidFill>
                  <a:schemeClr val="tx1"/>
                </a:solidFill>
                <a:latin typeface="+mn-lt"/>
                <a:ea typeface="+mn-ea"/>
                <a:cs typeface="+mn-cs"/>
              </a:rPr>
              <a:t>a vector of weights, ai j, that tells us the proportional relevance of each encoder</a:t>
            </a:r>
          </a:p>
          <a:p>
            <a:r>
              <a:rPr lang="en-US" sz="1200" b="0" i="0" u="none" strike="noStrike" kern="1200" baseline="0" dirty="0">
                <a:solidFill>
                  <a:schemeClr val="tx1"/>
                </a:solidFill>
                <a:latin typeface="+mn-lt"/>
                <a:ea typeface="+mn-ea"/>
                <a:cs typeface="+mn-cs"/>
              </a:rPr>
              <a:t>hidden state j to the current decoder state,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24</a:t>
            </a:fld>
            <a:endParaRPr lang="en-CA"/>
          </a:p>
        </p:txBody>
      </p:sp>
    </p:spTree>
    <p:extLst>
      <p:ext uri="{BB962C8B-B14F-4D97-AF65-F5344CB8AC3E}">
        <p14:creationId xmlns:p14="http://schemas.microsoft.com/office/powerpoint/2010/main" val="1691090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27</a:t>
            </a:fld>
            <a:endParaRPr lang="en-CA"/>
          </a:p>
        </p:txBody>
      </p:sp>
    </p:spTree>
    <p:extLst>
      <p:ext uri="{BB962C8B-B14F-4D97-AF65-F5344CB8AC3E}">
        <p14:creationId xmlns:p14="http://schemas.microsoft.com/office/powerpoint/2010/main" val="3686623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28</a:t>
            </a:fld>
            <a:endParaRPr lang="en-CA"/>
          </a:p>
        </p:txBody>
      </p:sp>
    </p:spTree>
    <p:extLst>
      <p:ext uri="{BB962C8B-B14F-4D97-AF65-F5344CB8AC3E}">
        <p14:creationId xmlns:p14="http://schemas.microsoft.com/office/powerpoint/2010/main" val="855258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size of this list is hyperparameter we can set – basically it would be the length of the longest sentence in our training dataset.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we begin to see one key property of the Transformer, which is that the word in each position flows through its own path in the encoder. There are dependencies between these paths in the self-attention layer. The feed-forward layer does not have those dependencies, however, and thus the various paths can be executed in parallel while flowing through the feed-forward layer.</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32</a:t>
            </a:fld>
            <a:endParaRPr lang="en-CA"/>
          </a:p>
        </p:txBody>
      </p:sp>
    </p:spTree>
    <p:extLst>
      <p:ext uri="{BB962C8B-B14F-4D97-AF65-F5344CB8AC3E}">
        <p14:creationId xmlns:p14="http://schemas.microsoft.com/office/powerpoint/2010/main" val="122629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the model processes each word (each position in the input sequence), self attention allows it to look at other positions in the input sequence for clues that can help lead to a better encoding for this word.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you’re familiar with RNNs, think of how maintaining a hidden state allows an RNN to incorporate its representation of previous words/vectors it has processed with the current one it’s processing. Self-attention is the method the Transformer uses to bake the “understanding” of other relevant words into the one we’re currently processing.</a:t>
            </a:r>
          </a:p>
          <a:p>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first step</a:t>
            </a:r>
            <a:r>
              <a:rPr lang="en-US" sz="1200" b="0" i="0" kern="1200" dirty="0">
                <a:solidFill>
                  <a:schemeClr val="tx1"/>
                </a:solidFill>
                <a:effectLst/>
                <a:latin typeface="+mn-lt"/>
                <a:ea typeface="+mn-ea"/>
                <a:cs typeface="+mn-cs"/>
              </a:rPr>
              <a:t> in calculating self-attention is to create three vectors from each of the encoder’s input vectors (in this case, the embedding of each word). So for each word, we create a Query vector, a Key vector, and a Value vector. These vectors are created by multiplying the embedding by three matrices that we trained during the training process.</a:t>
            </a:r>
          </a:p>
          <a:p>
            <a:pPr fontAlgn="base"/>
            <a:r>
              <a:rPr lang="en-US" sz="1200" b="0" i="0" kern="1200" dirty="0">
                <a:solidFill>
                  <a:schemeClr val="tx1"/>
                </a:solidFill>
                <a:effectLst/>
                <a:latin typeface="+mn-lt"/>
                <a:ea typeface="+mn-ea"/>
                <a:cs typeface="+mn-cs"/>
              </a:rPr>
              <a:t>Notice that these new vectors are smaller in dimension than the embedding vector. Their dimensionality is 64, while the embedding and encoder input/output vectors have dimensionality of 512. They don’t HAVE to be smaller, this is an architecture choice to make the computation of multiheaded attention (mostly) constant.</a:t>
            </a:r>
          </a:p>
          <a:p>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34</a:t>
            </a:fld>
            <a:endParaRPr lang="en-CA"/>
          </a:p>
        </p:txBody>
      </p:sp>
    </p:spTree>
    <p:extLst>
      <p:ext uri="{BB962C8B-B14F-4D97-AF65-F5344CB8AC3E}">
        <p14:creationId xmlns:p14="http://schemas.microsoft.com/office/powerpoint/2010/main" val="2589500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second step</a:t>
            </a:r>
            <a:r>
              <a:rPr lang="en-US" sz="1200" b="0" i="0" kern="1200" dirty="0">
                <a:solidFill>
                  <a:schemeClr val="tx1"/>
                </a:solidFill>
                <a:effectLst/>
                <a:latin typeface="+mn-lt"/>
                <a:ea typeface="+mn-ea"/>
                <a:cs typeface="+mn-cs"/>
              </a:rPr>
              <a:t> in calculating self-attention is to calculate a score. Say we’re calculating the self-attention for the first word in this example, “Thinking”. We need to score each word of the input sentence against this word. The score determines how much focus to place on other parts of the input sentence as we encode a word at a certain position.</a:t>
            </a:r>
          </a:p>
          <a:p>
            <a:pPr fontAlgn="base"/>
            <a:r>
              <a:rPr lang="en-US" sz="1200" b="0" i="0" kern="1200" dirty="0">
                <a:solidFill>
                  <a:schemeClr val="tx1"/>
                </a:solidFill>
                <a:effectLst/>
                <a:latin typeface="+mn-lt"/>
                <a:ea typeface="+mn-ea"/>
                <a:cs typeface="+mn-cs"/>
              </a:rPr>
              <a:t>The score is calculated by taking the dot product of the query vector with the key vector of the respective word we’re scoring. So if we’re processing the self-attention for the word in position #1, the first score would be the dot product of q1 and k1. The second score would be the dot product of q1 and k2.</a:t>
            </a:r>
          </a:p>
          <a:p>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36</a:t>
            </a:fld>
            <a:endParaRPr lang="en-CA"/>
          </a:p>
        </p:txBody>
      </p:sp>
    </p:spTree>
    <p:extLst>
      <p:ext uri="{BB962C8B-B14F-4D97-AF65-F5344CB8AC3E}">
        <p14:creationId xmlns:p14="http://schemas.microsoft.com/office/powerpoint/2010/main" val="271864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third and forth steps</a:t>
            </a:r>
            <a:r>
              <a:rPr lang="en-US" sz="1200" b="0" i="0" kern="1200" dirty="0">
                <a:solidFill>
                  <a:schemeClr val="tx1"/>
                </a:solidFill>
                <a:effectLst/>
                <a:latin typeface="+mn-lt"/>
                <a:ea typeface="+mn-ea"/>
                <a:cs typeface="+mn-cs"/>
              </a:rPr>
              <a:t> are to divide the scores by 8 (the square root of the dimension of the key vectors used in the paper – 64. This leads to having more stable gradients. There could be other possible values here, but this is the default), then pass the result through a </a:t>
            </a:r>
            <a:r>
              <a:rPr lang="en-US" sz="1200" b="0" i="0" kern="1200" dirty="0" err="1">
                <a:solidFill>
                  <a:schemeClr val="tx1"/>
                </a:solidFill>
                <a:effectLst/>
                <a:latin typeface="+mn-lt"/>
                <a:ea typeface="+mn-ea"/>
                <a:cs typeface="+mn-cs"/>
              </a:rPr>
              <a:t>softmax</a:t>
            </a:r>
            <a:r>
              <a:rPr lang="en-US" sz="1200" b="0" i="0" kern="1200" dirty="0">
                <a:solidFill>
                  <a:schemeClr val="tx1"/>
                </a:solidFill>
                <a:effectLst/>
                <a:latin typeface="+mn-lt"/>
                <a:ea typeface="+mn-ea"/>
                <a:cs typeface="+mn-cs"/>
              </a:rPr>
              <a:t> operation. </a:t>
            </a:r>
            <a:r>
              <a:rPr lang="en-US" sz="1200" b="0" i="0" kern="1200" dirty="0" err="1">
                <a:solidFill>
                  <a:schemeClr val="tx1"/>
                </a:solidFill>
                <a:effectLst/>
                <a:latin typeface="+mn-lt"/>
                <a:ea typeface="+mn-ea"/>
                <a:cs typeface="+mn-cs"/>
              </a:rPr>
              <a:t>Softmax</a:t>
            </a:r>
            <a:r>
              <a:rPr lang="en-US" sz="1200" b="0" i="0" kern="1200" dirty="0">
                <a:solidFill>
                  <a:schemeClr val="tx1"/>
                </a:solidFill>
                <a:effectLst/>
                <a:latin typeface="+mn-lt"/>
                <a:ea typeface="+mn-ea"/>
                <a:cs typeface="+mn-cs"/>
              </a:rPr>
              <a:t> normalizes the scores so they’re all positive and add up to 1</a:t>
            </a:r>
          </a:p>
          <a:p>
            <a:endParaRPr lang="en-US" sz="1200" b="0" i="0" kern="120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Third step Justification</a:t>
            </a:r>
            <a:r>
              <a:rPr lang="en-US" sz="1200" b="0" i="0" u="none" strike="noStrike" kern="1200" baseline="0" dirty="0">
                <a:solidFill>
                  <a:schemeClr val="tx1"/>
                </a:solidFill>
                <a:latin typeface="+mn-lt"/>
                <a:ea typeface="+mn-ea"/>
                <a:cs typeface="+mn-cs"/>
              </a:rPr>
              <a:t>: The result of a dot product can be an arbitrarily large (positive or negative) value.</a:t>
            </a:r>
          </a:p>
          <a:p>
            <a:r>
              <a:rPr lang="en-US" sz="1200" b="0" i="0" u="none" strike="noStrike" kern="1200" baseline="0" dirty="0">
                <a:solidFill>
                  <a:schemeClr val="tx1"/>
                </a:solidFill>
                <a:latin typeface="+mn-lt"/>
                <a:ea typeface="+mn-ea"/>
                <a:cs typeface="+mn-cs"/>
              </a:rPr>
              <a:t>Exponentiating such large values can lead to numerical issues and to an effective loss</a:t>
            </a:r>
          </a:p>
          <a:p>
            <a:r>
              <a:rPr lang="en-US" sz="1200" b="0" i="0" u="none" strike="noStrike" kern="1200" baseline="0" dirty="0">
                <a:solidFill>
                  <a:schemeClr val="tx1"/>
                </a:solidFill>
                <a:latin typeface="+mn-lt"/>
                <a:ea typeface="+mn-ea"/>
                <a:cs typeface="+mn-cs"/>
              </a:rPr>
              <a:t>of gradients during training. To avoid this, the dot product needs to be scaled in a</a:t>
            </a:r>
          </a:p>
          <a:p>
            <a:r>
              <a:rPr lang="en-US" sz="1200" b="0" i="0" u="none" strike="noStrike" kern="1200" baseline="0" dirty="0">
                <a:solidFill>
                  <a:schemeClr val="tx1"/>
                </a:solidFill>
                <a:latin typeface="+mn-lt"/>
                <a:ea typeface="+mn-ea"/>
                <a:cs typeface="+mn-cs"/>
              </a:rPr>
              <a:t>suitable fashion. A scaled dot-product approach divides the result of the dot product</a:t>
            </a:r>
          </a:p>
          <a:p>
            <a:r>
              <a:rPr lang="en-US" sz="1200" b="0" i="0" u="none" strike="noStrike" kern="1200" baseline="0" dirty="0">
                <a:solidFill>
                  <a:schemeClr val="tx1"/>
                </a:solidFill>
                <a:latin typeface="+mn-lt"/>
                <a:ea typeface="+mn-ea"/>
                <a:cs typeface="+mn-cs"/>
              </a:rPr>
              <a:t>by a factor related to the size of the embeddings before passing them through the</a:t>
            </a:r>
          </a:p>
          <a:p>
            <a:r>
              <a:rPr lang="en-CA" sz="1200" b="0" i="0" u="none" strike="noStrike" kern="1200" baseline="0" dirty="0" err="1">
                <a:solidFill>
                  <a:schemeClr val="tx1"/>
                </a:solidFill>
                <a:latin typeface="+mn-lt"/>
                <a:ea typeface="+mn-ea"/>
                <a:cs typeface="+mn-cs"/>
              </a:rPr>
              <a:t>softmax</a:t>
            </a:r>
            <a:r>
              <a:rPr lang="en-CA" sz="1200" b="0" i="0" u="none" strike="noStrike" kern="1200" baseline="0" dirty="0">
                <a:solidFill>
                  <a:schemeClr val="tx1"/>
                </a:solidFill>
                <a:latin typeface="+mn-lt"/>
                <a:ea typeface="+mn-ea"/>
                <a:cs typeface="+mn-cs"/>
              </a:rPr>
              <a:t>.</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37</a:t>
            </a:fld>
            <a:endParaRPr lang="en-CA"/>
          </a:p>
        </p:txBody>
      </p:sp>
    </p:spTree>
    <p:extLst>
      <p:ext uri="{BB962C8B-B14F-4D97-AF65-F5344CB8AC3E}">
        <p14:creationId xmlns:p14="http://schemas.microsoft.com/office/powerpoint/2010/main" val="1531016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third and forth steps</a:t>
            </a:r>
            <a:r>
              <a:rPr lang="en-US" sz="1200" b="0" i="0" kern="1200" dirty="0">
                <a:solidFill>
                  <a:schemeClr val="tx1"/>
                </a:solidFill>
                <a:effectLst/>
                <a:latin typeface="+mn-lt"/>
                <a:ea typeface="+mn-ea"/>
                <a:cs typeface="+mn-cs"/>
              </a:rPr>
              <a:t> are to divide the scores by 8 (the square root of the dimension of the key vectors used in the paper – 64. This leads to having more stable gradients. There could be other possible values here, but this is the default), then pass the result through a </a:t>
            </a:r>
            <a:r>
              <a:rPr lang="en-US" sz="1200" b="0" i="0" kern="1200" dirty="0" err="1">
                <a:solidFill>
                  <a:schemeClr val="tx1"/>
                </a:solidFill>
                <a:effectLst/>
                <a:latin typeface="+mn-lt"/>
                <a:ea typeface="+mn-ea"/>
                <a:cs typeface="+mn-cs"/>
              </a:rPr>
              <a:t>softmax</a:t>
            </a:r>
            <a:r>
              <a:rPr lang="en-US" sz="1200" b="0" i="0" kern="1200" dirty="0">
                <a:solidFill>
                  <a:schemeClr val="tx1"/>
                </a:solidFill>
                <a:effectLst/>
                <a:latin typeface="+mn-lt"/>
                <a:ea typeface="+mn-ea"/>
                <a:cs typeface="+mn-cs"/>
              </a:rPr>
              <a:t> operation. </a:t>
            </a:r>
            <a:r>
              <a:rPr lang="en-US" sz="1200" b="0" i="0" kern="1200" dirty="0" err="1">
                <a:solidFill>
                  <a:schemeClr val="tx1"/>
                </a:solidFill>
                <a:effectLst/>
                <a:latin typeface="+mn-lt"/>
                <a:ea typeface="+mn-ea"/>
                <a:cs typeface="+mn-cs"/>
              </a:rPr>
              <a:t>Softmax</a:t>
            </a:r>
            <a:r>
              <a:rPr lang="en-US" sz="1200" b="0" i="0" kern="1200" dirty="0">
                <a:solidFill>
                  <a:schemeClr val="tx1"/>
                </a:solidFill>
                <a:effectLst/>
                <a:latin typeface="+mn-lt"/>
                <a:ea typeface="+mn-ea"/>
                <a:cs typeface="+mn-cs"/>
              </a:rPr>
              <a:t> normalizes the scores so they’re all positive and add up to 1</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38</a:t>
            </a:fld>
            <a:endParaRPr lang="en-CA"/>
          </a:p>
        </p:txBody>
      </p:sp>
    </p:spTree>
    <p:extLst>
      <p:ext uri="{BB962C8B-B14F-4D97-AF65-F5344CB8AC3E}">
        <p14:creationId xmlns:p14="http://schemas.microsoft.com/office/powerpoint/2010/main" val="3067244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different words in a sentence can relate to each other in many different ways simultaneously. For example, distinct syntactic, semantic, and discourse relationships can hold between verbs and their arguments in a sentence. It would be difficult for a single transformer block to learn to capture all of the different kinds of parallel relations among its inputs. Transformers address this issue with </a:t>
            </a:r>
            <a:r>
              <a:rPr lang="en-US" dirty="0" err="1"/>
              <a:t>multihead</a:t>
            </a:r>
            <a:r>
              <a:rPr lang="en-US" dirty="0"/>
              <a:t> </a:t>
            </a:r>
            <a:r>
              <a:rPr lang="en-US" dirty="0" err="1"/>
              <a:t>selfattention</a:t>
            </a:r>
            <a:r>
              <a:rPr lang="en-US" dirty="0"/>
              <a:t> layers. These are sets of self-attention layers, called heads, that reside in </a:t>
            </a:r>
            <a:r>
              <a:rPr lang="en-US" dirty="0" err="1"/>
              <a:t>multihead</a:t>
            </a:r>
            <a:r>
              <a:rPr lang="en-US" dirty="0"/>
              <a:t> self-attention layers parallel layers at the same depth in a model, each with its own set of parameters. Given these distinct sets of parameters, each head can learn different aspects of the relationships that exist among inputs at the same level of abstraction</a:t>
            </a:r>
            <a:endParaRPr lang="en-CA" dirty="0"/>
          </a:p>
          <a:p>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40</a:t>
            </a:fld>
            <a:endParaRPr lang="en-CA"/>
          </a:p>
        </p:txBody>
      </p:sp>
    </p:spTree>
    <p:extLst>
      <p:ext uri="{BB962C8B-B14F-4D97-AF65-F5344CB8AC3E}">
        <p14:creationId xmlns:p14="http://schemas.microsoft.com/office/powerpoint/2010/main" val="376991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that are capable of generating</a:t>
            </a:r>
          </a:p>
          <a:p>
            <a:r>
              <a:rPr lang="en-US" sz="1200" b="0" i="0" u="none" strike="noStrike" kern="1200" baseline="0" dirty="0">
                <a:solidFill>
                  <a:schemeClr val="tx1"/>
                </a:solidFill>
                <a:latin typeface="+mn-lt"/>
                <a:ea typeface="+mn-ea"/>
                <a:cs typeface="+mn-cs"/>
              </a:rPr>
              <a:t>contextually appropriate, arbitrary length, output sequences. Encoder-decoder networks</a:t>
            </a:r>
          </a:p>
          <a:p>
            <a:r>
              <a:rPr lang="en-US" sz="1200" b="0" i="0" u="none" strike="noStrike" kern="1200" baseline="0" dirty="0">
                <a:solidFill>
                  <a:schemeClr val="tx1"/>
                </a:solidFill>
                <a:latin typeface="+mn-lt"/>
                <a:ea typeface="+mn-ea"/>
                <a:cs typeface="+mn-cs"/>
              </a:rPr>
              <a:t>have been applied to a very wide range of applications including machine</a:t>
            </a:r>
          </a:p>
          <a:p>
            <a:r>
              <a:rPr lang="en-US" sz="1200" b="0" i="0" u="none" strike="noStrike" kern="1200" baseline="0" dirty="0">
                <a:solidFill>
                  <a:schemeClr val="tx1"/>
                </a:solidFill>
                <a:latin typeface="+mn-lt"/>
                <a:ea typeface="+mn-ea"/>
                <a:cs typeface="+mn-cs"/>
              </a:rPr>
              <a:t>translation, summarization, question answering, and dialogue modeling.</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a:t>
            </a:fld>
            <a:endParaRPr lang="en-CA"/>
          </a:p>
        </p:txBody>
      </p:sp>
    </p:spTree>
    <p:extLst>
      <p:ext uri="{BB962C8B-B14F-4D97-AF65-F5344CB8AC3E}">
        <p14:creationId xmlns:p14="http://schemas.microsoft.com/office/powerpoint/2010/main" val="2152816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 transformer model the position of each token in the input sequence? With RNNs, information about the order of the inputs was built into the structure of the model. Unfortunately, the same isn’t true for transformers; the models as we’ve described them so far don’t have any notion of the relative, or absolute, positions of the tokens in the input. This can be seen from the fact that if you scramble the order of the inputs in the attention computation in Fig. 9.16 you get exactly the same answer.</a:t>
            </a:r>
          </a:p>
          <a:p>
            <a:r>
              <a:rPr lang="en-US" dirty="0"/>
              <a:t>… Where do we get these positional embeddings? The simplest method is to start with randomly initialized embeddings corresponding to each possible input position up to some maximum length. For example, just as we have an embedding for the word fish, we’ll have an embedding for the position 3. As with word embeddings, these positional embeddings are learned along with other parameters during training. To produce an input embedding that captures positional information, we just add the word embedding for each input to its corresponding positional embedding. This new embedding serves as the input for further processing. Fig. 9.20 shows the idea.</a:t>
            </a:r>
          </a:p>
          <a:p>
            <a:r>
              <a:rPr lang="en-US" dirty="0"/>
              <a:t>A potential problem with the simple absolute position embedding approach is that there will be plenty of training examples for the initial positions in our inputs and correspondingly fewer at the outer length limits. These latter embeddings may be poorly trained and may not generalize well during testing. An alternative approach to positional embeddings is to choose a static function that maps integer inputs to </a:t>
            </a:r>
            <a:r>
              <a:rPr lang="en-US" dirty="0" err="1"/>
              <a:t>realvalued</a:t>
            </a:r>
            <a:r>
              <a:rPr lang="en-US" dirty="0"/>
              <a:t> vectors in a way that captures the inherent relationships among the positions. That is, it captures the fact that position 4 in an input is more closely related to position 5 than it is to position 17. A combination of sine and cosine functions with differing frequencies was used in the original transformer work. Developing better position representations is an ongoing research topic.</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42</a:t>
            </a:fld>
            <a:endParaRPr lang="en-CA"/>
          </a:p>
        </p:txBody>
      </p:sp>
    </p:spTree>
    <p:extLst>
      <p:ext uri="{BB962C8B-B14F-4D97-AF65-F5344CB8AC3E}">
        <p14:creationId xmlns:p14="http://schemas.microsoft.com/office/powerpoint/2010/main" val="2232213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decoder, just like the encoder-decoder RNN, is essentially a conditional language model that attends to the encoder representation and generates the target words one by one, at each timestep conditioning on the source sentence and the previously generated target language words. … The decoder transformer block includes an cross-attention extra layer with a special kind of attention, cross-attention (also sometimes called encoder-decoder attention </a:t>
            </a:r>
            <a:r>
              <a:rPr lang="en-US" dirty="0" err="1"/>
              <a:t>orsource</a:t>
            </a:r>
            <a:r>
              <a:rPr lang="en-US" dirty="0"/>
              <a:t> attention). Cross-attention has the same form as the multi-headed self-attention in a normal transformer block, except that while the queries as usual come from the previous layer of the decoder, the keys and values come from the output of the encoder</a:t>
            </a:r>
            <a:endParaRPr lang="en-CA" dirty="0"/>
          </a:p>
          <a:p>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44</a:t>
            </a:fld>
            <a:endParaRPr lang="en-CA"/>
          </a:p>
        </p:txBody>
      </p:sp>
    </p:spTree>
    <p:extLst>
      <p:ext uri="{BB962C8B-B14F-4D97-AF65-F5344CB8AC3E}">
        <p14:creationId xmlns:p14="http://schemas.microsoft.com/office/powerpoint/2010/main" val="2111389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cross attention thus allows the decoder to attend to each of the source language words as projected into the entire encoder final output representations. The other attention layer in each decoder block, the self-attention layer, is the same causal (left-to-right) self-attention that we saw in Chapter 9. The self-attention in the encoder, however, is allowed to look ahead at the entire source language text. In training, just as for RNN encoder-decoders, we use teacher forcing, and train autoregressively, at each time step predicting the next token in the target language, using cross-entropy loss. </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45</a:t>
            </a:fld>
            <a:endParaRPr lang="en-CA"/>
          </a:p>
        </p:txBody>
      </p:sp>
    </p:spTree>
    <p:extLst>
      <p:ext uri="{BB962C8B-B14F-4D97-AF65-F5344CB8AC3E}">
        <p14:creationId xmlns:p14="http://schemas.microsoft.com/office/powerpoint/2010/main" val="2859349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46</a:t>
            </a:fld>
            <a:endParaRPr lang="en-CA"/>
          </a:p>
        </p:txBody>
      </p:sp>
    </p:spTree>
    <p:extLst>
      <p:ext uri="{BB962C8B-B14F-4D97-AF65-F5344CB8AC3E}">
        <p14:creationId xmlns:p14="http://schemas.microsoft.com/office/powerpoint/2010/main" val="3761591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581B809E-3ACA-4737-A033-2BB0C3CC89DC}" type="slidenum">
              <a:rPr lang="en-US">
                <a:solidFill>
                  <a:srgbClr val="000000"/>
                </a:solidFill>
                <a:latin typeface="Times New Roman" pitchFamily="18" charset="0"/>
              </a:rPr>
              <a:pPr defTabSz="947950" fontAlgn="base">
                <a:spcBef>
                  <a:spcPct val="0"/>
                </a:spcBef>
                <a:spcAft>
                  <a:spcPct val="0"/>
                </a:spcAft>
                <a:defRPr/>
              </a:pPr>
              <a:t>47</a:t>
            </a:fld>
            <a:endParaRPr lang="en-US">
              <a:solidFill>
                <a:srgbClr val="000000"/>
              </a:solidFill>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GB" dirty="0"/>
              <a:t>Pragmatic processing adjusts a meaning in light of the current context</a:t>
            </a:r>
          </a:p>
          <a:p>
            <a:pPr lvl="2" eaLnBrk="1" hangingPunct="1"/>
            <a:r>
              <a:rPr lang="en-GB" dirty="0"/>
              <a:t>Look at complete dialogues, not individual sentences.</a:t>
            </a:r>
          </a:p>
          <a:p>
            <a:pPr lvl="2" eaLnBrk="1" hangingPunct="1"/>
            <a:r>
              <a:rPr lang="en-GB" dirty="0"/>
              <a:t>Look at general context (</a:t>
            </a:r>
            <a:r>
              <a:rPr lang="en-GB" dirty="0" err="1"/>
              <a:t>ie</a:t>
            </a:r>
            <a:r>
              <a:rPr lang="en-GB" dirty="0"/>
              <a:t>, user’s task, location, background)</a:t>
            </a:r>
          </a:p>
          <a:p>
            <a:pPr eaLnBrk="1" hangingPunct="1"/>
            <a:r>
              <a:rPr lang="en-US" dirty="0"/>
              <a:t>Part of the meaning of a sentence does not come from the parts of the sentence itself or</a:t>
            </a:r>
          </a:p>
          <a:p>
            <a:pPr eaLnBrk="1" hangingPunct="1"/>
            <a:r>
              <a:rPr lang="en-US" dirty="0"/>
              <a:t>the way they are combined. Study of language used in context</a:t>
            </a:r>
          </a:p>
          <a:p>
            <a:pPr eaLnBrk="1" hangingPunct="1"/>
            <a:r>
              <a:rPr lang="en-US" dirty="0"/>
              <a:t>It comes from world knowledge or from inferences based on tacit conversational rules</a:t>
            </a:r>
          </a:p>
          <a:p>
            <a:pPr eaLnBrk="1" hangingPunct="1"/>
            <a:r>
              <a:rPr lang="en-US" dirty="0"/>
              <a:t>Context: beliefs, attitudes, physical environment, previous discourse/dialog</a:t>
            </a:r>
          </a:p>
          <a:p>
            <a:pPr lvl="2" eaLnBrk="1" hangingPunct="1"/>
            <a:endParaRPr lang="en-GB" dirty="0"/>
          </a:p>
          <a:p>
            <a:pPr eaLnBrk="1" hangingPunct="1"/>
            <a:r>
              <a:rPr lang="en-GB" dirty="0"/>
              <a:t>Even fuzzier than semantics...</a:t>
            </a:r>
          </a:p>
          <a:p>
            <a:pPr lvl="2" eaLnBrk="1" hangingPunct="1"/>
            <a:r>
              <a:rPr lang="en-GB" dirty="0"/>
              <a:t>Study individual phenomena</a:t>
            </a:r>
          </a:p>
          <a:p>
            <a:pPr lvl="3" eaLnBrk="1" hangingPunct="1"/>
            <a:r>
              <a:rPr lang="en-GB" dirty="0"/>
              <a:t>No general theories, which may be a plus</a:t>
            </a:r>
          </a:p>
          <a:p>
            <a:pPr eaLnBrk="1" hangingPunct="1"/>
            <a:endParaRPr lang="en-US" dirty="0"/>
          </a:p>
          <a:p>
            <a:pPr eaLnBrk="1" hangingPunct="1"/>
            <a:endParaRPr lang="en-US" dirty="0"/>
          </a:p>
          <a:p>
            <a:pPr eaLnBrk="1" hangingPunct="1"/>
            <a:r>
              <a:rPr lang="en-US" dirty="0"/>
              <a:t>Context. Mutual knowledge, physical context</a:t>
            </a:r>
          </a:p>
          <a:p>
            <a:pPr eaLnBrk="1" hangingPunct="1"/>
            <a:r>
              <a:rPr lang="en-US" dirty="0"/>
              <a:t>Has Mary left?</a:t>
            </a:r>
          </a:p>
          <a:p>
            <a:pPr eaLnBrk="1" hangingPunct="1"/>
            <a:r>
              <a:rPr lang="en-US" dirty="0"/>
              <a:t>Semantic analysis is the process of taking in some linguistic input and assigning a meaning representation to it.</a:t>
            </a:r>
          </a:p>
          <a:p>
            <a:pPr lvl="1" eaLnBrk="1" hangingPunct="1"/>
            <a:r>
              <a:rPr lang="en-US" dirty="0"/>
              <a:t>There a lot of different ways to do this that make more or less (or no) use of syntax</a:t>
            </a:r>
          </a:p>
          <a:p>
            <a:pPr lvl="1" eaLnBrk="1" hangingPunct="1"/>
            <a:r>
              <a:rPr lang="en-US" dirty="0"/>
              <a:t>We’re going to start with the idea that syntax does matter</a:t>
            </a:r>
          </a:p>
          <a:p>
            <a:pPr lvl="2" eaLnBrk="1" hangingPunct="1"/>
            <a:r>
              <a:rPr lang="en-US" dirty="0"/>
              <a:t>The compositional rule-to-rule approach</a:t>
            </a:r>
          </a:p>
          <a:p>
            <a:pPr eaLnBrk="1" hangingPunct="1"/>
            <a:endParaRPr lang="en-US" dirty="0"/>
          </a:p>
        </p:txBody>
      </p:sp>
    </p:spTree>
    <p:extLst>
      <p:ext uri="{BB962C8B-B14F-4D97-AF65-F5344CB8AC3E}">
        <p14:creationId xmlns:p14="http://schemas.microsoft.com/office/powerpoint/2010/main" val="889839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EC65BE89-1C80-4D89-A9C2-BD4AAAC52A43}" type="slidenum">
              <a:rPr lang="en-US">
                <a:solidFill>
                  <a:srgbClr val="000000"/>
                </a:solidFill>
                <a:latin typeface="Times New Roman" pitchFamily="18" charset="0"/>
              </a:rPr>
              <a:pPr defTabSz="947950" fontAlgn="base">
                <a:spcBef>
                  <a:spcPct val="0"/>
                </a:spcBef>
                <a:spcAft>
                  <a:spcPct val="0"/>
                </a:spcAft>
                <a:defRPr/>
              </a:pPr>
              <a:t>48</a:t>
            </a:fld>
            <a:endParaRPr lang="en-US">
              <a:solidFill>
                <a:srgbClr val="000000"/>
              </a:solidFill>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a:t>Can we meet on </a:t>
            </a:r>
            <a:r>
              <a:rPr lang="en-US" dirty="0" err="1"/>
              <a:t>tue</a:t>
            </a:r>
            <a:r>
              <a:rPr lang="en-US" dirty="0"/>
              <a:t>?</a:t>
            </a:r>
          </a:p>
          <a:p>
            <a:pPr eaLnBrk="1" hangingPunct="1"/>
            <a:r>
              <a:rPr lang="en-US" dirty="0"/>
              <a:t>I am going to SFU on Tue.</a:t>
            </a:r>
          </a:p>
          <a:p>
            <a:pPr eaLnBrk="1" hangingPunct="1"/>
            <a:endParaRPr lang="en-US" dirty="0"/>
          </a:p>
          <a:p>
            <a:pPr eaLnBrk="1" hangingPunct="1"/>
            <a:r>
              <a:rPr lang="en-US" dirty="0"/>
              <a:t>What time is it?</a:t>
            </a:r>
          </a:p>
          <a:p>
            <a:pPr eaLnBrk="1" hangingPunct="1"/>
            <a:r>
              <a:rPr lang="en-US" dirty="0"/>
              <a:t>The garbage truck just left.</a:t>
            </a:r>
          </a:p>
          <a:p>
            <a:pPr eaLnBrk="1" hangingPunct="1"/>
            <a:endParaRPr lang="en-US" dirty="0"/>
          </a:p>
          <a:p>
            <a:pPr eaLnBrk="1" hangingPunct="1"/>
            <a:r>
              <a:rPr lang="en-US" dirty="0"/>
              <a:t>Context. Mutual knowledge, physical context</a:t>
            </a:r>
          </a:p>
          <a:p>
            <a:pPr eaLnBrk="1" hangingPunct="1"/>
            <a:r>
              <a:rPr lang="en-US" dirty="0"/>
              <a:t>Has Mary left?</a:t>
            </a:r>
          </a:p>
          <a:p>
            <a:pPr eaLnBrk="1" hangingPunct="1"/>
            <a:endParaRPr lang="en-US" dirty="0"/>
          </a:p>
          <a:p>
            <a:pPr eaLnBrk="1" hangingPunct="1"/>
            <a:r>
              <a:rPr lang="en-US" dirty="0"/>
              <a:t>Semantic analysis is the process of taking in some linguistic input and assigning a meaning representation to it.</a:t>
            </a:r>
          </a:p>
          <a:p>
            <a:pPr lvl="1" eaLnBrk="1" hangingPunct="1"/>
            <a:r>
              <a:rPr lang="en-US" dirty="0"/>
              <a:t>There a lot of different ways to do this that make more or less (or no) use of syntax</a:t>
            </a:r>
          </a:p>
          <a:p>
            <a:pPr lvl="1" eaLnBrk="1" hangingPunct="1"/>
            <a:r>
              <a:rPr lang="en-US" dirty="0"/>
              <a:t>We’re going to start with the idea that syntax does matter</a:t>
            </a:r>
          </a:p>
          <a:p>
            <a:pPr lvl="2" eaLnBrk="1" hangingPunct="1"/>
            <a:r>
              <a:rPr lang="en-US" dirty="0"/>
              <a:t>The compositional rule-to-rule approach</a:t>
            </a:r>
          </a:p>
          <a:p>
            <a:pPr eaLnBrk="1" hangingPunct="1"/>
            <a:r>
              <a:rPr lang="en-US" dirty="0"/>
              <a:t>MOTIVATIONs </a:t>
            </a:r>
          </a:p>
          <a:p>
            <a:pPr eaLnBrk="1" hangingPunct="1"/>
            <a:r>
              <a:rPr lang="en-US" dirty="0"/>
              <a:t>-for some applications it is enough (e.g., question answering)</a:t>
            </a:r>
          </a:p>
          <a:p>
            <a:pPr eaLnBrk="1" hangingPunct="1"/>
            <a:r>
              <a:rPr lang="en-US" dirty="0"/>
              <a:t>- Produce input for further analysis (processing extended discourses and dialogs)</a:t>
            </a:r>
          </a:p>
        </p:txBody>
      </p:sp>
    </p:spTree>
    <p:extLst>
      <p:ext uri="{BB962C8B-B14F-4D97-AF65-F5344CB8AC3E}">
        <p14:creationId xmlns:p14="http://schemas.microsoft.com/office/powerpoint/2010/main" val="1753803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CC554051-3165-4252-9DA4-79CBD37E8A3D}" type="slidenum">
              <a:rPr lang="en-US">
                <a:solidFill>
                  <a:srgbClr val="000000"/>
                </a:solidFill>
                <a:latin typeface="Times New Roman" pitchFamily="18" charset="0"/>
              </a:rPr>
              <a:pPr defTabSz="947950" fontAlgn="base">
                <a:spcBef>
                  <a:spcPct val="0"/>
                </a:spcBef>
                <a:spcAft>
                  <a:spcPct val="0"/>
                </a:spcAft>
                <a:defRPr/>
              </a:pPr>
              <a:t>49</a:t>
            </a:fld>
            <a:endParaRPr lang="en-US">
              <a:solidFill>
                <a:srgbClr val="000000"/>
              </a:solidFill>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CA" dirty="0"/>
              <a:t>It is not difficult to see that in understanding such an exchange we make a great</a:t>
            </a:r>
          </a:p>
          <a:p>
            <a:pPr eaLnBrk="1" hangingPunct="1"/>
            <a:r>
              <a:rPr lang="en-CA" dirty="0"/>
              <a:t> number of detailed (Pragmatic) inferences about the nature of the context in which  it </a:t>
            </a:r>
            <a:r>
              <a:rPr lang="en-CA" dirty="0" err="1"/>
              <a:t>occured</a:t>
            </a:r>
            <a:endParaRPr lang="en-CA" dirty="0"/>
          </a:p>
          <a:p>
            <a:pPr eaLnBrk="1" hangingPunct="1"/>
            <a:r>
              <a:rPr lang="en-CA" dirty="0"/>
              <a:t>This will serve to clarify the general nature of the phenomena pragmatics is concerned with</a:t>
            </a:r>
          </a:p>
        </p:txBody>
      </p:sp>
    </p:spTree>
    <p:extLst>
      <p:ext uri="{BB962C8B-B14F-4D97-AF65-F5344CB8AC3E}">
        <p14:creationId xmlns:p14="http://schemas.microsoft.com/office/powerpoint/2010/main" val="2407979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9A0E242D-AED2-4332-BB94-67C4A149CFC1}" type="slidenum">
              <a:rPr lang="en-US">
                <a:solidFill>
                  <a:srgbClr val="000000"/>
                </a:solidFill>
                <a:latin typeface="Times New Roman" pitchFamily="18" charset="0"/>
              </a:rPr>
              <a:pPr defTabSz="947950" fontAlgn="base">
                <a:spcBef>
                  <a:spcPct val="0"/>
                </a:spcBef>
                <a:spcAft>
                  <a:spcPct val="0"/>
                </a:spcAft>
                <a:defRPr/>
              </a:pPr>
              <a:t>50</a:t>
            </a:fld>
            <a:endParaRPr lang="en-US">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75756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5EC717DD-1329-475B-8DCD-AC1F4109F2C4}" type="slidenum">
              <a:rPr lang="en-US">
                <a:solidFill>
                  <a:srgbClr val="000000"/>
                </a:solidFill>
                <a:latin typeface="Times New Roman" pitchFamily="18" charset="0"/>
              </a:rPr>
              <a:pPr defTabSz="947950" fontAlgn="base">
                <a:spcBef>
                  <a:spcPct val="0"/>
                </a:spcBef>
                <a:spcAft>
                  <a:spcPct val="0"/>
                </a:spcAft>
                <a:defRPr/>
              </a:pPr>
              <a:t>51</a:t>
            </a:fld>
            <a:endParaRPr lang="en-US">
              <a:solidFill>
                <a:srgbClr val="000000"/>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CA"/>
              <a:t>The first utterance is not a Y/N question (like “can you run for more than 1 hour)</a:t>
            </a:r>
          </a:p>
          <a:p>
            <a:pPr eaLnBrk="1" hangingPunct="1"/>
            <a:r>
              <a:rPr lang="en-CA"/>
              <a:t>It would be strikingly uncooperative if B were to say yes (meaning just ‘yes I am able to come’)</a:t>
            </a:r>
          </a:p>
          <a:p>
            <a:pPr eaLnBrk="1" hangingPunct="1"/>
            <a:r>
              <a:rPr lang="en-CA"/>
              <a:t>B knows that A knows that  B is capable to go there</a:t>
            </a:r>
          </a:p>
        </p:txBody>
      </p:sp>
    </p:spTree>
    <p:extLst>
      <p:ext uri="{BB962C8B-B14F-4D97-AF65-F5344CB8AC3E}">
        <p14:creationId xmlns:p14="http://schemas.microsoft.com/office/powerpoint/2010/main" val="3160135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2F3D85F6-8E6B-40C6-8064-CED62A0D7D70}" type="slidenum">
              <a:rPr lang="en-US">
                <a:solidFill>
                  <a:srgbClr val="000000"/>
                </a:solidFill>
                <a:latin typeface="Times New Roman" pitchFamily="18" charset="0"/>
              </a:rPr>
              <a:pPr defTabSz="947950" fontAlgn="base">
                <a:spcBef>
                  <a:spcPct val="0"/>
                </a:spcBef>
                <a:spcAft>
                  <a:spcPct val="0"/>
                </a:spcAft>
                <a:defRPr/>
              </a:pPr>
              <a:t>52</a:t>
            </a:fld>
            <a:endParaRPr lang="en-US">
              <a:solidFill>
                <a:srgbClr val="000000"/>
              </a:solidFill>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CA"/>
              <a:t>In requesting A ….. It is possible for B to come, thinks B is not already there, B was not about to come anyway…</a:t>
            </a:r>
          </a:p>
        </p:txBody>
      </p:sp>
    </p:spTree>
    <p:extLst>
      <p:ext uri="{BB962C8B-B14F-4D97-AF65-F5344CB8AC3E}">
        <p14:creationId xmlns:p14="http://schemas.microsoft.com/office/powerpoint/2010/main" val="170091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recurrent neural network illustrated as a feed-forward network</a:t>
            </a:r>
          </a:p>
          <a:p>
            <a:r>
              <a:rPr lang="en-US" dirty="0"/>
              <a:t>The most significant change lies in the new set of weights,</a:t>
            </a:r>
          </a:p>
          <a:p>
            <a:r>
              <a:rPr lang="en-US" dirty="0"/>
              <a:t>U, that connect the hidden layer from the previous time step to the current hidden</a:t>
            </a:r>
          </a:p>
          <a:p>
            <a:r>
              <a:rPr lang="en-US" dirty="0"/>
              <a:t>layer. These weights determine how the network should make use of past context in</a:t>
            </a:r>
          </a:p>
          <a:p>
            <a:r>
              <a:rPr lang="en-US" dirty="0"/>
              <a:t>calculating the output for the current input.</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4</a:t>
            </a:fld>
            <a:endParaRPr lang="en-CA"/>
          </a:p>
        </p:txBody>
      </p:sp>
    </p:spTree>
    <p:extLst>
      <p:ext uri="{BB962C8B-B14F-4D97-AF65-F5344CB8AC3E}">
        <p14:creationId xmlns:p14="http://schemas.microsoft.com/office/powerpoint/2010/main" val="1147860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0E258542-E681-48F0-9022-8D22713910E8}" type="slidenum">
              <a:rPr lang="en-US">
                <a:solidFill>
                  <a:srgbClr val="000000"/>
                </a:solidFill>
                <a:latin typeface="Times New Roman" pitchFamily="18" charset="0"/>
              </a:rPr>
              <a:pPr defTabSz="947950" fontAlgn="base">
                <a:spcBef>
                  <a:spcPct val="0"/>
                </a:spcBef>
                <a:spcAft>
                  <a:spcPct val="0"/>
                </a:spcAft>
                <a:defRPr/>
              </a:pPr>
              <a:t>53</a:t>
            </a:fld>
            <a:endParaRPr lang="en-US">
              <a:solidFill>
                <a:srgbClr val="000000"/>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CA"/>
              <a:t>Reference to space and time with respect to space and time of speaking (context)</a:t>
            </a:r>
          </a:p>
          <a:p>
            <a:pPr eaLnBrk="1" hangingPunct="1"/>
            <a:r>
              <a:rPr lang="en-CA"/>
              <a:t>Come, go, here and now</a:t>
            </a:r>
          </a:p>
        </p:txBody>
      </p:sp>
    </p:spTree>
    <p:extLst>
      <p:ext uri="{BB962C8B-B14F-4D97-AF65-F5344CB8AC3E}">
        <p14:creationId xmlns:p14="http://schemas.microsoft.com/office/powerpoint/2010/main" val="2739019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6510E993-560C-424B-8411-D0220D8CA3E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34948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55</a:t>
            </a:fld>
            <a:endParaRPr lang="en-CA"/>
          </a:p>
        </p:txBody>
      </p:sp>
    </p:spTree>
    <p:extLst>
      <p:ext uri="{BB962C8B-B14F-4D97-AF65-F5344CB8AC3E}">
        <p14:creationId xmlns:p14="http://schemas.microsoft.com/office/powerpoint/2010/main" val="1712837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CC554051-3165-4252-9DA4-79CBD37E8A3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CA" dirty="0"/>
              <a:t>It is not difficult to see that in understanding such an exchange we make a great</a:t>
            </a:r>
          </a:p>
          <a:p>
            <a:pPr eaLnBrk="1" hangingPunct="1"/>
            <a:r>
              <a:rPr lang="en-CA" dirty="0"/>
              <a:t> number of detailed (Pragmatic) inferences about the nature of the context in which  it </a:t>
            </a:r>
            <a:r>
              <a:rPr lang="en-CA" dirty="0" err="1"/>
              <a:t>occured</a:t>
            </a:r>
            <a:endParaRPr lang="en-CA" dirty="0"/>
          </a:p>
          <a:p>
            <a:pPr eaLnBrk="1" hangingPunct="1"/>
            <a:r>
              <a:rPr lang="en-CA" dirty="0"/>
              <a:t>This will serve to clarify the general nature of the phenomena pragmatics is concerned with</a:t>
            </a:r>
          </a:p>
        </p:txBody>
      </p:sp>
    </p:spTree>
    <p:extLst>
      <p:ext uri="{BB962C8B-B14F-4D97-AF65-F5344CB8AC3E}">
        <p14:creationId xmlns:p14="http://schemas.microsoft.com/office/powerpoint/2010/main" val="2407979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9A0E242D-AED2-4332-BB94-67C4A149CFC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75756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5EC717DD-1329-475B-8DCD-AC1F4109F2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CA"/>
              <a:t>The first utterance is not a Y/N question (like “can you run for more than 1 hour)</a:t>
            </a:r>
          </a:p>
          <a:p>
            <a:pPr eaLnBrk="1" hangingPunct="1"/>
            <a:r>
              <a:rPr lang="en-CA"/>
              <a:t>It would be strikingly uncooperative if B were to say yes (meaning just ‘yes I am able to come’)</a:t>
            </a:r>
          </a:p>
          <a:p>
            <a:pPr eaLnBrk="1" hangingPunct="1"/>
            <a:r>
              <a:rPr lang="en-CA"/>
              <a:t>B knows that A knows that  B is capable to go there</a:t>
            </a:r>
          </a:p>
        </p:txBody>
      </p:sp>
    </p:spTree>
    <p:extLst>
      <p:ext uri="{BB962C8B-B14F-4D97-AF65-F5344CB8AC3E}">
        <p14:creationId xmlns:p14="http://schemas.microsoft.com/office/powerpoint/2010/main" val="31601352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F3D85F6-8E6B-40C6-8064-CED62A0D7D7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CA"/>
              <a:t>In requesting A ….. It is possible for B to come, thinks B is not already there, B was not about to come anyway…</a:t>
            </a:r>
          </a:p>
        </p:txBody>
      </p:sp>
    </p:spTree>
    <p:extLst>
      <p:ext uri="{BB962C8B-B14F-4D97-AF65-F5344CB8AC3E}">
        <p14:creationId xmlns:p14="http://schemas.microsoft.com/office/powerpoint/2010/main" val="1700914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0E258542-E681-48F0-9022-8D22713910E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CA"/>
              <a:t>Reference to space and time with respect to space and time of speaking (context)</a:t>
            </a:r>
          </a:p>
          <a:p>
            <a:pPr eaLnBrk="1" hangingPunct="1"/>
            <a:r>
              <a:rPr lang="en-CA"/>
              <a:t>Come, go, here and now</a:t>
            </a:r>
          </a:p>
        </p:txBody>
      </p:sp>
    </p:spTree>
    <p:extLst>
      <p:ext uri="{BB962C8B-B14F-4D97-AF65-F5344CB8AC3E}">
        <p14:creationId xmlns:p14="http://schemas.microsoft.com/office/powerpoint/2010/main" val="2739019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The autoregressive model specifies that the output variable depends </a:t>
            </a:r>
            <a:r>
              <a:rPr lang="en-US" sz="1200" b="0" i="0" u="none" strike="noStrike" kern="1200" dirty="0">
                <a:solidFill>
                  <a:schemeClr val="tx1"/>
                </a:solidFill>
                <a:effectLst/>
                <a:latin typeface="+mn-lt"/>
                <a:ea typeface="+mn-ea"/>
                <a:cs typeface="+mn-cs"/>
                <a:hlinkClick r:id="rId3" tooltip="Linear prediction"/>
              </a:rPr>
              <a:t>linearly</a:t>
            </a:r>
            <a:r>
              <a:rPr lang="en-US" sz="1200" b="0" i="0" kern="1200" dirty="0">
                <a:solidFill>
                  <a:schemeClr val="tx1"/>
                </a:solidFill>
                <a:effectLst/>
                <a:latin typeface="+mn-lt"/>
                <a:ea typeface="+mn-ea"/>
                <a:cs typeface="+mn-cs"/>
              </a:rPr>
              <a:t> on its own previous values and on a </a:t>
            </a:r>
            <a:r>
              <a:rPr lang="en-US" sz="1200" b="0" i="0" u="none" strike="noStrike" kern="1200" dirty="0">
                <a:solidFill>
                  <a:schemeClr val="tx1"/>
                </a:solidFill>
                <a:effectLst/>
                <a:latin typeface="+mn-lt"/>
                <a:ea typeface="+mn-ea"/>
                <a:cs typeface="+mn-cs"/>
                <a:hlinkClick r:id="rId4" tooltip="Stochastic variable"/>
              </a:rPr>
              <a:t>stochastic</a:t>
            </a:r>
            <a:r>
              <a:rPr lang="en-US" sz="1200" b="0" i="0" kern="1200" dirty="0">
                <a:solidFill>
                  <a:schemeClr val="tx1"/>
                </a:solidFill>
                <a:effectLst/>
                <a:latin typeface="+mn-lt"/>
                <a:ea typeface="+mn-ea"/>
                <a:cs typeface="+mn-cs"/>
              </a:rPr>
              <a:t> term (an imperfectly predictable term);</a:t>
            </a:r>
            <a:endParaRPr lang="en-CA" dirty="0"/>
          </a:p>
        </p:txBody>
      </p:sp>
      <p:sp>
        <p:nvSpPr>
          <p:cNvPr id="4" name="Slide Number Placeholder 3"/>
          <p:cNvSpPr>
            <a:spLocks noGrp="1"/>
          </p:cNvSpPr>
          <p:nvPr>
            <p:ph type="sldNum" sz="quarter" idx="5"/>
          </p:nvPr>
        </p:nvSpPr>
        <p:spPr/>
        <p:txBody>
          <a:bodyPr/>
          <a:lstStyle/>
          <a:p>
            <a:fld id="{92995868-70A5-4838-AE59-05ABE7BD3409}" type="slidenum">
              <a:rPr lang="en-CA" smtClean="0"/>
              <a:t>64</a:t>
            </a:fld>
            <a:endParaRPr lang="en-CA"/>
          </a:p>
        </p:txBody>
      </p:sp>
    </p:spTree>
    <p:extLst>
      <p:ext uri="{BB962C8B-B14F-4D97-AF65-F5344CB8AC3E}">
        <p14:creationId xmlns:p14="http://schemas.microsoft.com/office/powerpoint/2010/main" val="251056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figures such as this, the</a:t>
            </a:r>
          </a:p>
          <a:p>
            <a:r>
              <a:rPr lang="en-CA" dirty="0"/>
              <a:t>various layers of units are copied for each time step to illustrate that they will have</a:t>
            </a:r>
          </a:p>
          <a:p>
            <a:r>
              <a:rPr lang="en-CA" dirty="0"/>
              <a:t>differing values over time. However the weights themselves are shared across the</a:t>
            </a:r>
          </a:p>
          <a:p>
            <a:r>
              <a:rPr lang="en-CA" dirty="0"/>
              <a:t>various time steps. Finally, the fact that the computation at time t requires the value</a:t>
            </a:r>
          </a:p>
          <a:p>
            <a:r>
              <a:rPr lang="en-CA" dirty="0"/>
              <a:t>of the hidden layer from time t-1 mandates an incremental inference algorithm that</a:t>
            </a:r>
          </a:p>
          <a:p>
            <a:r>
              <a:rPr lang="en-CA" dirty="0"/>
              <a:t>proceeds from the start of the sequence to the end as shown in Fig. 9.5.</a:t>
            </a:r>
          </a:p>
        </p:txBody>
      </p:sp>
      <p:sp>
        <p:nvSpPr>
          <p:cNvPr id="4" name="Slide Number Placeholder 3"/>
          <p:cNvSpPr>
            <a:spLocks noGrp="1"/>
          </p:cNvSpPr>
          <p:nvPr>
            <p:ph type="sldNum" sz="quarter" idx="10"/>
          </p:nvPr>
        </p:nvSpPr>
        <p:spPr/>
        <p:txBody>
          <a:bodyPr/>
          <a:lstStyle/>
          <a:p>
            <a:fld id="{92995868-70A5-4838-AE59-05ABE7BD3409}" type="slidenum">
              <a:rPr lang="en-CA" smtClean="0"/>
              <a:t>5</a:t>
            </a:fld>
            <a:endParaRPr lang="en-CA"/>
          </a:p>
        </p:txBody>
      </p:sp>
    </p:spTree>
    <p:extLst>
      <p:ext uri="{BB962C8B-B14F-4D97-AF65-F5344CB8AC3E}">
        <p14:creationId xmlns:p14="http://schemas.microsoft.com/office/powerpoint/2010/main" val="1216888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Simple recurrent networks have proven to be an effective approach to language modeling,</a:t>
            </a:r>
          </a:p>
          <a:p>
            <a:r>
              <a:rPr lang="en-CA" sz="1200" b="0" i="0" u="none" strike="noStrike" kern="1200" baseline="0" dirty="0">
                <a:solidFill>
                  <a:schemeClr val="tx1"/>
                </a:solidFill>
                <a:latin typeface="+mn-lt"/>
                <a:ea typeface="+mn-ea"/>
                <a:cs typeface="+mn-cs"/>
              </a:rPr>
              <a:t>sequence labeling tasks such as part-of-speech tagging, as well as sequence</a:t>
            </a:r>
          </a:p>
          <a:p>
            <a:r>
              <a:rPr lang="en-CA" sz="1200" b="0" i="0" u="none" strike="noStrike" kern="1200" baseline="0" dirty="0">
                <a:solidFill>
                  <a:schemeClr val="tx1"/>
                </a:solidFill>
                <a:latin typeface="+mn-lt"/>
                <a:ea typeface="+mn-ea"/>
                <a:cs typeface="+mn-cs"/>
              </a:rPr>
              <a:t>classification tasks such as sentiment analysis and topic classification. And as we’ll</a:t>
            </a:r>
          </a:p>
          <a:p>
            <a:r>
              <a:rPr lang="en-CA" sz="1200" b="0" i="0" u="none" strike="noStrike" kern="1200" baseline="0" dirty="0">
                <a:solidFill>
                  <a:schemeClr val="tx1"/>
                </a:solidFill>
                <a:latin typeface="+mn-lt"/>
                <a:ea typeface="+mn-ea"/>
                <a:cs typeface="+mn-cs"/>
              </a:rPr>
              <a:t>see in Chapter 22, they form the basic building blocks for sequence to sequence</a:t>
            </a:r>
          </a:p>
          <a:p>
            <a:r>
              <a:rPr lang="en-CA" sz="1200" b="0" i="0" u="none" strike="noStrike" kern="1200" baseline="0" dirty="0">
                <a:solidFill>
                  <a:schemeClr val="tx1"/>
                </a:solidFill>
                <a:latin typeface="+mn-lt"/>
                <a:ea typeface="+mn-ea"/>
                <a:cs typeface="+mn-cs"/>
              </a:rPr>
              <a:t>approaches to applications such as summarization and machine translation.</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6</a:t>
            </a:fld>
            <a:endParaRPr lang="en-CA"/>
          </a:p>
        </p:txBody>
      </p:sp>
    </p:spTree>
    <p:extLst>
      <p:ext uri="{BB962C8B-B14F-4D97-AF65-F5344CB8AC3E}">
        <p14:creationId xmlns:p14="http://schemas.microsoft.com/office/powerpoint/2010/main" val="429118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Given a trained </a:t>
            </a:r>
            <a:r>
              <a:rPr lang="en-US" sz="1200" b="0" i="0" u="none" strike="noStrike" kern="1200" baseline="0" dirty="0">
                <a:solidFill>
                  <a:schemeClr val="tx1"/>
                </a:solidFill>
                <a:latin typeface="+mn-lt"/>
                <a:ea typeface="+mn-ea"/>
                <a:cs typeface="+mn-cs"/>
              </a:rPr>
              <a:t>model, we can ask the network to generate novel sequences by first randomly sampling</a:t>
            </a:r>
          </a:p>
          <a:p>
            <a:r>
              <a:rPr lang="en-US" sz="1200" b="0" i="0" u="none" strike="noStrike" kern="1200" baseline="0" dirty="0">
                <a:solidFill>
                  <a:schemeClr val="tx1"/>
                </a:solidFill>
                <a:latin typeface="+mn-lt"/>
                <a:ea typeface="+mn-ea"/>
                <a:cs typeface="+mn-cs"/>
              </a:rPr>
              <a:t>an appropriate word as the beginning of a sequence. We then condition the</a:t>
            </a:r>
          </a:p>
          <a:p>
            <a:r>
              <a:rPr lang="en-US" sz="1200" b="0" i="0" u="none" strike="noStrike" kern="1200" baseline="0" dirty="0">
                <a:solidFill>
                  <a:schemeClr val="tx1"/>
                </a:solidFill>
                <a:latin typeface="+mn-lt"/>
                <a:ea typeface="+mn-ea"/>
                <a:cs typeface="+mn-cs"/>
              </a:rPr>
              <a:t>generation of subsequent words on the hidden state from the previous time step as</a:t>
            </a:r>
          </a:p>
          <a:p>
            <a:r>
              <a:rPr lang="en-US" sz="1200" b="0" i="0" u="none" strike="noStrike" kern="1200" baseline="0" dirty="0">
                <a:solidFill>
                  <a:schemeClr val="tx1"/>
                </a:solidFill>
                <a:latin typeface="+mn-lt"/>
                <a:ea typeface="+mn-ea"/>
                <a:cs typeface="+mn-cs"/>
              </a:rPr>
              <a:t>well as the embedding for the word just generated, again sampling from the distribution</a:t>
            </a:r>
          </a:p>
          <a:p>
            <a:r>
              <a:rPr lang="en-CA" sz="1200" b="0" i="0" u="none" strike="noStrike" kern="1200" baseline="0" dirty="0">
                <a:solidFill>
                  <a:schemeClr val="tx1"/>
                </a:solidFill>
                <a:latin typeface="+mn-lt"/>
                <a:ea typeface="+mn-ea"/>
                <a:cs typeface="+mn-cs"/>
              </a:rPr>
              <a:t>provided by the </a:t>
            </a:r>
            <a:r>
              <a:rPr lang="en-CA" sz="1200" b="0" i="0" u="none" strike="noStrike" kern="1200" baseline="0" dirty="0" err="1">
                <a:solidFill>
                  <a:schemeClr val="tx1"/>
                </a:solidFill>
                <a:latin typeface="+mn-lt"/>
                <a:ea typeface="+mn-ea"/>
                <a:cs typeface="+mn-cs"/>
              </a:rPr>
              <a:t>softmax</a:t>
            </a:r>
            <a:r>
              <a:rPr lang="en-CA" sz="1200" b="0" i="0" u="none" strike="noStrike" kern="1200" baseline="0" dirty="0">
                <a:solidFill>
                  <a:schemeClr val="tx1"/>
                </a:solidFill>
                <a:latin typeface="+mn-lt"/>
                <a:ea typeface="+mn-ea"/>
                <a:cs typeface="+mn-cs"/>
              </a:rPr>
              <a:t>.</a:t>
            </a:r>
          </a:p>
          <a:p>
            <a:r>
              <a:rPr lang="en-CA"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Note that the goal of the </a:t>
            </a:r>
            <a:r>
              <a:rPr lang="en-US" sz="1200" b="0" i="0" u="none" strike="noStrike" kern="1200" baseline="0" dirty="0" err="1">
                <a:solidFill>
                  <a:schemeClr val="tx1"/>
                </a:solidFill>
                <a:latin typeface="+mn-lt"/>
                <a:ea typeface="+mn-ea"/>
                <a:cs typeface="+mn-cs"/>
              </a:rPr>
              <a:t>lefthand</a:t>
            </a:r>
            <a:r>
              <a:rPr lang="en-US" sz="1200" b="0" i="0" u="none" strike="noStrike" kern="1200" baseline="0" dirty="0">
                <a:solidFill>
                  <a:schemeClr val="tx1"/>
                </a:solidFill>
                <a:latin typeface="+mn-lt"/>
                <a:ea typeface="+mn-ea"/>
                <a:cs typeface="+mn-cs"/>
              </a:rPr>
              <a:t> portion of the network</a:t>
            </a:r>
          </a:p>
          <a:p>
            <a:r>
              <a:rPr lang="en-US" sz="1200" b="0" i="0" u="none" strike="noStrike" kern="1200" baseline="0" dirty="0">
                <a:solidFill>
                  <a:schemeClr val="tx1"/>
                </a:solidFill>
                <a:latin typeface="+mn-lt"/>
                <a:ea typeface="+mn-ea"/>
                <a:cs typeface="+mn-cs"/>
              </a:rPr>
              <a:t>is to generate a series of hidden states from the given input; there are no outputs</a:t>
            </a:r>
          </a:p>
          <a:p>
            <a:r>
              <a:rPr lang="en-US" sz="1200" b="0" i="0" u="none" strike="noStrike" kern="1200" baseline="0" dirty="0">
                <a:solidFill>
                  <a:schemeClr val="tx1"/>
                </a:solidFill>
                <a:latin typeface="+mn-lt"/>
                <a:ea typeface="+mn-ea"/>
                <a:cs typeface="+mn-cs"/>
              </a:rPr>
              <a:t>associated with this part of the process until we reach the end of the prefix</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7</a:t>
            </a:fld>
            <a:endParaRPr lang="en-CA"/>
          </a:p>
        </p:txBody>
      </p:sp>
    </p:spTree>
    <p:extLst>
      <p:ext uri="{BB962C8B-B14F-4D97-AF65-F5344CB8AC3E}">
        <p14:creationId xmlns:p14="http://schemas.microsoft.com/office/powerpoint/2010/main" val="3647438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technique is called autoregressive generation since the word generated at the</a:t>
            </a:r>
          </a:p>
          <a:p>
            <a:r>
              <a:rPr lang="en-CA" sz="1200" b="0" i="0" u="none" strike="noStrike" kern="1200" baseline="0" dirty="0">
                <a:solidFill>
                  <a:schemeClr val="tx1"/>
                </a:solidFill>
                <a:latin typeface="+mn-lt"/>
                <a:ea typeface="+mn-ea"/>
                <a:cs typeface="+mn-cs"/>
              </a:rPr>
              <a:t>Generation </a:t>
            </a:r>
            <a:r>
              <a:rPr lang="en-US" sz="1200" b="0" i="0" u="none" strike="noStrike" kern="1200" baseline="0" dirty="0">
                <a:solidFill>
                  <a:schemeClr val="tx1"/>
                </a:solidFill>
                <a:latin typeface="+mn-lt"/>
                <a:ea typeface="+mn-ea"/>
                <a:cs typeface="+mn-cs"/>
              </a:rPr>
              <a:t>each time step is conditioned on the word generated by the network at the previous</a:t>
            </a:r>
          </a:p>
          <a:p>
            <a:r>
              <a:rPr lang="en-CA" sz="1200" b="0" i="0" u="none" strike="noStrike" kern="1200" baseline="0" dirty="0">
                <a:solidFill>
                  <a:schemeClr val="tx1"/>
                </a:solidFill>
                <a:latin typeface="+mn-lt"/>
                <a:ea typeface="+mn-ea"/>
                <a:cs typeface="+mn-cs"/>
              </a:rPr>
              <a:t>step.</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8</a:t>
            </a:fld>
            <a:endParaRPr lang="en-CA"/>
          </a:p>
        </p:txBody>
      </p:sp>
    </p:spTree>
    <p:extLst>
      <p:ext uri="{BB962C8B-B14F-4D97-AF65-F5344CB8AC3E}">
        <p14:creationId xmlns:p14="http://schemas.microsoft.com/office/powerpoint/2010/main" val="413637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Basic RNN-based encoder-decoder architecture. The final hidden state of the encoder RNN</a:t>
            </a:r>
          </a:p>
          <a:p>
            <a:r>
              <a:rPr lang="en-US" sz="1200" b="0" i="0" u="none" strike="noStrike" kern="1200" baseline="0" dirty="0">
                <a:solidFill>
                  <a:schemeClr val="tx1"/>
                </a:solidFill>
                <a:latin typeface="+mn-lt"/>
                <a:ea typeface="+mn-ea"/>
                <a:cs typeface="+mn-cs"/>
              </a:rPr>
              <a:t>serves as the context for the decoder in its role as h0 in the decoder RNN.</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10</a:t>
            </a:fld>
            <a:endParaRPr lang="en-CA"/>
          </a:p>
        </p:txBody>
      </p:sp>
    </p:spTree>
    <p:extLst>
      <p:ext uri="{BB962C8B-B14F-4D97-AF65-F5344CB8AC3E}">
        <p14:creationId xmlns:p14="http://schemas.microsoft.com/office/powerpoint/2010/main" val="201970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9F81-C457-4FE4-BB21-D50B6D588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9303BE8-C5A6-4D0A-A658-5D990E865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8AF6307-8CFA-4F26-86D8-B9ECC6D9F296}"/>
              </a:ext>
            </a:extLst>
          </p:cNvPr>
          <p:cNvSpPr>
            <a:spLocks noGrp="1"/>
          </p:cNvSpPr>
          <p:nvPr>
            <p:ph type="dt" sz="half" idx="10"/>
          </p:nvPr>
        </p:nvSpPr>
        <p:spPr/>
        <p:txBody>
          <a:bodyPr/>
          <a:lstStyle/>
          <a:p>
            <a:fld id="{74450758-9467-4F30-BD52-E4F733F1DE4D}" type="datetimeFigureOut">
              <a:rPr lang="en-CA" smtClean="0"/>
              <a:t>2021-11-02</a:t>
            </a:fld>
            <a:endParaRPr lang="en-CA"/>
          </a:p>
        </p:txBody>
      </p:sp>
      <p:sp>
        <p:nvSpPr>
          <p:cNvPr id="5" name="Footer Placeholder 4">
            <a:extLst>
              <a:ext uri="{FF2B5EF4-FFF2-40B4-BE49-F238E27FC236}">
                <a16:creationId xmlns:a16="http://schemas.microsoft.com/office/drawing/2014/main" id="{B7AE0A5E-2AD2-4993-BB3A-6CEBEFCBED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F304F0-D038-43E3-851D-BE836FBD4DAA}"/>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22634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F085-C3B7-4EE6-8078-469AB505304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8020C4-AD65-4D16-A950-0C4F9C871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D08E36-4616-4B00-831E-3E04F56EC2D5}"/>
              </a:ext>
            </a:extLst>
          </p:cNvPr>
          <p:cNvSpPr>
            <a:spLocks noGrp="1"/>
          </p:cNvSpPr>
          <p:nvPr>
            <p:ph type="dt" sz="half" idx="10"/>
          </p:nvPr>
        </p:nvSpPr>
        <p:spPr/>
        <p:txBody>
          <a:bodyPr/>
          <a:lstStyle/>
          <a:p>
            <a:fld id="{74450758-9467-4F30-BD52-E4F733F1DE4D}" type="datetimeFigureOut">
              <a:rPr lang="en-CA" smtClean="0"/>
              <a:t>2021-11-02</a:t>
            </a:fld>
            <a:endParaRPr lang="en-CA"/>
          </a:p>
        </p:txBody>
      </p:sp>
      <p:sp>
        <p:nvSpPr>
          <p:cNvPr id="5" name="Footer Placeholder 4">
            <a:extLst>
              <a:ext uri="{FF2B5EF4-FFF2-40B4-BE49-F238E27FC236}">
                <a16:creationId xmlns:a16="http://schemas.microsoft.com/office/drawing/2014/main" id="{50BBD38E-489F-41FA-B702-E4F39CBE7F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8A9B27C-7C6E-4439-B78C-3958FC3D597E}"/>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29956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4ECB9C-A96A-4BE4-A845-22E06AF649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7AEF1C0-7282-4C3E-B706-24760965A3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3C0616-ACF2-4DE9-B82C-5AEAC9AF5BD3}"/>
              </a:ext>
            </a:extLst>
          </p:cNvPr>
          <p:cNvSpPr>
            <a:spLocks noGrp="1"/>
          </p:cNvSpPr>
          <p:nvPr>
            <p:ph type="dt" sz="half" idx="10"/>
          </p:nvPr>
        </p:nvSpPr>
        <p:spPr/>
        <p:txBody>
          <a:bodyPr/>
          <a:lstStyle/>
          <a:p>
            <a:fld id="{74450758-9467-4F30-BD52-E4F733F1DE4D}" type="datetimeFigureOut">
              <a:rPr lang="en-CA" smtClean="0"/>
              <a:t>2021-11-02</a:t>
            </a:fld>
            <a:endParaRPr lang="en-CA"/>
          </a:p>
        </p:txBody>
      </p:sp>
      <p:sp>
        <p:nvSpPr>
          <p:cNvPr id="5" name="Footer Placeholder 4">
            <a:extLst>
              <a:ext uri="{FF2B5EF4-FFF2-40B4-BE49-F238E27FC236}">
                <a16:creationId xmlns:a16="http://schemas.microsoft.com/office/drawing/2014/main" id="{A2DF4184-2463-4244-928F-4985D29D39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5E56847-5CB6-4C3E-B96D-BD45576026E0}"/>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64293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55B5C0E-D712-40BD-B6D7-E1C0B65A0D73}" type="datetime1">
              <a:rPr lang="en-US" smtClean="0"/>
              <a:t>11/2/2021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089395C1-0138-49C0-B332-533C68AAA6EE}" type="slidenum">
              <a:rPr lang="en-US"/>
              <a:pPr>
                <a:defRPr/>
              </a:pPr>
              <a:t>‹#›</a:t>
            </a:fld>
            <a:endParaRPr lang="en-US"/>
          </a:p>
        </p:txBody>
      </p:sp>
    </p:spTree>
    <p:extLst>
      <p:ext uri="{BB962C8B-B14F-4D97-AF65-F5344CB8AC3E}">
        <p14:creationId xmlns:p14="http://schemas.microsoft.com/office/powerpoint/2010/main" val="6250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6B3A0-E3DA-4EA4-8AC9-937719EBCE2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138EE76-3644-4224-8D88-F88FF3D53F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8CE13D-0C13-4024-9882-D51324F1A1A6}"/>
              </a:ext>
            </a:extLst>
          </p:cNvPr>
          <p:cNvSpPr>
            <a:spLocks noGrp="1"/>
          </p:cNvSpPr>
          <p:nvPr>
            <p:ph type="dt" sz="half" idx="10"/>
          </p:nvPr>
        </p:nvSpPr>
        <p:spPr/>
        <p:txBody>
          <a:bodyPr/>
          <a:lstStyle/>
          <a:p>
            <a:fld id="{74450758-9467-4F30-BD52-E4F733F1DE4D}" type="datetimeFigureOut">
              <a:rPr lang="en-CA" smtClean="0"/>
              <a:t>2021-11-02</a:t>
            </a:fld>
            <a:endParaRPr lang="en-CA"/>
          </a:p>
        </p:txBody>
      </p:sp>
      <p:sp>
        <p:nvSpPr>
          <p:cNvPr id="5" name="Footer Placeholder 4">
            <a:extLst>
              <a:ext uri="{FF2B5EF4-FFF2-40B4-BE49-F238E27FC236}">
                <a16:creationId xmlns:a16="http://schemas.microsoft.com/office/drawing/2014/main" id="{972577CA-90F3-49E6-B7E9-732011AB4D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0AA1D4B-A2E0-45CB-9A2C-938DCBD5A4B4}"/>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9428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FBDC-7CA2-464D-9600-265C94593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85E7A4F-DB0B-4B17-BB4B-4E4AC3DE31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4918B4-63C1-4CC9-9233-235EC02D299D}"/>
              </a:ext>
            </a:extLst>
          </p:cNvPr>
          <p:cNvSpPr>
            <a:spLocks noGrp="1"/>
          </p:cNvSpPr>
          <p:nvPr>
            <p:ph type="dt" sz="half" idx="10"/>
          </p:nvPr>
        </p:nvSpPr>
        <p:spPr/>
        <p:txBody>
          <a:bodyPr/>
          <a:lstStyle/>
          <a:p>
            <a:fld id="{74450758-9467-4F30-BD52-E4F733F1DE4D}" type="datetimeFigureOut">
              <a:rPr lang="en-CA" smtClean="0"/>
              <a:t>2021-11-02</a:t>
            </a:fld>
            <a:endParaRPr lang="en-CA"/>
          </a:p>
        </p:txBody>
      </p:sp>
      <p:sp>
        <p:nvSpPr>
          <p:cNvPr id="5" name="Footer Placeholder 4">
            <a:extLst>
              <a:ext uri="{FF2B5EF4-FFF2-40B4-BE49-F238E27FC236}">
                <a16:creationId xmlns:a16="http://schemas.microsoft.com/office/drawing/2014/main" id="{799F0304-E3E9-4C9A-84B8-B95E269A166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1C08D7A-9336-453F-8A32-A73ADCC1CF26}"/>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39327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3999-C9BB-4517-9EF5-AF08CFDB23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02BA1BE-53A4-46DA-8E9E-60A92AD00D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4B65710-E550-4D3F-9A08-86FF26DAD7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C0154D9-B0BA-4B80-AC45-886550F282BF}"/>
              </a:ext>
            </a:extLst>
          </p:cNvPr>
          <p:cNvSpPr>
            <a:spLocks noGrp="1"/>
          </p:cNvSpPr>
          <p:nvPr>
            <p:ph type="dt" sz="half" idx="10"/>
          </p:nvPr>
        </p:nvSpPr>
        <p:spPr/>
        <p:txBody>
          <a:bodyPr/>
          <a:lstStyle/>
          <a:p>
            <a:fld id="{74450758-9467-4F30-BD52-E4F733F1DE4D}" type="datetimeFigureOut">
              <a:rPr lang="en-CA" smtClean="0"/>
              <a:t>2021-11-02</a:t>
            </a:fld>
            <a:endParaRPr lang="en-CA"/>
          </a:p>
        </p:txBody>
      </p:sp>
      <p:sp>
        <p:nvSpPr>
          <p:cNvPr id="6" name="Footer Placeholder 5">
            <a:extLst>
              <a:ext uri="{FF2B5EF4-FFF2-40B4-BE49-F238E27FC236}">
                <a16:creationId xmlns:a16="http://schemas.microsoft.com/office/drawing/2014/main" id="{4D4DEA8E-85D3-4CCF-A20B-283FB29A448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35555F7-A957-4533-AE24-CB3544F8BE77}"/>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254390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E9B4-3E8E-4C14-90BA-6EF5F2975BF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BAC6F2F-2074-4745-B30F-24EFD57FF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1A2DAE-E4AE-4A58-9471-C52FD1E423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E192B99-86AA-4E8C-947F-CC92A7CF83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4D9AA4-57D4-4A02-9A58-A4FD84A722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D477EDC-225D-453C-8363-044EE2F5C954}"/>
              </a:ext>
            </a:extLst>
          </p:cNvPr>
          <p:cNvSpPr>
            <a:spLocks noGrp="1"/>
          </p:cNvSpPr>
          <p:nvPr>
            <p:ph type="dt" sz="half" idx="10"/>
          </p:nvPr>
        </p:nvSpPr>
        <p:spPr/>
        <p:txBody>
          <a:bodyPr/>
          <a:lstStyle/>
          <a:p>
            <a:fld id="{74450758-9467-4F30-BD52-E4F733F1DE4D}" type="datetimeFigureOut">
              <a:rPr lang="en-CA" smtClean="0"/>
              <a:t>2021-11-02</a:t>
            </a:fld>
            <a:endParaRPr lang="en-CA"/>
          </a:p>
        </p:txBody>
      </p:sp>
      <p:sp>
        <p:nvSpPr>
          <p:cNvPr id="8" name="Footer Placeholder 7">
            <a:extLst>
              <a:ext uri="{FF2B5EF4-FFF2-40B4-BE49-F238E27FC236}">
                <a16:creationId xmlns:a16="http://schemas.microsoft.com/office/drawing/2014/main" id="{BA67FAA0-F176-43A1-A9AF-AD19DA2A653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4BF7146-64F2-431B-B281-8B1249689ABD}"/>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70371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681F-E1F5-430E-9DB0-E49DA4EF74D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1B9BC71-73D9-467E-AA96-507AD6230D1C}"/>
              </a:ext>
            </a:extLst>
          </p:cNvPr>
          <p:cNvSpPr>
            <a:spLocks noGrp="1"/>
          </p:cNvSpPr>
          <p:nvPr>
            <p:ph type="dt" sz="half" idx="10"/>
          </p:nvPr>
        </p:nvSpPr>
        <p:spPr/>
        <p:txBody>
          <a:bodyPr/>
          <a:lstStyle/>
          <a:p>
            <a:fld id="{74450758-9467-4F30-BD52-E4F733F1DE4D}" type="datetimeFigureOut">
              <a:rPr lang="en-CA" smtClean="0"/>
              <a:t>2021-11-02</a:t>
            </a:fld>
            <a:endParaRPr lang="en-CA"/>
          </a:p>
        </p:txBody>
      </p:sp>
      <p:sp>
        <p:nvSpPr>
          <p:cNvPr id="4" name="Footer Placeholder 3">
            <a:extLst>
              <a:ext uri="{FF2B5EF4-FFF2-40B4-BE49-F238E27FC236}">
                <a16:creationId xmlns:a16="http://schemas.microsoft.com/office/drawing/2014/main" id="{F3B0936A-1166-4DB4-B7A7-A0E175C497B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C2D27E7-A415-497E-8321-F0FDB13AE5D9}"/>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49708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5228F-F813-450A-887E-9F8397B10D41}"/>
              </a:ext>
            </a:extLst>
          </p:cNvPr>
          <p:cNvSpPr>
            <a:spLocks noGrp="1"/>
          </p:cNvSpPr>
          <p:nvPr>
            <p:ph type="dt" sz="half" idx="10"/>
          </p:nvPr>
        </p:nvSpPr>
        <p:spPr/>
        <p:txBody>
          <a:bodyPr/>
          <a:lstStyle/>
          <a:p>
            <a:fld id="{74450758-9467-4F30-BD52-E4F733F1DE4D}" type="datetimeFigureOut">
              <a:rPr lang="en-CA" smtClean="0"/>
              <a:t>2021-11-02</a:t>
            </a:fld>
            <a:endParaRPr lang="en-CA"/>
          </a:p>
        </p:txBody>
      </p:sp>
      <p:sp>
        <p:nvSpPr>
          <p:cNvPr id="3" name="Footer Placeholder 2">
            <a:extLst>
              <a:ext uri="{FF2B5EF4-FFF2-40B4-BE49-F238E27FC236}">
                <a16:creationId xmlns:a16="http://schemas.microsoft.com/office/drawing/2014/main" id="{C0A42B13-5C2A-4397-B6C2-BC968EAD890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9BB6C52-6851-423D-9B32-3B157B012D10}"/>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310587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A6E0-19B6-4219-9EFD-CE103A0F50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D576180-4186-441B-AAB0-39D023A3E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D24C846-205A-4ADE-A7DB-CFCC00F56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E2EF88-5D9C-462F-9BB6-5AEDA3035F2C}"/>
              </a:ext>
            </a:extLst>
          </p:cNvPr>
          <p:cNvSpPr>
            <a:spLocks noGrp="1"/>
          </p:cNvSpPr>
          <p:nvPr>
            <p:ph type="dt" sz="half" idx="10"/>
          </p:nvPr>
        </p:nvSpPr>
        <p:spPr/>
        <p:txBody>
          <a:bodyPr/>
          <a:lstStyle/>
          <a:p>
            <a:fld id="{74450758-9467-4F30-BD52-E4F733F1DE4D}" type="datetimeFigureOut">
              <a:rPr lang="en-CA" smtClean="0"/>
              <a:t>2021-11-02</a:t>
            </a:fld>
            <a:endParaRPr lang="en-CA"/>
          </a:p>
        </p:txBody>
      </p:sp>
      <p:sp>
        <p:nvSpPr>
          <p:cNvPr id="6" name="Footer Placeholder 5">
            <a:extLst>
              <a:ext uri="{FF2B5EF4-FFF2-40B4-BE49-F238E27FC236}">
                <a16:creationId xmlns:a16="http://schemas.microsoft.com/office/drawing/2014/main" id="{110113D8-97E1-4934-AFCD-DD42832D9F5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E72CE47-09E9-4C50-89A2-ADD8557287E2}"/>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57648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E691-2F43-4432-B63D-C9BC48897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DFEECDB-8122-4BBA-8D61-8F6C5F042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5757C4D-7624-4DFD-B9FE-E77B51E03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1B6649-6A85-43BB-BB71-6B7E98E75EA4}"/>
              </a:ext>
            </a:extLst>
          </p:cNvPr>
          <p:cNvSpPr>
            <a:spLocks noGrp="1"/>
          </p:cNvSpPr>
          <p:nvPr>
            <p:ph type="dt" sz="half" idx="10"/>
          </p:nvPr>
        </p:nvSpPr>
        <p:spPr/>
        <p:txBody>
          <a:bodyPr/>
          <a:lstStyle/>
          <a:p>
            <a:fld id="{74450758-9467-4F30-BD52-E4F733F1DE4D}" type="datetimeFigureOut">
              <a:rPr lang="en-CA" smtClean="0"/>
              <a:t>2021-11-02</a:t>
            </a:fld>
            <a:endParaRPr lang="en-CA"/>
          </a:p>
        </p:txBody>
      </p:sp>
      <p:sp>
        <p:nvSpPr>
          <p:cNvPr id="6" name="Footer Placeholder 5">
            <a:extLst>
              <a:ext uri="{FF2B5EF4-FFF2-40B4-BE49-F238E27FC236}">
                <a16:creationId xmlns:a16="http://schemas.microsoft.com/office/drawing/2014/main" id="{5407144D-006C-4B45-9DF9-55489C8A6AC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52E817-6EBC-44CE-A60F-0EDA3C663A96}"/>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356940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A0035-7CA8-4DBE-B4CC-9C4A5F63F9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1946932-EADD-4E7A-8DD2-1630F08EA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2D7789-9506-43D2-BCBA-53A8D6C25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50758-9467-4F30-BD52-E4F733F1DE4D}" type="datetimeFigureOut">
              <a:rPr lang="en-CA" smtClean="0"/>
              <a:t>2021-11-02</a:t>
            </a:fld>
            <a:endParaRPr lang="en-CA"/>
          </a:p>
        </p:txBody>
      </p:sp>
      <p:sp>
        <p:nvSpPr>
          <p:cNvPr id="5" name="Footer Placeholder 4">
            <a:extLst>
              <a:ext uri="{FF2B5EF4-FFF2-40B4-BE49-F238E27FC236}">
                <a16:creationId xmlns:a16="http://schemas.microsoft.com/office/drawing/2014/main" id="{8C23F20A-2DBB-4E17-A6BA-D965908AD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7D7C2DE-4E7E-47E7-99F2-FF7000D85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F52EE-E249-45C0-AE39-5E774ED203F9}" type="slidenum">
              <a:rPr lang="en-CA" smtClean="0"/>
              <a:t>‹#›</a:t>
            </a:fld>
            <a:endParaRPr lang="en-CA"/>
          </a:p>
        </p:txBody>
      </p:sp>
    </p:spTree>
    <p:extLst>
      <p:ext uri="{BB962C8B-B14F-4D97-AF65-F5344CB8AC3E}">
        <p14:creationId xmlns:p14="http://schemas.microsoft.com/office/powerpoint/2010/main" val="371858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lammar.github.io/illustrated-transform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1010.png"/><Relationship Id="rId4" Type="http://schemas.openxmlformats.org/officeDocument/2006/relationships/customXml" Target="../ink/ink11.xml"/></Relationships>
</file>

<file path=ppt/slides/_rels/slide11.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customXml" Target="../ink/ink20.xml"/><Relationship Id="rId26" Type="http://schemas.openxmlformats.org/officeDocument/2006/relationships/customXml" Target="../ink/ink24.xml"/><Relationship Id="rId39" Type="http://schemas.openxmlformats.org/officeDocument/2006/relationships/image" Target="../media/image310.png"/><Relationship Id="rId21" Type="http://schemas.openxmlformats.org/officeDocument/2006/relationships/image" Target="../media/image33.png"/><Relationship Id="rId34" Type="http://schemas.openxmlformats.org/officeDocument/2006/relationships/customXml" Target="../ink/ink28.xml"/><Relationship Id="rId42" Type="http://schemas.openxmlformats.org/officeDocument/2006/relationships/customXml" Target="../ink/ink32.xml"/><Relationship Id="rId7" Type="http://schemas.openxmlformats.org/officeDocument/2006/relationships/image" Target="../media/image17.png"/><Relationship Id="rId2" Type="http://schemas.openxmlformats.org/officeDocument/2006/relationships/notesSlide" Target="../notesSlides/notesSlide10.xml"/><Relationship Id="rId16" Type="http://schemas.openxmlformats.org/officeDocument/2006/relationships/customXml" Target="../ink/ink19.xml"/><Relationship Id="rId20" Type="http://schemas.openxmlformats.org/officeDocument/2006/relationships/customXml" Target="../ink/ink21.xml"/><Relationship Id="rId29" Type="http://schemas.openxmlformats.org/officeDocument/2006/relationships/image" Target="../media/image37.png"/><Relationship Id="rId41"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customXml" Target="../ink/ink14.xml"/><Relationship Id="rId11" Type="http://schemas.openxmlformats.org/officeDocument/2006/relationships/image" Target="../media/image19.png"/><Relationship Id="rId24" Type="http://schemas.openxmlformats.org/officeDocument/2006/relationships/customXml" Target="../ink/ink23.xml"/><Relationship Id="rId32" Type="http://schemas.openxmlformats.org/officeDocument/2006/relationships/customXml" Target="../ink/ink27.xml"/><Relationship Id="rId37" Type="http://schemas.openxmlformats.org/officeDocument/2006/relationships/image" Target="../media/image180.png"/><Relationship Id="rId40" Type="http://schemas.openxmlformats.org/officeDocument/2006/relationships/customXml" Target="../ink/ink31.xml"/><Relationship Id="rId5" Type="http://schemas.openxmlformats.org/officeDocument/2006/relationships/image" Target="../media/image16.png"/><Relationship Id="rId15" Type="http://schemas.openxmlformats.org/officeDocument/2006/relationships/image" Target="../media/image30.png"/><Relationship Id="rId23" Type="http://schemas.openxmlformats.org/officeDocument/2006/relationships/image" Target="../media/image34.png"/><Relationship Id="rId28" Type="http://schemas.openxmlformats.org/officeDocument/2006/relationships/customXml" Target="../ink/ink25.xml"/><Relationship Id="rId36" Type="http://schemas.openxmlformats.org/officeDocument/2006/relationships/customXml" Target="../ink/ink29.xml"/><Relationship Id="rId10" Type="http://schemas.openxmlformats.org/officeDocument/2006/relationships/customXml" Target="../ink/ink16.xml"/><Relationship Id="rId19" Type="http://schemas.openxmlformats.org/officeDocument/2006/relationships/image" Target="../media/image32.png"/><Relationship Id="rId31" Type="http://schemas.openxmlformats.org/officeDocument/2006/relationships/image" Target="../media/image39.png"/><Relationship Id="rId4" Type="http://schemas.openxmlformats.org/officeDocument/2006/relationships/customXml" Target="../ink/ink13.xml"/><Relationship Id="rId9" Type="http://schemas.openxmlformats.org/officeDocument/2006/relationships/image" Target="../media/image18.png"/><Relationship Id="rId14" Type="http://schemas.openxmlformats.org/officeDocument/2006/relationships/customXml" Target="../ink/ink18.xml"/><Relationship Id="rId22" Type="http://schemas.openxmlformats.org/officeDocument/2006/relationships/customXml" Target="../ink/ink22.xml"/><Relationship Id="rId27" Type="http://schemas.openxmlformats.org/officeDocument/2006/relationships/image" Target="../media/image36.png"/><Relationship Id="rId30" Type="http://schemas.openxmlformats.org/officeDocument/2006/relationships/customXml" Target="../ink/ink26.xml"/><Relationship Id="rId35" Type="http://schemas.openxmlformats.org/officeDocument/2006/relationships/image" Target="../media/image170.png"/><Relationship Id="rId43" Type="http://schemas.openxmlformats.org/officeDocument/2006/relationships/image" Target="../media/image41.png"/><Relationship Id="rId8" Type="http://schemas.openxmlformats.org/officeDocument/2006/relationships/customXml" Target="../ink/ink15.xml"/><Relationship Id="rId3" Type="http://schemas.openxmlformats.org/officeDocument/2006/relationships/image" Target="../media/image13.emf"/><Relationship Id="rId12" Type="http://schemas.openxmlformats.org/officeDocument/2006/relationships/customXml" Target="../ink/ink17.xml"/><Relationship Id="rId17" Type="http://schemas.openxmlformats.org/officeDocument/2006/relationships/image" Target="../media/image31.png"/><Relationship Id="rId25" Type="http://schemas.openxmlformats.org/officeDocument/2006/relationships/image" Target="../media/image35.png"/><Relationship Id="rId33" Type="http://schemas.openxmlformats.org/officeDocument/2006/relationships/image" Target="../media/image160.png"/><Relationship Id="rId38" Type="http://schemas.openxmlformats.org/officeDocument/2006/relationships/customXml" Target="../ink/ink30.xml"/></Relationships>
</file>

<file path=ppt/slides/_rels/slide12.xml.rels><?xml version="1.0" encoding="UTF-8" standalone="yes"?>
<Relationships xmlns="http://schemas.openxmlformats.org/package/2006/relationships"><Relationship Id="rId8" Type="http://schemas.openxmlformats.org/officeDocument/2006/relationships/customXml" Target="../ink/ink35.xml"/><Relationship Id="rId13" Type="http://schemas.openxmlformats.org/officeDocument/2006/relationships/image" Target="../media/image43.png"/><Relationship Id="rId18" Type="http://schemas.openxmlformats.org/officeDocument/2006/relationships/customXml" Target="../ink/ink40.xml"/><Relationship Id="rId26" Type="http://schemas.openxmlformats.org/officeDocument/2006/relationships/image" Target="../media/image49.png"/><Relationship Id="rId3" Type="http://schemas.openxmlformats.org/officeDocument/2006/relationships/image" Target="../media/image14.emf"/><Relationship Id="rId21" Type="http://schemas.openxmlformats.org/officeDocument/2006/relationships/customXml" Target="../ink/ink42.xml"/><Relationship Id="rId7" Type="http://schemas.openxmlformats.org/officeDocument/2006/relationships/image" Target="../media/image400.png"/><Relationship Id="rId12" Type="http://schemas.openxmlformats.org/officeDocument/2006/relationships/customXml" Target="../ink/ink37.xml"/><Relationship Id="rId17" Type="http://schemas.openxmlformats.org/officeDocument/2006/relationships/image" Target="../media/image45.png"/><Relationship Id="rId25" Type="http://schemas.openxmlformats.org/officeDocument/2006/relationships/customXml" Target="../ink/ink44.xml"/><Relationship Id="rId2" Type="http://schemas.openxmlformats.org/officeDocument/2006/relationships/notesSlide" Target="../notesSlides/notesSlide11.xml"/><Relationship Id="rId16" Type="http://schemas.openxmlformats.org/officeDocument/2006/relationships/customXml" Target="../ink/ink39.xml"/><Relationship Id="rId20" Type="http://schemas.openxmlformats.org/officeDocument/2006/relationships/image" Target="../media/image46.png"/><Relationship Id="rId29" Type="http://schemas.openxmlformats.org/officeDocument/2006/relationships/customXml" Target="../ink/ink46.xml"/><Relationship Id="rId1" Type="http://schemas.openxmlformats.org/officeDocument/2006/relationships/slideLayout" Target="../slideLayouts/slideLayout2.xml"/><Relationship Id="rId6" Type="http://schemas.openxmlformats.org/officeDocument/2006/relationships/customXml" Target="../ink/ink34.xml"/><Relationship Id="rId11" Type="http://schemas.openxmlformats.org/officeDocument/2006/relationships/image" Target="../media/image42.png"/><Relationship Id="rId24" Type="http://schemas.openxmlformats.org/officeDocument/2006/relationships/image" Target="../media/image48.png"/><Relationship Id="rId5" Type="http://schemas.openxmlformats.org/officeDocument/2006/relationships/image" Target="../media/image390.png"/><Relationship Id="rId15" Type="http://schemas.openxmlformats.org/officeDocument/2006/relationships/image" Target="../media/image44.png"/><Relationship Id="rId23" Type="http://schemas.openxmlformats.org/officeDocument/2006/relationships/customXml" Target="../ink/ink43.xml"/><Relationship Id="rId28" Type="http://schemas.openxmlformats.org/officeDocument/2006/relationships/image" Target="../media/image50.png"/><Relationship Id="rId10" Type="http://schemas.openxmlformats.org/officeDocument/2006/relationships/customXml" Target="../ink/ink36.xml"/><Relationship Id="rId19" Type="http://schemas.openxmlformats.org/officeDocument/2006/relationships/customXml" Target="../ink/ink41.xml"/><Relationship Id="rId4" Type="http://schemas.openxmlformats.org/officeDocument/2006/relationships/customXml" Target="../ink/ink33.xml"/><Relationship Id="rId9" Type="http://schemas.openxmlformats.org/officeDocument/2006/relationships/image" Target="../media/image410.png"/><Relationship Id="rId14" Type="http://schemas.openxmlformats.org/officeDocument/2006/relationships/customXml" Target="../ink/ink38.xml"/><Relationship Id="rId22" Type="http://schemas.openxmlformats.org/officeDocument/2006/relationships/image" Target="../media/image47.png"/><Relationship Id="rId27" Type="http://schemas.openxmlformats.org/officeDocument/2006/relationships/customXml" Target="../ink/ink45.xml"/><Relationship Id="rId30"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52.xml"/><Relationship Id="rId18" Type="http://schemas.openxmlformats.org/officeDocument/2006/relationships/customXml" Target="../ink/ink55.xml"/><Relationship Id="rId3" Type="http://schemas.openxmlformats.org/officeDocument/2006/relationships/image" Target="../media/image12.emf"/><Relationship Id="rId7" Type="http://schemas.openxmlformats.org/officeDocument/2006/relationships/customXml" Target="../ink/ink48.xml"/><Relationship Id="rId12" Type="http://schemas.openxmlformats.org/officeDocument/2006/relationships/customXml" Target="../ink/ink51.xml"/><Relationship Id="rId17" Type="http://schemas.openxmlformats.org/officeDocument/2006/relationships/customXml" Target="../ink/ink54.xml"/><Relationship Id="rId2" Type="http://schemas.openxmlformats.org/officeDocument/2006/relationships/notesSlide" Target="../notesSlides/notesSlide13.xml"/><Relationship Id="rId16" Type="http://schemas.openxmlformats.org/officeDocument/2006/relationships/image" Target="../media/image57.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customXml" Target="../ink/ink50.xml"/><Relationship Id="rId5" Type="http://schemas.openxmlformats.org/officeDocument/2006/relationships/customXml" Target="../ink/ink47.xml"/><Relationship Id="rId15" Type="http://schemas.openxmlformats.org/officeDocument/2006/relationships/customXml" Target="../ink/ink53.xml"/><Relationship Id="rId10" Type="http://schemas.openxmlformats.org/officeDocument/2006/relationships/image" Target="../media/image55.png"/><Relationship Id="rId19" Type="http://schemas.openxmlformats.org/officeDocument/2006/relationships/customXml" Target="../ink/ink56.xml"/><Relationship Id="rId4" Type="http://schemas.openxmlformats.org/officeDocument/2006/relationships/image" Target="../media/image15.emf"/><Relationship Id="rId9" Type="http://schemas.openxmlformats.org/officeDocument/2006/relationships/customXml" Target="../ink/ink49.xml"/><Relationship Id="rId14" Type="http://schemas.openxmlformats.org/officeDocument/2006/relationships/image" Target="../media/image16.emf"/></Relationships>
</file>

<file path=ppt/slides/_rels/slide15.xml.rels><?xml version="1.0" encoding="UTF-8" standalone="yes"?>
<Relationships xmlns="http://schemas.openxmlformats.org/package/2006/relationships"><Relationship Id="rId13" Type="http://schemas.openxmlformats.org/officeDocument/2006/relationships/customXml" Target="../ink/ink61.xml"/><Relationship Id="rId18" Type="http://schemas.openxmlformats.org/officeDocument/2006/relationships/customXml" Target="../ink/ink66.xml"/><Relationship Id="rId26" Type="http://schemas.openxmlformats.org/officeDocument/2006/relationships/customXml" Target="../ink/ink70.xml"/><Relationship Id="rId3" Type="http://schemas.openxmlformats.org/officeDocument/2006/relationships/image" Target="../media/image12.emf"/><Relationship Id="rId21" Type="http://schemas.openxmlformats.org/officeDocument/2006/relationships/image" Target="../media/image61.png"/><Relationship Id="rId7" Type="http://schemas.openxmlformats.org/officeDocument/2006/relationships/customXml" Target="../ink/ink58.xml"/><Relationship Id="rId12" Type="http://schemas.openxmlformats.org/officeDocument/2006/relationships/image" Target="../media/image55.png"/><Relationship Id="rId17" Type="http://schemas.openxmlformats.org/officeDocument/2006/relationships/customXml" Target="../ink/ink65.xml"/><Relationship Id="rId25" Type="http://schemas.openxmlformats.org/officeDocument/2006/relationships/image" Target="../media/image63.png"/><Relationship Id="rId33" Type="http://schemas.openxmlformats.org/officeDocument/2006/relationships/image" Target="../media/image67.png"/><Relationship Id="rId2" Type="http://schemas.openxmlformats.org/officeDocument/2006/relationships/notesSlide" Target="../notesSlides/notesSlide14.xml"/><Relationship Id="rId16" Type="http://schemas.openxmlformats.org/officeDocument/2006/relationships/customXml" Target="../ink/ink64.xml"/><Relationship Id="rId20" Type="http://schemas.openxmlformats.org/officeDocument/2006/relationships/customXml" Target="../ink/ink67.xml"/><Relationship Id="rId29"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customXml" Target="../ink/ink60.xml"/><Relationship Id="rId24" Type="http://schemas.openxmlformats.org/officeDocument/2006/relationships/customXml" Target="../ink/ink69.xml"/><Relationship Id="rId32" Type="http://schemas.openxmlformats.org/officeDocument/2006/relationships/customXml" Target="../ink/ink73.xml"/><Relationship Id="rId5" Type="http://schemas.openxmlformats.org/officeDocument/2006/relationships/customXml" Target="../ink/ink57.xml"/><Relationship Id="rId15" Type="http://schemas.openxmlformats.org/officeDocument/2006/relationships/customXml" Target="../ink/ink63.xml"/><Relationship Id="rId23" Type="http://schemas.openxmlformats.org/officeDocument/2006/relationships/image" Target="../media/image62.png"/><Relationship Id="rId28" Type="http://schemas.openxmlformats.org/officeDocument/2006/relationships/customXml" Target="../ink/ink71.xml"/><Relationship Id="rId10" Type="http://schemas.openxmlformats.org/officeDocument/2006/relationships/image" Target="../media/image54.png"/><Relationship Id="rId19" Type="http://schemas.openxmlformats.org/officeDocument/2006/relationships/image" Target="../media/image60.png"/><Relationship Id="rId31" Type="http://schemas.openxmlformats.org/officeDocument/2006/relationships/image" Target="../media/image66.png"/><Relationship Id="rId4" Type="http://schemas.openxmlformats.org/officeDocument/2006/relationships/image" Target="../media/image15.emf"/><Relationship Id="rId9" Type="http://schemas.openxmlformats.org/officeDocument/2006/relationships/customXml" Target="../ink/ink59.xml"/><Relationship Id="rId14" Type="http://schemas.openxmlformats.org/officeDocument/2006/relationships/customXml" Target="../ink/ink62.xml"/><Relationship Id="rId22" Type="http://schemas.openxmlformats.org/officeDocument/2006/relationships/customXml" Target="../ink/ink68.xml"/><Relationship Id="rId27" Type="http://schemas.openxmlformats.org/officeDocument/2006/relationships/image" Target="../media/image64.png"/><Relationship Id="rId30" Type="http://schemas.openxmlformats.org/officeDocument/2006/relationships/customXml" Target="../ink/ink72.xml"/><Relationship Id="rId8"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customXml" Target="../ink/ink76.xml"/><Relationship Id="rId13" Type="http://schemas.openxmlformats.org/officeDocument/2006/relationships/image" Target="../media/image70.png"/><Relationship Id="rId18" Type="http://schemas.openxmlformats.org/officeDocument/2006/relationships/customXml" Target="../ink/ink81.xml"/><Relationship Id="rId3" Type="http://schemas.openxmlformats.org/officeDocument/2006/relationships/image" Target="../media/image17.emf"/><Relationship Id="rId21" Type="http://schemas.openxmlformats.org/officeDocument/2006/relationships/image" Target="../media/image74.png"/><Relationship Id="rId7" Type="http://schemas.openxmlformats.org/officeDocument/2006/relationships/image" Target="../media/image56.png"/><Relationship Id="rId12" Type="http://schemas.openxmlformats.org/officeDocument/2006/relationships/customXml" Target="../ink/ink78.xml"/><Relationship Id="rId17" Type="http://schemas.openxmlformats.org/officeDocument/2006/relationships/image" Target="../media/image72.png"/><Relationship Id="rId25" Type="http://schemas.openxmlformats.org/officeDocument/2006/relationships/image" Target="../media/image76.png"/><Relationship Id="rId2" Type="http://schemas.openxmlformats.org/officeDocument/2006/relationships/notesSlide" Target="../notesSlides/notesSlide15.xml"/><Relationship Id="rId16" Type="http://schemas.openxmlformats.org/officeDocument/2006/relationships/customXml" Target="../ink/ink80.xml"/><Relationship Id="rId20" Type="http://schemas.openxmlformats.org/officeDocument/2006/relationships/customXml" Target="../ink/ink82.xml"/><Relationship Id="rId1" Type="http://schemas.openxmlformats.org/officeDocument/2006/relationships/slideLayout" Target="../slideLayouts/slideLayout2.xml"/><Relationship Id="rId6" Type="http://schemas.openxmlformats.org/officeDocument/2006/relationships/customXml" Target="../ink/ink75.xml"/><Relationship Id="rId11" Type="http://schemas.openxmlformats.org/officeDocument/2006/relationships/image" Target="../media/image69.png"/><Relationship Id="rId24" Type="http://schemas.openxmlformats.org/officeDocument/2006/relationships/customXml" Target="../ink/ink84.xml"/><Relationship Id="rId5" Type="http://schemas.openxmlformats.org/officeDocument/2006/relationships/image" Target="../media/image520.png"/><Relationship Id="rId15" Type="http://schemas.openxmlformats.org/officeDocument/2006/relationships/image" Target="../media/image71.png"/><Relationship Id="rId23" Type="http://schemas.openxmlformats.org/officeDocument/2006/relationships/image" Target="../media/image75.png"/><Relationship Id="rId10" Type="http://schemas.openxmlformats.org/officeDocument/2006/relationships/customXml" Target="../ink/ink77.xml"/><Relationship Id="rId19" Type="http://schemas.openxmlformats.org/officeDocument/2006/relationships/image" Target="../media/image73.png"/><Relationship Id="rId4" Type="http://schemas.openxmlformats.org/officeDocument/2006/relationships/customXml" Target="../ink/ink74.xml"/><Relationship Id="rId9" Type="http://schemas.openxmlformats.org/officeDocument/2006/relationships/image" Target="../media/image68.png"/><Relationship Id="rId14" Type="http://schemas.openxmlformats.org/officeDocument/2006/relationships/customXml" Target="../ink/ink79.xml"/><Relationship Id="rId22" Type="http://schemas.openxmlformats.org/officeDocument/2006/relationships/customXml" Target="../ink/ink8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90.xml"/><Relationship Id="rId3" Type="http://schemas.openxmlformats.org/officeDocument/2006/relationships/customXml" Target="../ink/ink85.xml"/><Relationship Id="rId7" Type="http://schemas.openxmlformats.org/officeDocument/2006/relationships/customXml" Target="../ink/ink87.xml"/><Relationship Id="rId12" Type="http://schemas.openxmlformats.org/officeDocument/2006/relationships/image" Target="../media/image52.png"/><Relationship Id="rId2" Type="http://schemas.openxmlformats.org/officeDocument/2006/relationships/image" Target="../media/image21.png"/><Relationship Id="rId16"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customXml" Target="../ink/ink89.xml"/><Relationship Id="rId5" Type="http://schemas.openxmlformats.org/officeDocument/2006/relationships/customXml" Target="../ink/ink86.xml"/><Relationship Id="rId15" Type="http://schemas.openxmlformats.org/officeDocument/2006/relationships/customXml" Target="../ink/ink91.xml"/><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customXml" Target="../ink/ink88.xml"/><Relationship Id="rId14" Type="http://schemas.openxmlformats.org/officeDocument/2006/relationships/image" Target="../media/image77.png"/></Relationships>
</file>

<file path=ppt/slides/_rels/slide19.xml.rels><?xml version="1.0" encoding="UTF-8" standalone="yes"?>
<Relationships xmlns="http://schemas.openxmlformats.org/package/2006/relationships"><Relationship Id="rId13" Type="http://schemas.openxmlformats.org/officeDocument/2006/relationships/image" Target="../media/image81.png"/><Relationship Id="rId18" Type="http://schemas.openxmlformats.org/officeDocument/2006/relationships/customXml" Target="../ink/ink99.xml"/><Relationship Id="rId26" Type="http://schemas.openxmlformats.org/officeDocument/2006/relationships/customXml" Target="../ink/ink103.xml"/><Relationship Id="rId3" Type="http://schemas.openxmlformats.org/officeDocument/2006/relationships/image" Target="../media/image13.emf"/><Relationship Id="rId21" Type="http://schemas.openxmlformats.org/officeDocument/2006/relationships/image" Target="../media/image33.png"/><Relationship Id="rId34" Type="http://schemas.openxmlformats.org/officeDocument/2006/relationships/customXml" Target="../ink/ink107.xml"/><Relationship Id="rId7" Type="http://schemas.openxmlformats.org/officeDocument/2006/relationships/image" Target="../media/image780.png"/><Relationship Id="rId12" Type="http://schemas.openxmlformats.org/officeDocument/2006/relationships/customXml" Target="../ink/ink96.xml"/><Relationship Id="rId17" Type="http://schemas.openxmlformats.org/officeDocument/2006/relationships/image" Target="../media/image83.png"/><Relationship Id="rId25" Type="http://schemas.openxmlformats.org/officeDocument/2006/relationships/image" Target="../media/image35.png"/><Relationship Id="rId33" Type="http://schemas.openxmlformats.org/officeDocument/2006/relationships/image" Target="../media/image1410.png"/><Relationship Id="rId2" Type="http://schemas.openxmlformats.org/officeDocument/2006/relationships/notesSlide" Target="../notesSlides/notesSlide17.xml"/><Relationship Id="rId16" Type="http://schemas.openxmlformats.org/officeDocument/2006/relationships/customXml" Target="../ink/ink98.xml"/><Relationship Id="rId20" Type="http://schemas.openxmlformats.org/officeDocument/2006/relationships/customXml" Target="../ink/ink100.xml"/><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customXml" Target="../ink/ink93.xml"/><Relationship Id="rId11" Type="http://schemas.openxmlformats.org/officeDocument/2006/relationships/image" Target="../media/image80.png"/><Relationship Id="rId24" Type="http://schemas.openxmlformats.org/officeDocument/2006/relationships/customXml" Target="../ink/ink102.xml"/><Relationship Id="rId32" Type="http://schemas.openxmlformats.org/officeDocument/2006/relationships/customXml" Target="../ink/ink106.xml"/><Relationship Id="rId5" Type="http://schemas.openxmlformats.org/officeDocument/2006/relationships/image" Target="../media/image770.png"/><Relationship Id="rId15" Type="http://schemas.openxmlformats.org/officeDocument/2006/relationships/image" Target="../media/image82.png"/><Relationship Id="rId23" Type="http://schemas.openxmlformats.org/officeDocument/2006/relationships/image" Target="../media/image34.png"/><Relationship Id="rId28" Type="http://schemas.openxmlformats.org/officeDocument/2006/relationships/customXml" Target="../ink/ink104.xml"/><Relationship Id="rId10" Type="http://schemas.openxmlformats.org/officeDocument/2006/relationships/customXml" Target="../ink/ink95.xml"/><Relationship Id="rId19" Type="http://schemas.openxmlformats.org/officeDocument/2006/relationships/image" Target="../media/image84.png"/><Relationship Id="rId31" Type="http://schemas.openxmlformats.org/officeDocument/2006/relationships/image" Target="../media/image39.png"/><Relationship Id="rId4" Type="http://schemas.openxmlformats.org/officeDocument/2006/relationships/customXml" Target="../ink/ink92.xml"/><Relationship Id="rId9" Type="http://schemas.openxmlformats.org/officeDocument/2006/relationships/image" Target="../media/image79.png"/><Relationship Id="rId14" Type="http://schemas.openxmlformats.org/officeDocument/2006/relationships/customXml" Target="../ink/ink97.xml"/><Relationship Id="rId22" Type="http://schemas.openxmlformats.org/officeDocument/2006/relationships/customXml" Target="../ink/ink101.xml"/><Relationship Id="rId27" Type="http://schemas.openxmlformats.org/officeDocument/2006/relationships/image" Target="../media/image36.png"/><Relationship Id="rId30" Type="http://schemas.openxmlformats.org/officeDocument/2006/relationships/customXml" Target="../ink/ink105.xml"/><Relationship Id="rId35" Type="http://schemas.openxmlformats.org/officeDocument/2006/relationships/customXml" Target="../ink/ink108.xml"/><Relationship Id="rId8" Type="http://schemas.openxmlformats.org/officeDocument/2006/relationships/customXml" Target="../ink/ink9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10.png"/><Relationship Id="rId13" Type="http://schemas.openxmlformats.org/officeDocument/2006/relationships/image" Target="../media/image730.png"/><Relationship Id="rId18" Type="http://schemas.openxmlformats.org/officeDocument/2006/relationships/customXml" Target="../ink/ink117.xml"/><Relationship Id="rId3" Type="http://schemas.openxmlformats.org/officeDocument/2006/relationships/customXml" Target="../ink/ink109.xml"/><Relationship Id="rId7" Type="http://schemas.openxmlformats.org/officeDocument/2006/relationships/customXml" Target="../ink/ink111.xml"/><Relationship Id="rId12" Type="http://schemas.openxmlformats.org/officeDocument/2006/relationships/customXml" Target="../ink/ink114.xml"/><Relationship Id="rId17" Type="http://schemas.openxmlformats.org/officeDocument/2006/relationships/image" Target="../media/image750.png"/><Relationship Id="rId2" Type="http://schemas.openxmlformats.org/officeDocument/2006/relationships/notesSlide" Target="../notesSlides/notesSlide18.xml"/><Relationship Id="rId16" Type="http://schemas.openxmlformats.org/officeDocument/2006/relationships/customXml" Target="../ink/ink116.xml"/><Relationship Id="rId20"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2.emf"/><Relationship Id="rId11" Type="http://schemas.openxmlformats.org/officeDocument/2006/relationships/image" Target="../media/image23.emf"/><Relationship Id="rId5" Type="http://schemas.openxmlformats.org/officeDocument/2006/relationships/customXml" Target="../ink/ink110.xml"/><Relationship Id="rId15" Type="http://schemas.openxmlformats.org/officeDocument/2006/relationships/image" Target="../media/image740.png"/><Relationship Id="rId10" Type="http://schemas.openxmlformats.org/officeDocument/2006/relationships/customXml" Target="../ink/ink113.xml"/><Relationship Id="rId19" Type="http://schemas.openxmlformats.org/officeDocument/2006/relationships/image" Target="../media/image760.png"/><Relationship Id="rId4" Type="http://schemas.openxmlformats.org/officeDocument/2006/relationships/image" Target="../media/image690.png"/><Relationship Id="rId9" Type="http://schemas.openxmlformats.org/officeDocument/2006/relationships/customXml" Target="../ink/ink112.xml"/><Relationship Id="rId14" Type="http://schemas.openxmlformats.org/officeDocument/2006/relationships/customXml" Target="../ink/ink115.xml"/></Relationships>
</file>

<file path=ppt/slides/_rels/slide2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10.png"/><Relationship Id="rId13" Type="http://schemas.openxmlformats.org/officeDocument/2006/relationships/image" Target="../media/image87.emf"/><Relationship Id="rId18" Type="http://schemas.openxmlformats.org/officeDocument/2006/relationships/image" Target="../media/image92.png"/><Relationship Id="rId26" Type="http://schemas.openxmlformats.org/officeDocument/2006/relationships/image" Target="../media/image96.png"/><Relationship Id="rId3" Type="http://schemas.openxmlformats.org/officeDocument/2006/relationships/customXml" Target="../ink/ink118.xml"/><Relationship Id="rId21" Type="http://schemas.openxmlformats.org/officeDocument/2006/relationships/customXml" Target="../ink/ink126.xml"/><Relationship Id="rId7" Type="http://schemas.openxmlformats.org/officeDocument/2006/relationships/customXml" Target="../ink/ink120.xml"/><Relationship Id="rId12" Type="http://schemas.openxmlformats.org/officeDocument/2006/relationships/image" Target="../media/image86.emf"/><Relationship Id="rId17" Type="http://schemas.openxmlformats.org/officeDocument/2006/relationships/customXml" Target="../ink/ink124.xml"/><Relationship Id="rId25" Type="http://schemas.openxmlformats.org/officeDocument/2006/relationships/customXml" Target="../ink/ink128.xml"/><Relationship Id="rId2" Type="http://schemas.openxmlformats.org/officeDocument/2006/relationships/notesSlide" Target="../notesSlides/notesSlide19.xml"/><Relationship Id="rId16" Type="http://schemas.openxmlformats.org/officeDocument/2006/relationships/image" Target="../media/image91.png"/><Relationship Id="rId20" Type="http://schemas.openxmlformats.org/officeDocument/2006/relationships/image" Target="../media/image93.png"/><Relationship Id="rId29" Type="http://schemas.openxmlformats.org/officeDocument/2006/relationships/customXml" Target="../ink/ink130.xml"/><Relationship Id="rId1" Type="http://schemas.openxmlformats.org/officeDocument/2006/relationships/slideLayout" Target="../slideLayouts/slideLayout2.xml"/><Relationship Id="rId6" Type="http://schemas.openxmlformats.org/officeDocument/2006/relationships/image" Target="../media/image22.emf"/><Relationship Id="rId11" Type="http://schemas.openxmlformats.org/officeDocument/2006/relationships/image" Target="../media/image23.emf"/><Relationship Id="rId24" Type="http://schemas.openxmlformats.org/officeDocument/2006/relationships/image" Target="../media/image95.png"/><Relationship Id="rId32" Type="http://schemas.openxmlformats.org/officeDocument/2006/relationships/image" Target="../media/image90.png"/><Relationship Id="rId5" Type="http://schemas.openxmlformats.org/officeDocument/2006/relationships/customXml" Target="../ink/ink119.xml"/><Relationship Id="rId15" Type="http://schemas.openxmlformats.org/officeDocument/2006/relationships/customXml" Target="../ink/ink123.xml"/><Relationship Id="rId23" Type="http://schemas.openxmlformats.org/officeDocument/2006/relationships/customXml" Target="../ink/ink127.xml"/><Relationship Id="rId28" Type="http://schemas.openxmlformats.org/officeDocument/2006/relationships/image" Target="../media/image97.png"/><Relationship Id="rId10" Type="http://schemas.openxmlformats.org/officeDocument/2006/relationships/customXml" Target="../ink/ink122.xml"/><Relationship Id="rId19" Type="http://schemas.openxmlformats.org/officeDocument/2006/relationships/customXml" Target="../ink/ink125.xml"/><Relationship Id="rId31" Type="http://schemas.openxmlformats.org/officeDocument/2006/relationships/customXml" Target="../ink/ink131.xml"/><Relationship Id="rId4" Type="http://schemas.openxmlformats.org/officeDocument/2006/relationships/image" Target="../media/image690.png"/><Relationship Id="rId9" Type="http://schemas.openxmlformats.org/officeDocument/2006/relationships/customXml" Target="../ink/ink121.xml"/><Relationship Id="rId14" Type="http://schemas.openxmlformats.org/officeDocument/2006/relationships/image" Target="../media/image88.emf"/><Relationship Id="rId22" Type="http://schemas.openxmlformats.org/officeDocument/2006/relationships/image" Target="../media/image94.png"/><Relationship Id="rId27" Type="http://schemas.openxmlformats.org/officeDocument/2006/relationships/customXml" Target="../ink/ink129.xml"/><Relationship Id="rId30" Type="http://schemas.openxmlformats.org/officeDocument/2006/relationships/image" Target="../media/image89.png"/></Relationships>
</file>

<file path=ppt/slides/_rels/slide23.xml.rels><?xml version="1.0" encoding="UTF-8" standalone="yes"?>
<Relationships xmlns="http://schemas.openxmlformats.org/package/2006/relationships"><Relationship Id="rId8" Type="http://schemas.openxmlformats.org/officeDocument/2006/relationships/image" Target="../media/image710.png"/><Relationship Id="rId13" Type="http://schemas.openxmlformats.org/officeDocument/2006/relationships/customXml" Target="../ink/ink137.xml"/><Relationship Id="rId18" Type="http://schemas.openxmlformats.org/officeDocument/2006/relationships/image" Target="../media/image103.png"/><Relationship Id="rId26" Type="http://schemas.openxmlformats.org/officeDocument/2006/relationships/image" Target="../media/image98.png"/><Relationship Id="rId3" Type="http://schemas.openxmlformats.org/officeDocument/2006/relationships/customXml" Target="../ink/ink132.xml"/><Relationship Id="rId21" Type="http://schemas.openxmlformats.org/officeDocument/2006/relationships/customXml" Target="../ink/ink141.xml"/><Relationship Id="rId7" Type="http://schemas.openxmlformats.org/officeDocument/2006/relationships/customXml" Target="../ink/ink134.xml"/><Relationship Id="rId12" Type="http://schemas.openxmlformats.org/officeDocument/2006/relationships/image" Target="../media/image24.emf"/><Relationship Id="rId17" Type="http://schemas.openxmlformats.org/officeDocument/2006/relationships/customXml" Target="../ink/ink139.xml"/><Relationship Id="rId25" Type="http://schemas.openxmlformats.org/officeDocument/2006/relationships/customXml" Target="../ink/ink143.xml"/><Relationship Id="rId2" Type="http://schemas.openxmlformats.org/officeDocument/2006/relationships/notesSlide" Target="../notesSlides/notesSlide20.xml"/><Relationship Id="rId16" Type="http://schemas.openxmlformats.org/officeDocument/2006/relationships/image" Target="../media/image102.png"/><Relationship Id="rId20" Type="http://schemas.openxmlformats.org/officeDocument/2006/relationships/image" Target="../media/image104.png"/><Relationship Id="rId29"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22.emf"/><Relationship Id="rId11" Type="http://schemas.openxmlformats.org/officeDocument/2006/relationships/image" Target="../media/image89.emf"/><Relationship Id="rId24" Type="http://schemas.openxmlformats.org/officeDocument/2006/relationships/image" Target="../media/image106.png"/><Relationship Id="rId5" Type="http://schemas.openxmlformats.org/officeDocument/2006/relationships/customXml" Target="../ink/ink133.xml"/><Relationship Id="rId15" Type="http://schemas.openxmlformats.org/officeDocument/2006/relationships/customXml" Target="../ink/ink138.xml"/><Relationship Id="rId23" Type="http://schemas.openxmlformats.org/officeDocument/2006/relationships/customXml" Target="../ink/ink142.xml"/><Relationship Id="rId28" Type="http://schemas.openxmlformats.org/officeDocument/2006/relationships/customXml" Target="../ink/ink144.xml"/><Relationship Id="rId10" Type="http://schemas.openxmlformats.org/officeDocument/2006/relationships/customXml" Target="../ink/ink136.xml"/><Relationship Id="rId19" Type="http://schemas.openxmlformats.org/officeDocument/2006/relationships/customXml" Target="../ink/ink140.xml"/><Relationship Id="rId4" Type="http://schemas.openxmlformats.org/officeDocument/2006/relationships/image" Target="../media/image690.png"/><Relationship Id="rId9" Type="http://schemas.openxmlformats.org/officeDocument/2006/relationships/customXml" Target="../ink/ink135.xml"/><Relationship Id="rId14" Type="http://schemas.openxmlformats.org/officeDocument/2006/relationships/image" Target="../media/image101.png"/><Relationship Id="rId22" Type="http://schemas.openxmlformats.org/officeDocument/2006/relationships/image" Target="../media/image105.png"/><Relationship Id="rId27" Type="http://schemas.openxmlformats.org/officeDocument/2006/relationships/image" Target="../media/image23.emf"/></Relationships>
</file>

<file path=ppt/slides/_rels/slide24.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customXml" Target="../ink/ink148.xml"/><Relationship Id="rId3" Type="http://schemas.openxmlformats.org/officeDocument/2006/relationships/image" Target="../media/image22.emf"/><Relationship Id="rId7" Type="http://schemas.openxmlformats.org/officeDocument/2006/relationships/customXml" Target="../ink/ink145.xml"/><Relationship Id="rId12" Type="http://schemas.openxmlformats.org/officeDocument/2006/relationships/image" Target="../media/image1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customXml" Target="../ink/ink147.xml"/><Relationship Id="rId5" Type="http://schemas.openxmlformats.org/officeDocument/2006/relationships/image" Target="../media/image24.emf"/><Relationship Id="rId10" Type="http://schemas.openxmlformats.org/officeDocument/2006/relationships/image" Target="../media/image110.png"/><Relationship Id="rId4" Type="http://schemas.openxmlformats.org/officeDocument/2006/relationships/image" Target="../media/image89.emf"/><Relationship Id="rId9" Type="http://schemas.openxmlformats.org/officeDocument/2006/relationships/customXml" Target="../ink/ink146.xml"/><Relationship Id="rId14" Type="http://schemas.openxmlformats.org/officeDocument/2006/relationships/image" Target="../media/image112.png"/></Relationships>
</file>

<file path=ppt/slides/_rels/slide2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151.xml"/><Relationship Id="rId13" Type="http://schemas.openxmlformats.org/officeDocument/2006/relationships/image" Target="../media/image570.png"/><Relationship Id="rId3" Type="http://schemas.openxmlformats.org/officeDocument/2006/relationships/image" Target="../media/image2.emf"/><Relationship Id="rId7" Type="http://schemas.openxmlformats.org/officeDocument/2006/relationships/image" Target="../media/image540.png"/><Relationship Id="rId12" Type="http://schemas.openxmlformats.org/officeDocument/2006/relationships/customXml" Target="../ink/ink153.xml"/><Relationship Id="rId2" Type="http://schemas.openxmlformats.org/officeDocument/2006/relationships/image" Target="../media/image101.emf"/><Relationship Id="rId1" Type="http://schemas.openxmlformats.org/officeDocument/2006/relationships/slideLayout" Target="../slideLayouts/slideLayout2.xml"/><Relationship Id="rId6" Type="http://schemas.openxmlformats.org/officeDocument/2006/relationships/customXml" Target="../ink/ink150.xml"/><Relationship Id="rId11" Type="http://schemas.openxmlformats.org/officeDocument/2006/relationships/image" Target="../media/image560.png"/><Relationship Id="rId5" Type="http://schemas.openxmlformats.org/officeDocument/2006/relationships/image" Target="../media/image530.png"/><Relationship Id="rId15" Type="http://schemas.openxmlformats.org/officeDocument/2006/relationships/image" Target="../media/image580.png"/><Relationship Id="rId10" Type="http://schemas.openxmlformats.org/officeDocument/2006/relationships/customXml" Target="../ink/ink152.xml"/><Relationship Id="rId4" Type="http://schemas.openxmlformats.org/officeDocument/2006/relationships/customXml" Target="../ink/ink149.xml"/><Relationship Id="rId9" Type="http://schemas.openxmlformats.org/officeDocument/2006/relationships/image" Target="../media/image550.png"/><Relationship Id="rId14" Type="http://schemas.openxmlformats.org/officeDocument/2006/relationships/customXml" Target="../ink/ink154.xml"/></Relationships>
</file>

<file path=ppt/slides/_rels/slide27.xml.rels><?xml version="1.0" encoding="UTF-8" standalone="yes"?>
<Relationships xmlns="http://schemas.openxmlformats.org/package/2006/relationships"><Relationship Id="rId26" Type="http://schemas.openxmlformats.org/officeDocument/2006/relationships/image" Target="../media/image114.png"/><Relationship Id="rId21" Type="http://schemas.openxmlformats.org/officeDocument/2006/relationships/customXml" Target="../ink/ink162.xml"/><Relationship Id="rId42" Type="http://schemas.openxmlformats.org/officeDocument/2006/relationships/image" Target="../media/image122.png"/><Relationship Id="rId47" Type="http://schemas.openxmlformats.org/officeDocument/2006/relationships/customXml" Target="../ink/ink175.xml"/><Relationship Id="rId63" Type="http://schemas.openxmlformats.org/officeDocument/2006/relationships/customXml" Target="../ink/ink183.xml"/><Relationship Id="rId68" Type="http://schemas.openxmlformats.org/officeDocument/2006/relationships/image" Target="../media/image136.png"/><Relationship Id="rId2" Type="http://schemas.openxmlformats.org/officeDocument/2006/relationships/notesSlide" Target="../notesSlides/notesSlide22.xml"/><Relationship Id="rId16" Type="http://schemas.openxmlformats.org/officeDocument/2006/relationships/image" Target="../media/image88.png"/><Relationship Id="rId29" Type="http://schemas.openxmlformats.org/officeDocument/2006/relationships/customXml" Target="../ink/ink166.xml"/><Relationship Id="rId11" Type="http://schemas.openxmlformats.org/officeDocument/2006/relationships/customXml" Target="../ink/ink157.xml"/><Relationship Id="rId24" Type="http://schemas.openxmlformats.org/officeDocument/2006/relationships/image" Target="../media/image113.png"/><Relationship Id="rId32" Type="http://schemas.openxmlformats.org/officeDocument/2006/relationships/image" Target="../media/image117.png"/><Relationship Id="rId37" Type="http://schemas.openxmlformats.org/officeDocument/2006/relationships/customXml" Target="../ink/ink170.xml"/><Relationship Id="rId40" Type="http://schemas.openxmlformats.org/officeDocument/2006/relationships/image" Target="../media/image121.png"/><Relationship Id="rId45" Type="http://schemas.openxmlformats.org/officeDocument/2006/relationships/customXml" Target="../ink/ink174.xml"/><Relationship Id="rId53" Type="http://schemas.openxmlformats.org/officeDocument/2006/relationships/customXml" Target="../ink/ink178.xml"/><Relationship Id="rId58" Type="http://schemas.openxmlformats.org/officeDocument/2006/relationships/image" Target="../media/image131.png"/><Relationship Id="rId66" Type="http://schemas.openxmlformats.org/officeDocument/2006/relationships/image" Target="../media/image135.png"/><Relationship Id="rId74" Type="http://schemas.openxmlformats.org/officeDocument/2006/relationships/image" Target="../media/image139.png"/><Relationship Id="rId5" Type="http://schemas.openxmlformats.org/officeDocument/2006/relationships/image" Target="../media/image24.emf"/><Relationship Id="rId61" Type="http://schemas.openxmlformats.org/officeDocument/2006/relationships/customXml" Target="../ink/ink182.xml"/><Relationship Id="rId19" Type="http://schemas.openxmlformats.org/officeDocument/2006/relationships/customXml" Target="../ink/ink161.xml"/><Relationship Id="rId14" Type="http://schemas.openxmlformats.org/officeDocument/2006/relationships/image" Target="../media/image87.png"/><Relationship Id="rId22" Type="http://schemas.openxmlformats.org/officeDocument/2006/relationships/image" Target="../media/image1000.png"/><Relationship Id="rId27" Type="http://schemas.openxmlformats.org/officeDocument/2006/relationships/customXml" Target="../ink/ink165.xml"/><Relationship Id="rId30" Type="http://schemas.openxmlformats.org/officeDocument/2006/relationships/image" Target="../media/image116.png"/><Relationship Id="rId35" Type="http://schemas.openxmlformats.org/officeDocument/2006/relationships/customXml" Target="../ink/ink169.xml"/><Relationship Id="rId43" Type="http://schemas.openxmlformats.org/officeDocument/2006/relationships/customXml" Target="../ink/ink173.xml"/><Relationship Id="rId48" Type="http://schemas.openxmlformats.org/officeDocument/2006/relationships/image" Target="../media/image125.png"/><Relationship Id="rId56" Type="http://schemas.openxmlformats.org/officeDocument/2006/relationships/image" Target="../media/image129.png"/><Relationship Id="rId64" Type="http://schemas.openxmlformats.org/officeDocument/2006/relationships/image" Target="../media/image134.png"/><Relationship Id="rId69" Type="http://schemas.openxmlformats.org/officeDocument/2006/relationships/customXml" Target="../ink/ink186.xml"/><Relationship Id="rId8" Type="http://schemas.openxmlformats.org/officeDocument/2006/relationships/image" Target="../media/image521.png"/><Relationship Id="rId51" Type="http://schemas.openxmlformats.org/officeDocument/2006/relationships/customXml" Target="../ink/ink177.xml"/><Relationship Id="rId72" Type="http://schemas.openxmlformats.org/officeDocument/2006/relationships/image" Target="../media/image138.png"/><Relationship Id="rId3" Type="http://schemas.openxmlformats.org/officeDocument/2006/relationships/image" Target="../media/image102.emf"/><Relationship Id="rId12" Type="http://schemas.openxmlformats.org/officeDocument/2006/relationships/image" Target="../media/image86.png"/><Relationship Id="rId17" Type="http://schemas.openxmlformats.org/officeDocument/2006/relationships/customXml" Target="../ink/ink160.xml"/><Relationship Id="rId25" Type="http://schemas.openxmlformats.org/officeDocument/2006/relationships/customXml" Target="../ink/ink164.xml"/><Relationship Id="rId33" Type="http://schemas.openxmlformats.org/officeDocument/2006/relationships/customXml" Target="../ink/ink168.xml"/><Relationship Id="rId38" Type="http://schemas.openxmlformats.org/officeDocument/2006/relationships/image" Target="../media/image120.png"/><Relationship Id="rId46" Type="http://schemas.openxmlformats.org/officeDocument/2006/relationships/image" Target="../media/image124.png"/><Relationship Id="rId59" Type="http://schemas.openxmlformats.org/officeDocument/2006/relationships/customXml" Target="../ink/ink181.xml"/><Relationship Id="rId67" Type="http://schemas.openxmlformats.org/officeDocument/2006/relationships/customXml" Target="../ink/ink185.xml"/><Relationship Id="rId20" Type="http://schemas.openxmlformats.org/officeDocument/2006/relationships/image" Target="../media/image900.png"/><Relationship Id="rId41" Type="http://schemas.openxmlformats.org/officeDocument/2006/relationships/customXml" Target="../ink/ink172.xml"/><Relationship Id="rId54" Type="http://schemas.openxmlformats.org/officeDocument/2006/relationships/image" Target="../media/image128.png"/><Relationship Id="rId62" Type="http://schemas.openxmlformats.org/officeDocument/2006/relationships/image" Target="../media/image133.png"/><Relationship Id="rId70" Type="http://schemas.openxmlformats.org/officeDocument/2006/relationships/image" Target="../media/image137.png"/><Relationship Id="rId75" Type="http://schemas.openxmlformats.org/officeDocument/2006/relationships/customXml" Target="../ink/ink189.xml"/><Relationship Id="rId1" Type="http://schemas.openxmlformats.org/officeDocument/2006/relationships/slideLayout" Target="../slideLayouts/slideLayout2.xml"/><Relationship Id="rId6" Type="http://schemas.openxmlformats.org/officeDocument/2006/relationships/image" Target="../media/image89.emf"/><Relationship Id="rId15" Type="http://schemas.openxmlformats.org/officeDocument/2006/relationships/customXml" Target="../ink/ink159.xml"/><Relationship Id="rId23" Type="http://schemas.openxmlformats.org/officeDocument/2006/relationships/customXml" Target="../ink/ink163.xml"/><Relationship Id="rId28" Type="http://schemas.openxmlformats.org/officeDocument/2006/relationships/image" Target="../media/image115.png"/><Relationship Id="rId36" Type="http://schemas.openxmlformats.org/officeDocument/2006/relationships/image" Target="../media/image119.png"/><Relationship Id="rId49" Type="http://schemas.openxmlformats.org/officeDocument/2006/relationships/customXml" Target="../ink/ink176.xml"/><Relationship Id="rId57" Type="http://schemas.openxmlformats.org/officeDocument/2006/relationships/customXml" Target="../ink/ink180.xml"/><Relationship Id="rId10" Type="http://schemas.openxmlformats.org/officeDocument/2006/relationships/image" Target="../media/image850.png"/><Relationship Id="rId31" Type="http://schemas.openxmlformats.org/officeDocument/2006/relationships/customXml" Target="../ink/ink167.xml"/><Relationship Id="rId44" Type="http://schemas.openxmlformats.org/officeDocument/2006/relationships/image" Target="../media/image123.png"/><Relationship Id="rId52" Type="http://schemas.openxmlformats.org/officeDocument/2006/relationships/image" Target="../media/image127.png"/><Relationship Id="rId60" Type="http://schemas.openxmlformats.org/officeDocument/2006/relationships/image" Target="../media/image132.png"/><Relationship Id="rId65" Type="http://schemas.openxmlformats.org/officeDocument/2006/relationships/customXml" Target="../ink/ink184.xml"/><Relationship Id="rId73" Type="http://schemas.openxmlformats.org/officeDocument/2006/relationships/customXml" Target="../ink/ink188.xml"/><Relationship Id="rId4" Type="http://schemas.openxmlformats.org/officeDocument/2006/relationships/image" Target="../media/image23.emf"/><Relationship Id="rId9" Type="http://schemas.openxmlformats.org/officeDocument/2006/relationships/customXml" Target="../ink/ink156.xml"/><Relationship Id="rId13" Type="http://schemas.openxmlformats.org/officeDocument/2006/relationships/customXml" Target="../ink/ink158.xml"/><Relationship Id="rId18" Type="http://schemas.openxmlformats.org/officeDocument/2006/relationships/image" Target="../media/image890.png"/><Relationship Id="rId39" Type="http://schemas.openxmlformats.org/officeDocument/2006/relationships/customXml" Target="../ink/ink171.xml"/><Relationship Id="rId34" Type="http://schemas.openxmlformats.org/officeDocument/2006/relationships/image" Target="../media/image118.png"/><Relationship Id="rId50" Type="http://schemas.openxmlformats.org/officeDocument/2006/relationships/image" Target="../media/image126.png"/><Relationship Id="rId55" Type="http://schemas.openxmlformats.org/officeDocument/2006/relationships/customXml" Target="../ink/ink179.xml"/><Relationship Id="rId76" Type="http://schemas.openxmlformats.org/officeDocument/2006/relationships/image" Target="../media/image141.png"/><Relationship Id="rId7" Type="http://schemas.openxmlformats.org/officeDocument/2006/relationships/customXml" Target="../ink/ink155.xml"/><Relationship Id="rId71" Type="http://schemas.openxmlformats.org/officeDocument/2006/relationships/customXml" Target="../ink/ink18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jalammar.github.io/illustrated-transformer/" TargetMode="External"/><Relationship Id="rId2" Type="http://schemas.openxmlformats.org/officeDocument/2006/relationships/hyperlink" Target="http://nlp.seas.harvard.edu/2018/04/03/attentio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190.xml"/><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190.png"/><Relationship Id="rId5" Type="http://schemas.openxmlformats.org/officeDocument/2006/relationships/customXml" Target="../ink/ink191.xml"/><Relationship Id="rId4" Type="http://schemas.openxmlformats.org/officeDocument/2006/relationships/image" Target="../media/image1180.png"/></Relationships>
</file>

<file path=ppt/slides/_rels/slide3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image" Target="../media/image149.png"/><Relationship Id="rId18" Type="http://schemas.openxmlformats.org/officeDocument/2006/relationships/customXml" Target="../ink/ink200.xml"/><Relationship Id="rId26" Type="http://schemas.openxmlformats.org/officeDocument/2006/relationships/customXml" Target="../ink/ink204.xml"/><Relationship Id="rId39" Type="http://schemas.openxmlformats.org/officeDocument/2006/relationships/image" Target="../media/image163.png"/><Relationship Id="rId21" Type="http://schemas.openxmlformats.org/officeDocument/2006/relationships/image" Target="../media/image153.png"/><Relationship Id="rId34" Type="http://schemas.openxmlformats.org/officeDocument/2006/relationships/customXml" Target="../ink/ink208.xml"/><Relationship Id="rId7" Type="http://schemas.openxmlformats.org/officeDocument/2006/relationships/image" Target="../media/image146.png"/><Relationship Id="rId12" Type="http://schemas.openxmlformats.org/officeDocument/2006/relationships/customXml" Target="../ink/ink197.xml"/><Relationship Id="rId17" Type="http://schemas.openxmlformats.org/officeDocument/2006/relationships/image" Target="../media/image151.png"/><Relationship Id="rId25" Type="http://schemas.openxmlformats.org/officeDocument/2006/relationships/image" Target="../media/image155.png"/><Relationship Id="rId33" Type="http://schemas.openxmlformats.org/officeDocument/2006/relationships/image" Target="../media/image159.png"/><Relationship Id="rId38" Type="http://schemas.openxmlformats.org/officeDocument/2006/relationships/customXml" Target="../ink/ink210.xml"/><Relationship Id="rId2" Type="http://schemas.openxmlformats.org/officeDocument/2006/relationships/customXml" Target="../ink/ink192.xml"/><Relationship Id="rId16" Type="http://schemas.openxmlformats.org/officeDocument/2006/relationships/customXml" Target="../ink/ink199.xml"/><Relationship Id="rId20" Type="http://schemas.openxmlformats.org/officeDocument/2006/relationships/customXml" Target="../ink/ink201.xml"/><Relationship Id="rId29"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customXml" Target="../ink/ink194.xml"/><Relationship Id="rId11" Type="http://schemas.openxmlformats.org/officeDocument/2006/relationships/image" Target="../media/image148.png"/><Relationship Id="rId24" Type="http://schemas.openxmlformats.org/officeDocument/2006/relationships/customXml" Target="../ink/ink203.xml"/><Relationship Id="rId32" Type="http://schemas.openxmlformats.org/officeDocument/2006/relationships/customXml" Target="../ink/ink207.xml"/><Relationship Id="rId37" Type="http://schemas.openxmlformats.org/officeDocument/2006/relationships/image" Target="../media/image162.png"/><Relationship Id="rId5" Type="http://schemas.openxmlformats.org/officeDocument/2006/relationships/image" Target="../media/image145.png"/><Relationship Id="rId15" Type="http://schemas.openxmlformats.org/officeDocument/2006/relationships/image" Target="../media/image150.png"/><Relationship Id="rId23" Type="http://schemas.openxmlformats.org/officeDocument/2006/relationships/image" Target="../media/image154.png"/><Relationship Id="rId28" Type="http://schemas.openxmlformats.org/officeDocument/2006/relationships/customXml" Target="../ink/ink205.xml"/><Relationship Id="rId36" Type="http://schemas.openxmlformats.org/officeDocument/2006/relationships/customXml" Target="../ink/ink209.xml"/><Relationship Id="rId10" Type="http://schemas.openxmlformats.org/officeDocument/2006/relationships/customXml" Target="../ink/ink196.xml"/><Relationship Id="rId19" Type="http://schemas.openxmlformats.org/officeDocument/2006/relationships/image" Target="../media/image152.png"/><Relationship Id="rId31" Type="http://schemas.openxmlformats.org/officeDocument/2006/relationships/image" Target="../media/image158.png"/><Relationship Id="rId4" Type="http://schemas.openxmlformats.org/officeDocument/2006/relationships/customXml" Target="../ink/ink193.xml"/><Relationship Id="rId9" Type="http://schemas.openxmlformats.org/officeDocument/2006/relationships/image" Target="../media/image147.png"/><Relationship Id="rId14" Type="http://schemas.openxmlformats.org/officeDocument/2006/relationships/customXml" Target="../ink/ink198.xml"/><Relationship Id="rId22" Type="http://schemas.openxmlformats.org/officeDocument/2006/relationships/customXml" Target="../ink/ink202.xml"/><Relationship Id="rId27" Type="http://schemas.openxmlformats.org/officeDocument/2006/relationships/image" Target="../media/image156.png"/><Relationship Id="rId30" Type="http://schemas.openxmlformats.org/officeDocument/2006/relationships/customXml" Target="../ink/ink206.xml"/><Relationship Id="rId35" Type="http://schemas.openxmlformats.org/officeDocument/2006/relationships/image" Target="../media/image161.png"/><Relationship Id="rId8" Type="http://schemas.openxmlformats.org/officeDocument/2006/relationships/customXml" Target="../ink/ink195.xml"/><Relationship Id="rId3" Type="http://schemas.openxmlformats.org/officeDocument/2006/relationships/image" Target="../media/image144.png"/></Relationships>
</file>

<file path=ppt/slides/_rels/slide3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customXml" Target="../ink/ink213.xml"/><Relationship Id="rId3" Type="http://schemas.openxmlformats.org/officeDocument/2006/relationships/image" Target="../media/image165.png"/><Relationship Id="rId7" Type="http://schemas.openxmlformats.org/officeDocument/2006/relationships/image" Target="../media/image124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ustomXml" Target="../ink/ink212.xml"/><Relationship Id="rId11" Type="http://schemas.openxmlformats.org/officeDocument/2006/relationships/image" Target="../media/image1260.png"/><Relationship Id="rId5" Type="http://schemas.openxmlformats.org/officeDocument/2006/relationships/image" Target="../media/image1230.png"/><Relationship Id="rId10" Type="http://schemas.openxmlformats.org/officeDocument/2006/relationships/customXml" Target="../ink/ink214.xml"/><Relationship Id="rId4" Type="http://schemas.openxmlformats.org/officeDocument/2006/relationships/customXml" Target="../ink/ink211.xml"/><Relationship Id="rId9" Type="http://schemas.openxmlformats.org/officeDocument/2006/relationships/image" Target="../media/image1250.png"/></Relationships>
</file>

<file path=ppt/slides/_rels/slide38.xml.rels><?xml version="1.0" encoding="UTF-8" standalone="yes"?>
<Relationships xmlns="http://schemas.openxmlformats.org/package/2006/relationships"><Relationship Id="rId3" Type="http://schemas.openxmlformats.org/officeDocument/2006/relationships/customXml" Target="../ink/ink215.xml"/><Relationship Id="rId7" Type="http://schemas.openxmlformats.org/officeDocument/2006/relationships/customXml" Target="../ink/ink21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hyperlink" Target="https://jalammar.github.io/illustrated-transformer/" TargetMode="External"/><Relationship Id="rId4" Type="http://schemas.openxmlformats.org/officeDocument/2006/relationships/image" Target="../media/image1240.png"/></Relationships>
</file>

<file path=ppt/slides/_rels/slide39.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customXml" Target="../ink/ink3.xml"/><Relationship Id="rId18" Type="http://schemas.openxmlformats.org/officeDocument/2006/relationships/image" Target="../media/image3.png"/><Relationship Id="rId26" Type="http://schemas.openxmlformats.org/officeDocument/2006/relationships/image" Target="../media/image8.png"/><Relationship Id="rId3" Type="http://schemas.openxmlformats.org/officeDocument/2006/relationships/customXml" Target="../ink/ink1.xml"/><Relationship Id="rId21" Type="http://schemas.openxmlformats.org/officeDocument/2006/relationships/customXml" Target="../ink/ink4.xml"/><Relationship Id="rId12" Type="http://schemas.openxmlformats.org/officeDocument/2006/relationships/image" Target="../media/image25.png"/><Relationship Id="rId17" Type="http://schemas.openxmlformats.org/officeDocument/2006/relationships/image" Target="../media/image2.emf"/><Relationship Id="rId25" Type="http://schemas.openxmlformats.org/officeDocument/2006/relationships/customXml" Target="../ink/ink6.xml"/><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5.png"/><Relationship Id="rId1" Type="http://schemas.openxmlformats.org/officeDocument/2006/relationships/slideLayout" Target="../slideLayouts/slideLayout2.xml"/><Relationship Id="rId24" Type="http://schemas.openxmlformats.org/officeDocument/2006/relationships/image" Target="../media/image7.png"/><Relationship Id="rId23" Type="http://schemas.openxmlformats.org/officeDocument/2006/relationships/customXml" Target="../ink/ink5.xml"/><Relationship Id="rId19" Type="http://schemas.openxmlformats.org/officeDocument/2006/relationships/image" Target="../media/image4.png"/><Relationship Id="rId9" Type="http://schemas.openxmlformats.org/officeDocument/2006/relationships/customXml" Target="../ink/ink2.xml"/><Relationship Id="rId22"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hyperlink" Target="https://jalammar.github.io/illustrated-transforme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customXml" Target="../ink/ink219.xml"/><Relationship Id="rId13" Type="http://schemas.openxmlformats.org/officeDocument/2006/relationships/image" Target="../media/image177.png"/><Relationship Id="rId18" Type="http://schemas.openxmlformats.org/officeDocument/2006/relationships/customXml" Target="../ink/ink224.xml"/><Relationship Id="rId3" Type="http://schemas.openxmlformats.org/officeDocument/2006/relationships/image" Target="../media/image172.png"/><Relationship Id="rId7" Type="http://schemas.openxmlformats.org/officeDocument/2006/relationships/image" Target="../media/image174.png"/><Relationship Id="rId12" Type="http://schemas.openxmlformats.org/officeDocument/2006/relationships/customXml" Target="../ink/ink221.xml"/><Relationship Id="rId17" Type="http://schemas.openxmlformats.org/officeDocument/2006/relationships/image" Target="../media/image179.png"/><Relationship Id="rId2" Type="http://schemas.openxmlformats.org/officeDocument/2006/relationships/notesSlide" Target="../notesSlides/notesSlide31.xml"/><Relationship Id="rId16" Type="http://schemas.openxmlformats.org/officeDocument/2006/relationships/customXml" Target="../ink/ink223.xml"/><Relationship Id="rId1" Type="http://schemas.openxmlformats.org/officeDocument/2006/relationships/slideLayout" Target="../slideLayouts/slideLayout2.xml"/><Relationship Id="rId6" Type="http://schemas.openxmlformats.org/officeDocument/2006/relationships/customXml" Target="../ink/ink218.xml"/><Relationship Id="rId11" Type="http://schemas.openxmlformats.org/officeDocument/2006/relationships/image" Target="../media/image176.png"/><Relationship Id="rId5" Type="http://schemas.openxmlformats.org/officeDocument/2006/relationships/image" Target="../media/image173.png"/><Relationship Id="rId15" Type="http://schemas.openxmlformats.org/officeDocument/2006/relationships/image" Target="../media/image178.png"/><Relationship Id="rId10" Type="http://schemas.openxmlformats.org/officeDocument/2006/relationships/customXml" Target="../ink/ink220.xml"/><Relationship Id="rId19" Type="http://schemas.openxmlformats.org/officeDocument/2006/relationships/image" Target="../media/image181.png"/><Relationship Id="rId4" Type="http://schemas.openxmlformats.org/officeDocument/2006/relationships/customXml" Target="../ink/ink217.xml"/><Relationship Id="rId9" Type="http://schemas.openxmlformats.org/officeDocument/2006/relationships/image" Target="../media/image175.png"/><Relationship Id="rId14" Type="http://schemas.openxmlformats.org/officeDocument/2006/relationships/customXml" Target="../ink/ink222.xml"/></Relationships>
</file>

<file path=ppt/slides/_rels/slide45.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ustomXml" Target="../ink/ink22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4.emf"/></Relationships>
</file>

<file path=ppt/slides/_rels/slide48.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customXml" Target="../ink/ink226.xm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customXml" Target="../ink/ink227.xml"/><Relationship Id="rId4" Type="http://schemas.openxmlformats.org/officeDocument/2006/relationships/image" Target="../media/image105.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emf"/><Relationship Id="rId7" Type="http://schemas.openxmlformats.org/officeDocument/2006/relationships/customXml" Target="../ink/ink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customXml" Target="../ink/ink7.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nlp.seas.harvard.edu/2018/04/03/attention.html" TargetMode="External"/><Relationship Id="rId7" Type="http://schemas.openxmlformats.org/officeDocument/2006/relationships/hyperlink" Target="http://jalammar.github.io/illustrated-bert/" TargetMode="External"/><Relationship Id="rId2" Type="http://schemas.openxmlformats.org/officeDocument/2006/relationships/hyperlink" Target="https://www.cs.cornell.edu/courses/cs5740/2019sp/lectures/13-context.pdf" TargetMode="External"/><Relationship Id="rId1" Type="http://schemas.openxmlformats.org/officeDocument/2006/relationships/slideLayout" Target="../slideLayouts/slideLayout2.xml"/><Relationship Id="rId6" Type="http://schemas.openxmlformats.org/officeDocument/2006/relationships/hyperlink" Target="https://arxiv.org/abs/1810.04805" TargetMode="External"/><Relationship Id="rId5" Type="http://schemas.openxmlformats.org/officeDocument/2006/relationships/hyperlink" Target="https://arxiv.org/abs/1802.05365" TargetMode="External"/><Relationship Id="rId4" Type="http://schemas.openxmlformats.org/officeDocument/2006/relationships/hyperlink" Target="https://jalammar.github.io/illustrated-transformer/"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Transformer_(machine_learning_model)#cite_note-:0-1" TargetMode="External"/><Relationship Id="rId2" Type="http://schemas.openxmlformats.org/officeDocument/2006/relationships/hyperlink" Target="https://en.wikipedia.org/wiki/Parallel_computin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en.wikipedia.org/wiki/Linear_prediction"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en.wikipedia.org/wiki/Stochastic_variable"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84.emf"/><Relationship Id="rId2" Type="http://schemas.openxmlformats.org/officeDocument/2006/relationships/image" Target="../media/image183.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customXml" Target="../ink/ink228.xml"/><Relationship Id="rId3" Type="http://schemas.openxmlformats.org/officeDocument/2006/relationships/image" Target="../media/image186.emf"/><Relationship Id="rId7" Type="http://schemas.openxmlformats.org/officeDocument/2006/relationships/hyperlink" Target="https://en.wikipedia.org/wiki/Parallel_(geometry)" TargetMode="External"/><Relationship Id="rId2" Type="http://schemas.openxmlformats.org/officeDocument/2006/relationships/image" Target="../media/image185.emf"/><Relationship Id="rId1" Type="http://schemas.openxmlformats.org/officeDocument/2006/relationships/slideLayout" Target="../slideLayouts/slideLayout2.xml"/><Relationship Id="rId6" Type="http://schemas.openxmlformats.org/officeDocument/2006/relationships/hyperlink" Target="https://en.wikipedia.org/wiki/Affine_space" TargetMode="External"/><Relationship Id="rId5" Type="http://schemas.openxmlformats.org/officeDocument/2006/relationships/hyperlink" Target="https://en.wikipedia.org/wiki/Affine_transformation#cite_note-Berger-1" TargetMode="External"/><Relationship Id="rId4" Type="http://schemas.openxmlformats.org/officeDocument/2006/relationships/hyperlink" Target="https://en.wikipedia.org/wiki/Geometry" TargetMode="External"/><Relationship Id="rId9" Type="http://schemas.openxmlformats.org/officeDocument/2006/relationships/image" Target="../media/image1200.png"/></Relationships>
</file>

<file path=ppt/slides/_rels/slide67.xml.rels><?xml version="1.0" encoding="UTF-8" standalone="yes"?>
<Relationships xmlns="http://schemas.openxmlformats.org/package/2006/relationships"><Relationship Id="rId3" Type="http://schemas.openxmlformats.org/officeDocument/2006/relationships/hyperlink" Target="http://nlp.seas.harvard.edu/2018/04/03/attention.html" TargetMode="External"/><Relationship Id="rId2" Type="http://schemas.openxmlformats.org/officeDocument/2006/relationships/hyperlink" Target="http://jalammar.github.io/illustrated-transformer/" TargetMode="External"/><Relationship Id="rId1" Type="http://schemas.openxmlformats.org/officeDocument/2006/relationships/slideLayout" Target="../slideLayouts/slideLayout2.xml"/><Relationship Id="rId4" Type="http://schemas.openxmlformats.org/officeDocument/2006/relationships/hyperlink" Target="https://medium.com/@adityathiruvengadam/transformer-architecture-attention-is-all-you-need-aeccd9f50d09"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10.xml"/><Relationship Id="rId4" Type="http://schemas.openxmlformats.org/officeDocument/2006/relationships/image" Target="../media/image1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ctrTitle"/>
          </p:nvPr>
        </p:nvSpPr>
        <p:spPr>
          <a:xfrm>
            <a:off x="711200" y="787400"/>
            <a:ext cx="10363200" cy="1143000"/>
          </a:xfrm>
        </p:spPr>
        <p:txBody>
          <a:bodyPr>
            <a:normAutofit fontScale="90000"/>
          </a:bodyPr>
          <a:lstStyle/>
          <a:p>
            <a:pPr eaLnBrk="1" hangingPunct="1"/>
            <a:r>
              <a:rPr lang="en-US" dirty="0"/>
              <a:t>CPSC 503</a:t>
            </a:r>
            <a:br>
              <a:rPr lang="en-US" dirty="0"/>
            </a:br>
            <a:r>
              <a:rPr lang="en-US" dirty="0"/>
              <a:t>Computational Linguistics</a:t>
            </a:r>
          </a:p>
        </p:txBody>
      </p:sp>
      <p:sp>
        <p:nvSpPr>
          <p:cNvPr id="1031" name="Rectangle 3"/>
          <p:cNvSpPr>
            <a:spLocks noGrp="1" noChangeArrowheads="1"/>
          </p:cNvSpPr>
          <p:nvPr>
            <p:ph type="subTitle" idx="1"/>
          </p:nvPr>
        </p:nvSpPr>
        <p:spPr>
          <a:xfrm>
            <a:off x="212501" y="2669862"/>
            <a:ext cx="10861899" cy="2097825"/>
          </a:xfrm>
        </p:spPr>
        <p:txBody>
          <a:bodyPr>
            <a:normAutofit/>
          </a:bodyPr>
          <a:lstStyle/>
          <a:p>
            <a:pPr eaLnBrk="1" hangingPunct="1"/>
            <a:r>
              <a:rPr lang="en-US" sz="3200" i="1" dirty="0"/>
              <a:t>Finish Encoder Decoder  / Attention/ Transformers /Pragmatics</a:t>
            </a:r>
          </a:p>
          <a:p>
            <a:pPr eaLnBrk="1" hangingPunct="1"/>
            <a:r>
              <a:rPr lang="en-US" sz="3200" dirty="0"/>
              <a:t>Lecture 15</a:t>
            </a:r>
          </a:p>
          <a:p>
            <a:pPr eaLnBrk="1" hangingPunct="1"/>
            <a:r>
              <a:rPr lang="en-US" sz="3200" dirty="0"/>
              <a:t>Giuseppe </a:t>
            </a:r>
            <a:r>
              <a:rPr lang="en-US" sz="3200" dirty="0" err="1"/>
              <a:t>Carenini</a:t>
            </a:r>
            <a:endParaRPr lang="en-US" sz="3200" dirty="0"/>
          </a:p>
        </p:txBody>
      </p:sp>
      <p:sp>
        <p:nvSpPr>
          <p:cNvPr id="8" name="TextBox 7"/>
          <p:cNvSpPr txBox="1"/>
          <p:nvPr/>
        </p:nvSpPr>
        <p:spPr>
          <a:xfrm>
            <a:off x="257363" y="5099476"/>
            <a:ext cx="7246856" cy="1200329"/>
          </a:xfrm>
          <a:prstGeom prst="rect">
            <a:avLst/>
          </a:prstGeom>
          <a:noFill/>
        </p:spPr>
        <p:txBody>
          <a:bodyPr wrap="none" rtlCol="0">
            <a:spAutoFit/>
          </a:bodyPr>
          <a:lstStyle/>
          <a:p>
            <a:r>
              <a:rPr lang="en-CA" sz="2400" dirty="0"/>
              <a:t>Slides Sources: </a:t>
            </a:r>
            <a:r>
              <a:rPr lang="en-CA" sz="2400" dirty="0" err="1"/>
              <a:t>Jurafsky</a:t>
            </a:r>
            <a:r>
              <a:rPr lang="en-CA" sz="2400" dirty="0"/>
              <a:t> &amp; Martin 3</a:t>
            </a:r>
            <a:r>
              <a:rPr lang="en-CA" sz="2400" baseline="30000" dirty="0"/>
              <a:t>rd</a:t>
            </a:r>
            <a:r>
              <a:rPr lang="en-CA" sz="2400" dirty="0"/>
              <a:t> Ed / </a:t>
            </a:r>
          </a:p>
          <a:p>
            <a:r>
              <a:rPr lang="en-CA" sz="2400" dirty="0"/>
              <a:t>blog  </a:t>
            </a:r>
            <a:r>
              <a:rPr lang="en-CA" sz="2400" dirty="0">
                <a:hlinkClick r:id="rId3"/>
              </a:rPr>
              <a:t>https://jalammar.github.io/illustrated-transformer/</a:t>
            </a:r>
            <a:endParaRPr lang="en-CA" sz="2400" dirty="0"/>
          </a:p>
          <a:p>
            <a:endParaRPr lang="en-CA" sz="2400" dirty="0"/>
          </a:p>
        </p:txBody>
      </p:sp>
      <p:sp>
        <p:nvSpPr>
          <p:cNvPr id="3" name="Date Placeholder 2"/>
          <p:cNvSpPr>
            <a:spLocks noGrp="1"/>
          </p:cNvSpPr>
          <p:nvPr>
            <p:ph type="dt" sz="half" idx="10"/>
          </p:nvPr>
        </p:nvSpPr>
        <p:spPr/>
        <p:txBody>
          <a:bodyPr/>
          <a:lstStyle/>
          <a:p>
            <a:fld id="{AD709525-5CA6-45DE-A5E1-8F1AB50DA3D9}" type="datetime1">
              <a:rPr lang="en-US" smtClean="0"/>
              <a:t>11/2/2021</a:t>
            </a:fld>
            <a:endParaRPr lang="en-CA"/>
          </a:p>
        </p:txBody>
      </p:sp>
      <p:sp>
        <p:nvSpPr>
          <p:cNvPr id="4" name="Footer Placeholder 3"/>
          <p:cNvSpPr>
            <a:spLocks noGrp="1"/>
          </p:cNvSpPr>
          <p:nvPr>
            <p:ph type="ftr" sz="quarter" idx="11"/>
          </p:nvPr>
        </p:nvSpPr>
        <p:spPr/>
        <p:txBody>
          <a:bodyPr/>
          <a:lstStyle/>
          <a:p>
            <a:r>
              <a:rPr lang="en-CA"/>
              <a:t>CPSC503 Winter 2020</a:t>
            </a:r>
            <a:endParaRPr lang="en-CA" dirty="0"/>
          </a:p>
        </p:txBody>
      </p:sp>
      <p:sp>
        <p:nvSpPr>
          <p:cNvPr id="5" name="Slide Number Placeholder 4"/>
          <p:cNvSpPr>
            <a:spLocks noGrp="1"/>
          </p:cNvSpPr>
          <p:nvPr>
            <p:ph type="sldNum" sz="quarter" idx="12"/>
          </p:nvPr>
        </p:nvSpPr>
        <p:spPr/>
        <p:txBody>
          <a:bodyPr/>
          <a:lstStyle/>
          <a:p>
            <a:fld id="{C79E7FD9-0062-48F3-88D9-1AA82886013F}" type="slidenum">
              <a:rPr lang="en-CA" smtClean="0"/>
              <a:t>1</a:t>
            </a:fld>
            <a:endParaRPr lang="en-CA"/>
          </a:p>
        </p:txBody>
      </p:sp>
    </p:spTree>
    <p:extLst>
      <p:ext uri="{BB962C8B-B14F-4D97-AF65-F5344CB8AC3E}">
        <p14:creationId xmlns:p14="http://schemas.microsoft.com/office/powerpoint/2010/main" val="33012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8FCE-7174-4533-84A7-E7D1640EC7E6}"/>
              </a:ext>
            </a:extLst>
          </p:cNvPr>
          <p:cNvSpPr>
            <a:spLocks noGrp="1"/>
          </p:cNvSpPr>
          <p:nvPr>
            <p:ph type="title"/>
          </p:nvPr>
        </p:nvSpPr>
        <p:spPr>
          <a:xfrm>
            <a:off x="93357" y="-139191"/>
            <a:ext cx="10515600" cy="1325563"/>
          </a:xfrm>
        </p:spPr>
        <p:txBody>
          <a:bodyPr/>
          <a:lstStyle/>
          <a:p>
            <a:r>
              <a:rPr lang="en-CA" dirty="0"/>
              <a:t>(simple) </a:t>
            </a:r>
            <a:r>
              <a:rPr lang="en-CA" b="1" dirty="0"/>
              <a:t>E</a:t>
            </a:r>
            <a:r>
              <a:rPr lang="en-CA" dirty="0"/>
              <a:t>ncoder </a:t>
            </a:r>
            <a:r>
              <a:rPr lang="en-CA" b="1" dirty="0"/>
              <a:t>D</a:t>
            </a:r>
            <a:r>
              <a:rPr lang="en-CA" dirty="0"/>
              <a:t>ecoder Networks</a:t>
            </a:r>
          </a:p>
        </p:txBody>
      </p:sp>
      <p:sp>
        <p:nvSpPr>
          <p:cNvPr id="3" name="Content Placeholder 2">
            <a:extLst>
              <a:ext uri="{FF2B5EF4-FFF2-40B4-BE49-F238E27FC236}">
                <a16:creationId xmlns:a16="http://schemas.microsoft.com/office/drawing/2014/main" id="{6C8A9ECA-5045-4253-97DA-BACD8FA2A77F}"/>
              </a:ext>
            </a:extLst>
          </p:cNvPr>
          <p:cNvSpPr>
            <a:spLocks noGrp="1"/>
          </p:cNvSpPr>
          <p:nvPr>
            <p:ph idx="1"/>
          </p:nvPr>
        </p:nvSpPr>
        <p:spPr>
          <a:xfrm>
            <a:off x="209622" y="5874048"/>
            <a:ext cx="11887958" cy="983952"/>
          </a:xfrm>
        </p:spPr>
        <p:txBody>
          <a:bodyPr>
            <a:normAutofit lnSpcReduction="10000"/>
          </a:bodyPr>
          <a:lstStyle/>
          <a:p>
            <a:r>
              <a:rPr lang="en-US" dirty="0"/>
              <a:t>Encoder generates a contextualized representation of the input (last state).</a:t>
            </a:r>
          </a:p>
          <a:p>
            <a:r>
              <a:rPr lang="en-US" dirty="0"/>
              <a:t>Decoder takes that state and autoregressively generates a sequence of outputs</a:t>
            </a:r>
            <a:endParaRPr lang="en-CA" dirty="0"/>
          </a:p>
        </p:txBody>
      </p:sp>
      <p:pic>
        <p:nvPicPr>
          <p:cNvPr id="4" name="Picture 3">
            <a:extLst>
              <a:ext uri="{FF2B5EF4-FFF2-40B4-BE49-F238E27FC236}">
                <a16:creationId xmlns:a16="http://schemas.microsoft.com/office/drawing/2014/main" id="{E7E160DB-0513-44E8-A6A4-273E80B28F02}"/>
              </a:ext>
            </a:extLst>
          </p:cNvPr>
          <p:cNvPicPr>
            <a:picLocks noChangeAspect="1"/>
          </p:cNvPicPr>
          <p:nvPr/>
        </p:nvPicPr>
        <p:blipFill rotWithShape="1">
          <a:blip r:embed="rId3"/>
          <a:srcRect l="-1" r="3310" b="10829"/>
          <a:stretch/>
        </p:blipFill>
        <p:spPr>
          <a:xfrm>
            <a:off x="2906701" y="949691"/>
            <a:ext cx="9410661" cy="4769056"/>
          </a:xfrm>
          <a:prstGeom prst="rect">
            <a:avLst/>
          </a:prstGeom>
        </p:spPr>
      </p:pic>
      <p:sp>
        <p:nvSpPr>
          <p:cNvPr id="5" name="Content Placeholder 2">
            <a:extLst>
              <a:ext uri="{FF2B5EF4-FFF2-40B4-BE49-F238E27FC236}">
                <a16:creationId xmlns:a16="http://schemas.microsoft.com/office/drawing/2014/main" id="{C53212F0-CBBA-4AD4-AAA8-029CF9C45A73}"/>
              </a:ext>
            </a:extLst>
          </p:cNvPr>
          <p:cNvSpPr txBox="1">
            <a:spLocks/>
          </p:cNvSpPr>
          <p:nvPr/>
        </p:nvSpPr>
        <p:spPr>
          <a:xfrm>
            <a:off x="147354" y="1186372"/>
            <a:ext cx="2759347" cy="3779244"/>
          </a:xfrm>
          <a:prstGeom prst="rect">
            <a:avLst/>
          </a:prstGeom>
          <a:solidFill>
            <a:schemeClr val="accent4">
              <a:lumMod val="40000"/>
              <a:lumOff val="6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Limiting design choices</a:t>
            </a:r>
          </a:p>
          <a:p>
            <a:r>
              <a:rPr lang="en-US" b="1" dirty="0"/>
              <a:t>E</a:t>
            </a:r>
            <a:r>
              <a:rPr lang="en-US" dirty="0"/>
              <a:t> and </a:t>
            </a:r>
            <a:r>
              <a:rPr lang="en-US" b="1" dirty="0"/>
              <a:t>D</a:t>
            </a:r>
            <a:r>
              <a:rPr lang="en-US" dirty="0"/>
              <a:t> assumed to have the same internal structure (here RNNs)</a:t>
            </a:r>
          </a:p>
          <a:p>
            <a:r>
              <a:rPr lang="en-US" dirty="0"/>
              <a:t>Final state of the </a:t>
            </a:r>
            <a:r>
              <a:rPr lang="en-US" b="1" dirty="0"/>
              <a:t>E</a:t>
            </a:r>
            <a:r>
              <a:rPr lang="en-US" dirty="0"/>
              <a:t> is the only context available to </a:t>
            </a:r>
            <a:r>
              <a:rPr lang="en-US" b="1" dirty="0"/>
              <a:t>D</a:t>
            </a:r>
          </a:p>
          <a:p>
            <a:r>
              <a:rPr lang="en-US" dirty="0"/>
              <a:t>this context is only available to </a:t>
            </a:r>
            <a:r>
              <a:rPr lang="en-US" b="1" dirty="0"/>
              <a:t>D</a:t>
            </a:r>
            <a:r>
              <a:rPr lang="en-US" dirty="0"/>
              <a:t> as its initial hidden state. </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6791789-383B-4F04-B296-D4719CF876CA}"/>
                  </a:ext>
                </a:extLst>
              </p14:cNvPr>
              <p14:cNvContentPartPr/>
              <p14:nvPr/>
            </p14:nvContentPartPr>
            <p14:xfrm>
              <a:off x="9114020" y="1258448"/>
              <a:ext cx="661320" cy="55440"/>
            </p14:xfrm>
          </p:contentPart>
        </mc:Choice>
        <mc:Fallback xmlns="">
          <p:pic>
            <p:nvPicPr>
              <p:cNvPr id="6" name="Ink 5">
                <a:extLst>
                  <a:ext uri="{FF2B5EF4-FFF2-40B4-BE49-F238E27FC236}">
                    <a16:creationId xmlns:a16="http://schemas.microsoft.com/office/drawing/2014/main" id="{F6791789-383B-4F04-B296-D4719CF876CA}"/>
                  </a:ext>
                </a:extLst>
              </p:cNvPr>
              <p:cNvPicPr/>
              <p:nvPr/>
            </p:nvPicPr>
            <p:blipFill>
              <a:blip r:embed="rId5"/>
              <a:stretch>
                <a:fillRect/>
              </a:stretch>
            </p:blipFill>
            <p:spPr>
              <a:xfrm>
                <a:off x="9042380" y="1114808"/>
                <a:ext cx="8049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527A4B0-6A06-4D10-911E-C2338BDC72EB}"/>
                  </a:ext>
                </a:extLst>
              </p14:cNvPr>
              <p14:cNvContentPartPr/>
              <p14:nvPr/>
            </p14:nvContentPartPr>
            <p14:xfrm>
              <a:off x="4804100" y="5319248"/>
              <a:ext cx="610560" cy="24480"/>
            </p14:xfrm>
          </p:contentPart>
        </mc:Choice>
        <mc:Fallback xmlns="">
          <p:pic>
            <p:nvPicPr>
              <p:cNvPr id="7" name="Ink 6">
                <a:extLst>
                  <a:ext uri="{FF2B5EF4-FFF2-40B4-BE49-F238E27FC236}">
                    <a16:creationId xmlns:a16="http://schemas.microsoft.com/office/drawing/2014/main" id="{0527A4B0-6A06-4D10-911E-C2338BDC72EB}"/>
                  </a:ext>
                </a:extLst>
              </p:cNvPr>
              <p:cNvPicPr/>
              <p:nvPr/>
            </p:nvPicPr>
            <p:blipFill>
              <a:blip r:embed="rId7"/>
              <a:stretch>
                <a:fillRect/>
              </a:stretch>
            </p:blipFill>
            <p:spPr>
              <a:xfrm>
                <a:off x="4732460" y="5175608"/>
                <a:ext cx="754200" cy="312120"/>
              </a:xfrm>
              <a:prstGeom prst="rect">
                <a:avLst/>
              </a:prstGeom>
            </p:spPr>
          </p:pic>
        </mc:Fallback>
      </mc:AlternateContent>
    </p:spTree>
    <p:extLst>
      <p:ext uri="{BB962C8B-B14F-4D97-AF65-F5344CB8AC3E}">
        <p14:creationId xmlns:p14="http://schemas.microsoft.com/office/powerpoint/2010/main" val="1675618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83BBBE29-4DCB-4CA5-AB95-3036FFF4F553}"/>
              </a:ext>
            </a:extLst>
          </p:cNvPr>
          <p:cNvGrpSpPr/>
          <p:nvPr/>
        </p:nvGrpSpPr>
        <p:grpSpPr>
          <a:xfrm>
            <a:off x="3160054" y="3272990"/>
            <a:ext cx="8982299" cy="3630647"/>
            <a:chOff x="3160054" y="3272990"/>
            <a:chExt cx="8982299" cy="3630647"/>
          </a:xfrm>
        </p:grpSpPr>
        <p:pic>
          <p:nvPicPr>
            <p:cNvPr id="5" name="Picture 4">
              <a:extLst>
                <a:ext uri="{FF2B5EF4-FFF2-40B4-BE49-F238E27FC236}">
                  <a16:creationId xmlns:a16="http://schemas.microsoft.com/office/drawing/2014/main" id="{59F96169-AF6B-424D-9CEC-7288216EF0A8}"/>
                </a:ext>
              </a:extLst>
            </p:cNvPr>
            <p:cNvPicPr>
              <a:picLocks noChangeAspect="1"/>
            </p:cNvPicPr>
            <p:nvPr/>
          </p:nvPicPr>
          <p:blipFill>
            <a:blip r:embed="rId3"/>
            <a:stretch>
              <a:fillRect/>
            </a:stretch>
          </p:blipFill>
          <p:spPr>
            <a:xfrm>
              <a:off x="3160054" y="3272990"/>
              <a:ext cx="8982299" cy="3630647"/>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97EAD41C-2350-46D2-BA80-BFCB82D9D52F}"/>
                    </a:ext>
                  </a:extLst>
                </p14:cNvPr>
                <p14:cNvContentPartPr/>
                <p14:nvPr/>
              </p14:nvContentPartPr>
              <p14:xfrm>
                <a:off x="3687649" y="6551638"/>
                <a:ext cx="313200" cy="37440"/>
              </p14:xfrm>
            </p:contentPart>
          </mc:Choice>
          <mc:Fallback xmlns="">
            <p:pic>
              <p:nvPicPr>
                <p:cNvPr id="11" name="Ink 10">
                  <a:extLst>
                    <a:ext uri="{FF2B5EF4-FFF2-40B4-BE49-F238E27FC236}">
                      <a16:creationId xmlns:a16="http://schemas.microsoft.com/office/drawing/2014/main" id="{97EAD41C-2350-46D2-BA80-BFCB82D9D52F}"/>
                    </a:ext>
                  </a:extLst>
                </p:cNvPr>
                <p:cNvPicPr/>
                <p:nvPr/>
              </p:nvPicPr>
              <p:blipFill>
                <a:blip r:embed="rId5"/>
                <a:stretch>
                  <a:fillRect/>
                </a:stretch>
              </p:blipFill>
              <p:spPr>
                <a:xfrm>
                  <a:off x="3615649" y="6406240"/>
                  <a:ext cx="456840" cy="32787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6254C459-11AB-413E-81E1-8A1170DFB35A}"/>
                    </a:ext>
                  </a:extLst>
                </p14:cNvPr>
                <p14:cNvContentPartPr/>
                <p14:nvPr/>
              </p14:nvContentPartPr>
              <p14:xfrm>
                <a:off x="4729129" y="6551998"/>
                <a:ext cx="356400" cy="42120"/>
              </p14:xfrm>
            </p:contentPart>
          </mc:Choice>
          <mc:Fallback xmlns="">
            <p:pic>
              <p:nvPicPr>
                <p:cNvPr id="12" name="Ink 11">
                  <a:extLst>
                    <a:ext uri="{FF2B5EF4-FFF2-40B4-BE49-F238E27FC236}">
                      <a16:creationId xmlns:a16="http://schemas.microsoft.com/office/drawing/2014/main" id="{6254C459-11AB-413E-81E1-8A1170DFB35A}"/>
                    </a:ext>
                  </a:extLst>
                </p:cNvPr>
                <p:cNvPicPr/>
                <p:nvPr/>
              </p:nvPicPr>
              <p:blipFill>
                <a:blip r:embed="rId7"/>
                <a:stretch>
                  <a:fillRect/>
                </a:stretch>
              </p:blipFill>
              <p:spPr>
                <a:xfrm>
                  <a:off x="4657129" y="6407998"/>
                  <a:ext cx="5000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AEBB954A-F951-49B1-8EF1-E9DFE6024023}"/>
                    </a:ext>
                  </a:extLst>
                </p14:cNvPr>
                <p14:cNvContentPartPr/>
                <p14:nvPr/>
              </p14:nvContentPartPr>
              <p14:xfrm>
                <a:off x="7066609" y="6549478"/>
                <a:ext cx="253800" cy="63360"/>
              </p14:xfrm>
            </p:contentPart>
          </mc:Choice>
          <mc:Fallback xmlns="">
            <p:pic>
              <p:nvPicPr>
                <p:cNvPr id="13" name="Ink 12">
                  <a:extLst>
                    <a:ext uri="{FF2B5EF4-FFF2-40B4-BE49-F238E27FC236}">
                      <a16:creationId xmlns:a16="http://schemas.microsoft.com/office/drawing/2014/main" id="{AEBB954A-F951-49B1-8EF1-E9DFE6024023}"/>
                    </a:ext>
                  </a:extLst>
                </p:cNvPr>
                <p:cNvPicPr/>
                <p:nvPr/>
              </p:nvPicPr>
              <p:blipFill>
                <a:blip r:embed="rId9"/>
                <a:stretch>
                  <a:fillRect/>
                </a:stretch>
              </p:blipFill>
              <p:spPr>
                <a:xfrm>
                  <a:off x="6994609" y="6405478"/>
                  <a:ext cx="3974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BCFB25A7-D807-4FA0-8533-031A8DCF6973}"/>
                    </a:ext>
                  </a:extLst>
                </p14:cNvPr>
                <p14:cNvContentPartPr/>
                <p14:nvPr/>
              </p14:nvContentPartPr>
              <p14:xfrm>
                <a:off x="6897049" y="4983118"/>
                <a:ext cx="1384920" cy="44280"/>
              </p14:xfrm>
            </p:contentPart>
          </mc:Choice>
          <mc:Fallback xmlns="">
            <p:pic>
              <p:nvPicPr>
                <p:cNvPr id="15" name="Ink 14">
                  <a:extLst>
                    <a:ext uri="{FF2B5EF4-FFF2-40B4-BE49-F238E27FC236}">
                      <a16:creationId xmlns:a16="http://schemas.microsoft.com/office/drawing/2014/main" id="{BCFB25A7-D807-4FA0-8533-031A8DCF6973}"/>
                    </a:ext>
                  </a:extLst>
                </p:cNvPr>
                <p:cNvPicPr/>
                <p:nvPr/>
              </p:nvPicPr>
              <p:blipFill>
                <a:blip r:embed="rId11"/>
                <a:stretch>
                  <a:fillRect/>
                </a:stretch>
              </p:blipFill>
              <p:spPr>
                <a:xfrm>
                  <a:off x="6825049" y="4839118"/>
                  <a:ext cx="15285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12E5EF53-8B65-476A-B5D8-5745F5793EBD}"/>
                    </a:ext>
                  </a:extLst>
                </p14:cNvPr>
                <p14:cNvContentPartPr/>
                <p14:nvPr/>
              </p14:nvContentPartPr>
              <p14:xfrm>
                <a:off x="4602049" y="4886638"/>
                <a:ext cx="591840" cy="18720"/>
              </p14:xfrm>
            </p:contentPart>
          </mc:Choice>
          <mc:Fallback xmlns="">
            <p:pic>
              <p:nvPicPr>
                <p:cNvPr id="16" name="Ink 15">
                  <a:extLst>
                    <a:ext uri="{FF2B5EF4-FFF2-40B4-BE49-F238E27FC236}">
                      <a16:creationId xmlns:a16="http://schemas.microsoft.com/office/drawing/2014/main" id="{12E5EF53-8B65-476A-B5D8-5745F5793EBD}"/>
                    </a:ext>
                  </a:extLst>
                </p:cNvPr>
                <p:cNvPicPr/>
                <p:nvPr/>
              </p:nvPicPr>
              <p:blipFill>
                <a:blip r:embed="rId13"/>
                <a:stretch>
                  <a:fillRect/>
                </a:stretch>
              </p:blipFill>
              <p:spPr>
                <a:xfrm>
                  <a:off x="4530093" y="4742638"/>
                  <a:ext cx="735393"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AB26FFAC-07CD-4A25-9201-1C40D2194060}"/>
                    </a:ext>
                  </a:extLst>
                </p14:cNvPr>
                <p14:cNvContentPartPr/>
                <p14:nvPr/>
              </p14:nvContentPartPr>
              <p14:xfrm>
                <a:off x="7926649" y="3553918"/>
                <a:ext cx="331920" cy="360"/>
              </p14:xfrm>
            </p:contentPart>
          </mc:Choice>
          <mc:Fallback xmlns="">
            <p:pic>
              <p:nvPicPr>
                <p:cNvPr id="17" name="Ink 16">
                  <a:extLst>
                    <a:ext uri="{FF2B5EF4-FFF2-40B4-BE49-F238E27FC236}">
                      <a16:creationId xmlns:a16="http://schemas.microsoft.com/office/drawing/2014/main" id="{AB26FFAC-07CD-4A25-9201-1C40D2194060}"/>
                    </a:ext>
                  </a:extLst>
                </p:cNvPr>
                <p:cNvPicPr/>
                <p:nvPr/>
              </p:nvPicPr>
              <p:blipFill>
                <a:blip r:embed="rId15"/>
                <a:stretch>
                  <a:fillRect/>
                </a:stretch>
              </p:blipFill>
              <p:spPr>
                <a:xfrm>
                  <a:off x="7854649" y="3409918"/>
                  <a:ext cx="4755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BD5B7EE7-2AB0-4E7D-BB70-EE3F8507717C}"/>
                    </a:ext>
                  </a:extLst>
                </p14:cNvPr>
                <p14:cNvContentPartPr/>
                <p14:nvPr/>
              </p14:nvContentPartPr>
              <p14:xfrm>
                <a:off x="9234529" y="3543838"/>
                <a:ext cx="283320" cy="17280"/>
              </p14:xfrm>
            </p:contentPart>
          </mc:Choice>
          <mc:Fallback xmlns="">
            <p:pic>
              <p:nvPicPr>
                <p:cNvPr id="18" name="Ink 17">
                  <a:extLst>
                    <a:ext uri="{FF2B5EF4-FFF2-40B4-BE49-F238E27FC236}">
                      <a16:creationId xmlns:a16="http://schemas.microsoft.com/office/drawing/2014/main" id="{BD5B7EE7-2AB0-4E7D-BB70-EE3F8507717C}"/>
                    </a:ext>
                  </a:extLst>
                </p:cNvPr>
                <p:cNvPicPr/>
                <p:nvPr/>
              </p:nvPicPr>
              <p:blipFill>
                <a:blip r:embed="rId17"/>
                <a:stretch>
                  <a:fillRect/>
                </a:stretch>
              </p:blipFill>
              <p:spPr>
                <a:xfrm>
                  <a:off x="9162529" y="3399838"/>
                  <a:ext cx="4269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3AF64CA2-81C5-4C2C-964E-F6BBA89EB1AA}"/>
                    </a:ext>
                  </a:extLst>
                </p14:cNvPr>
                <p14:cNvContentPartPr/>
                <p14:nvPr/>
              </p14:nvContentPartPr>
              <p14:xfrm>
                <a:off x="11499289" y="3548158"/>
                <a:ext cx="380160" cy="6480"/>
              </p14:xfrm>
            </p:contentPart>
          </mc:Choice>
          <mc:Fallback xmlns="">
            <p:pic>
              <p:nvPicPr>
                <p:cNvPr id="19" name="Ink 18">
                  <a:extLst>
                    <a:ext uri="{FF2B5EF4-FFF2-40B4-BE49-F238E27FC236}">
                      <a16:creationId xmlns:a16="http://schemas.microsoft.com/office/drawing/2014/main" id="{3AF64CA2-81C5-4C2C-964E-F6BBA89EB1AA}"/>
                    </a:ext>
                  </a:extLst>
                </p:cNvPr>
                <p:cNvPicPr/>
                <p:nvPr/>
              </p:nvPicPr>
              <p:blipFill>
                <a:blip r:embed="rId19"/>
                <a:stretch>
                  <a:fillRect/>
                </a:stretch>
              </p:blipFill>
              <p:spPr>
                <a:xfrm>
                  <a:off x="11427289" y="3404158"/>
                  <a:ext cx="523800" cy="294120"/>
                </a:xfrm>
                <a:prstGeom prst="rect">
                  <a:avLst/>
                </a:prstGeom>
              </p:spPr>
            </p:pic>
          </mc:Fallback>
        </mc:AlternateContent>
        <p:sp>
          <p:nvSpPr>
            <p:cNvPr id="21" name="TextBox 20">
              <a:extLst>
                <a:ext uri="{FF2B5EF4-FFF2-40B4-BE49-F238E27FC236}">
                  <a16:creationId xmlns:a16="http://schemas.microsoft.com/office/drawing/2014/main" id="{0F7FFDE3-48FB-4C19-AF1F-3C719EB2FEB4}"/>
                </a:ext>
              </a:extLst>
            </p:cNvPr>
            <p:cNvSpPr txBox="1"/>
            <p:nvPr/>
          </p:nvSpPr>
          <p:spPr>
            <a:xfrm>
              <a:off x="3546879" y="5462448"/>
              <a:ext cx="453970" cy="461665"/>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22" name="TextBox 21">
              <a:extLst>
                <a:ext uri="{FF2B5EF4-FFF2-40B4-BE49-F238E27FC236}">
                  <a16:creationId xmlns:a16="http://schemas.microsoft.com/office/drawing/2014/main" id="{25DEFF34-7496-4A22-ADAF-5D1DD40CC3E3}"/>
                </a:ext>
              </a:extLst>
            </p:cNvPr>
            <p:cNvSpPr txBox="1"/>
            <p:nvPr/>
          </p:nvSpPr>
          <p:spPr>
            <a:xfrm>
              <a:off x="7868997" y="4026366"/>
              <a:ext cx="453970" cy="461665"/>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23" name="TextBox 22">
              <a:extLst>
                <a:ext uri="{FF2B5EF4-FFF2-40B4-BE49-F238E27FC236}">
                  <a16:creationId xmlns:a16="http://schemas.microsoft.com/office/drawing/2014/main" id="{D128E298-5417-4044-94B4-FF6E839528E3}"/>
                </a:ext>
              </a:extLst>
            </p:cNvPr>
            <p:cNvSpPr txBox="1"/>
            <p:nvPr/>
          </p:nvSpPr>
          <p:spPr>
            <a:xfrm>
              <a:off x="4571217" y="5495444"/>
              <a:ext cx="453970" cy="461665"/>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24" name="TextBox 23">
              <a:extLst>
                <a:ext uri="{FF2B5EF4-FFF2-40B4-BE49-F238E27FC236}">
                  <a16:creationId xmlns:a16="http://schemas.microsoft.com/office/drawing/2014/main" id="{8017D250-D14E-4A9A-B82A-79F415EBE350}"/>
                </a:ext>
              </a:extLst>
            </p:cNvPr>
            <p:cNvSpPr txBox="1"/>
            <p:nvPr/>
          </p:nvSpPr>
          <p:spPr>
            <a:xfrm>
              <a:off x="9007544" y="3896397"/>
              <a:ext cx="453970" cy="461665"/>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25" name="TextBox 24">
              <a:extLst>
                <a:ext uri="{FF2B5EF4-FFF2-40B4-BE49-F238E27FC236}">
                  <a16:creationId xmlns:a16="http://schemas.microsoft.com/office/drawing/2014/main" id="{46E30843-519B-4C25-88D6-E0DCACD9F1C8}"/>
                </a:ext>
              </a:extLst>
            </p:cNvPr>
            <p:cNvSpPr txBox="1"/>
            <p:nvPr/>
          </p:nvSpPr>
          <p:spPr>
            <a:xfrm>
              <a:off x="6868859" y="5448230"/>
              <a:ext cx="460382" cy="461665"/>
            </a:xfrm>
            <a:prstGeom prst="rect">
              <a:avLst/>
            </a:prstGeom>
            <a:solidFill>
              <a:schemeClr val="bg1"/>
            </a:solidFill>
          </p:spPr>
          <p:txBody>
            <a:bodyPr wrap="none" rtlCol="0">
              <a:spAutoFit/>
            </a:bodyPr>
            <a:lstStyle/>
            <a:p>
              <a:r>
                <a:rPr lang="en-CA" sz="2400" b="1" dirty="0" err="1"/>
                <a:t>h</a:t>
              </a:r>
              <a:r>
                <a:rPr lang="en-CA" sz="2400" b="1" baseline="-25000" dirty="0" err="1"/>
                <a:t>n</a:t>
              </a:r>
              <a:endParaRPr lang="en-CA" sz="2400" b="1" baseline="-25000" dirty="0"/>
            </a:p>
          </p:txBody>
        </p:sp>
        <p:sp>
          <p:nvSpPr>
            <p:cNvPr id="26" name="TextBox 25">
              <a:extLst>
                <a:ext uri="{FF2B5EF4-FFF2-40B4-BE49-F238E27FC236}">
                  <a16:creationId xmlns:a16="http://schemas.microsoft.com/office/drawing/2014/main" id="{76880677-DAAE-41F3-93F5-42AC9ACCF280}"/>
                </a:ext>
              </a:extLst>
            </p:cNvPr>
            <p:cNvSpPr txBox="1"/>
            <p:nvPr/>
          </p:nvSpPr>
          <p:spPr>
            <a:xfrm>
              <a:off x="11338635" y="4036082"/>
              <a:ext cx="516488" cy="461665"/>
            </a:xfrm>
            <a:prstGeom prst="rect">
              <a:avLst/>
            </a:prstGeom>
            <a:solidFill>
              <a:schemeClr val="bg1"/>
            </a:solidFill>
          </p:spPr>
          <p:txBody>
            <a:bodyPr wrap="square" rtlCol="0">
              <a:spAutoFit/>
            </a:bodyPr>
            <a:lstStyle/>
            <a:p>
              <a:r>
                <a:rPr lang="en-CA" sz="2400" b="1" dirty="0"/>
                <a:t>h</a:t>
              </a:r>
              <a:r>
                <a:rPr lang="en-CA" sz="2400" b="1" baseline="-25000" dirty="0"/>
                <a:t>m</a:t>
              </a:r>
            </a:p>
          </p:txBody>
        </p:sp>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F2502BCE-94A9-4EB6-AF29-CD1A3CF09F38}"/>
                    </a:ext>
                  </a:extLst>
                </p14:cNvPr>
                <p14:cNvContentPartPr/>
                <p14:nvPr/>
              </p14:nvContentPartPr>
              <p14:xfrm>
                <a:off x="3832460" y="5538488"/>
                <a:ext cx="147600" cy="175680"/>
              </p14:xfrm>
            </p:contentPart>
          </mc:Choice>
          <mc:Fallback xmlns="">
            <p:pic>
              <p:nvPicPr>
                <p:cNvPr id="27" name="Ink 26">
                  <a:extLst>
                    <a:ext uri="{FF2B5EF4-FFF2-40B4-BE49-F238E27FC236}">
                      <a16:creationId xmlns:a16="http://schemas.microsoft.com/office/drawing/2014/main" id="{F2502BCE-94A9-4EB6-AF29-CD1A3CF09F38}"/>
                    </a:ext>
                  </a:extLst>
                </p:cNvPr>
                <p:cNvPicPr/>
                <p:nvPr/>
              </p:nvPicPr>
              <p:blipFill>
                <a:blip r:embed="rId21"/>
                <a:stretch>
                  <a:fillRect/>
                </a:stretch>
              </p:blipFill>
              <p:spPr>
                <a:xfrm>
                  <a:off x="3828140" y="5534168"/>
                  <a:ext cx="156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Ink 34">
                  <a:extLst>
                    <a:ext uri="{FF2B5EF4-FFF2-40B4-BE49-F238E27FC236}">
                      <a16:creationId xmlns:a16="http://schemas.microsoft.com/office/drawing/2014/main" id="{F1A22265-EBCD-4321-B437-BEAFE944091F}"/>
                    </a:ext>
                  </a:extLst>
                </p14:cNvPr>
                <p14:cNvContentPartPr/>
                <p14:nvPr/>
              </p14:nvContentPartPr>
              <p14:xfrm>
                <a:off x="4854860" y="5496368"/>
                <a:ext cx="106920" cy="213120"/>
              </p14:xfrm>
            </p:contentPart>
          </mc:Choice>
          <mc:Fallback xmlns="">
            <p:pic>
              <p:nvPicPr>
                <p:cNvPr id="35" name="Ink 34">
                  <a:extLst>
                    <a:ext uri="{FF2B5EF4-FFF2-40B4-BE49-F238E27FC236}">
                      <a16:creationId xmlns:a16="http://schemas.microsoft.com/office/drawing/2014/main" id="{F1A22265-EBCD-4321-B437-BEAFE944091F}"/>
                    </a:ext>
                  </a:extLst>
                </p:cNvPr>
                <p:cNvPicPr/>
                <p:nvPr/>
              </p:nvPicPr>
              <p:blipFill>
                <a:blip r:embed="rId23"/>
                <a:stretch>
                  <a:fillRect/>
                </a:stretch>
              </p:blipFill>
              <p:spPr>
                <a:xfrm>
                  <a:off x="4850540" y="5492048"/>
                  <a:ext cx="1155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Ink 35">
                  <a:extLst>
                    <a:ext uri="{FF2B5EF4-FFF2-40B4-BE49-F238E27FC236}">
                      <a16:creationId xmlns:a16="http://schemas.microsoft.com/office/drawing/2014/main" id="{BAB21942-36C0-44E9-86F7-32D41B58DF9F}"/>
                    </a:ext>
                  </a:extLst>
                </p14:cNvPr>
                <p14:cNvContentPartPr/>
                <p14:nvPr/>
              </p14:nvContentPartPr>
              <p14:xfrm>
                <a:off x="7176500" y="5538488"/>
                <a:ext cx="164880" cy="191880"/>
              </p14:xfrm>
            </p:contentPart>
          </mc:Choice>
          <mc:Fallback xmlns="">
            <p:pic>
              <p:nvPicPr>
                <p:cNvPr id="36" name="Ink 35">
                  <a:extLst>
                    <a:ext uri="{FF2B5EF4-FFF2-40B4-BE49-F238E27FC236}">
                      <a16:creationId xmlns:a16="http://schemas.microsoft.com/office/drawing/2014/main" id="{BAB21942-36C0-44E9-86F7-32D41B58DF9F}"/>
                    </a:ext>
                  </a:extLst>
                </p:cNvPr>
                <p:cNvPicPr/>
                <p:nvPr/>
              </p:nvPicPr>
              <p:blipFill>
                <a:blip r:embed="rId25"/>
                <a:stretch>
                  <a:fillRect/>
                </a:stretch>
              </p:blipFill>
              <p:spPr>
                <a:xfrm>
                  <a:off x="7172180" y="5534168"/>
                  <a:ext cx="173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9" name="Ink 38">
                  <a:extLst>
                    <a:ext uri="{FF2B5EF4-FFF2-40B4-BE49-F238E27FC236}">
                      <a16:creationId xmlns:a16="http://schemas.microsoft.com/office/drawing/2014/main" id="{A3E9A5C0-AE22-4532-BBC3-4AF3FFB0F523}"/>
                    </a:ext>
                  </a:extLst>
                </p14:cNvPr>
                <p14:cNvContentPartPr/>
                <p14:nvPr/>
              </p14:nvContentPartPr>
              <p14:xfrm>
                <a:off x="8143100" y="3909848"/>
                <a:ext cx="126720" cy="239760"/>
              </p14:xfrm>
            </p:contentPart>
          </mc:Choice>
          <mc:Fallback xmlns="">
            <p:pic>
              <p:nvPicPr>
                <p:cNvPr id="39" name="Ink 38">
                  <a:extLst>
                    <a:ext uri="{FF2B5EF4-FFF2-40B4-BE49-F238E27FC236}">
                      <a16:creationId xmlns:a16="http://schemas.microsoft.com/office/drawing/2014/main" id="{A3E9A5C0-AE22-4532-BBC3-4AF3FFB0F523}"/>
                    </a:ext>
                  </a:extLst>
                </p:cNvPr>
                <p:cNvPicPr/>
                <p:nvPr/>
              </p:nvPicPr>
              <p:blipFill>
                <a:blip r:embed="rId27"/>
                <a:stretch>
                  <a:fillRect/>
                </a:stretch>
              </p:blipFill>
              <p:spPr>
                <a:xfrm>
                  <a:off x="8138780" y="3905528"/>
                  <a:ext cx="1353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2" name="Ink 41">
                  <a:extLst>
                    <a:ext uri="{FF2B5EF4-FFF2-40B4-BE49-F238E27FC236}">
                      <a16:creationId xmlns:a16="http://schemas.microsoft.com/office/drawing/2014/main" id="{26F5896C-030F-4B21-86C1-8BECDD53C550}"/>
                    </a:ext>
                  </a:extLst>
                </p14:cNvPr>
                <p14:cNvContentPartPr/>
                <p14:nvPr/>
              </p14:nvContentPartPr>
              <p14:xfrm>
                <a:off x="9319220" y="3846128"/>
                <a:ext cx="162000" cy="294480"/>
              </p14:xfrm>
            </p:contentPart>
          </mc:Choice>
          <mc:Fallback xmlns="">
            <p:pic>
              <p:nvPicPr>
                <p:cNvPr id="42" name="Ink 41">
                  <a:extLst>
                    <a:ext uri="{FF2B5EF4-FFF2-40B4-BE49-F238E27FC236}">
                      <a16:creationId xmlns:a16="http://schemas.microsoft.com/office/drawing/2014/main" id="{26F5896C-030F-4B21-86C1-8BECDD53C550}"/>
                    </a:ext>
                  </a:extLst>
                </p:cNvPr>
                <p:cNvPicPr/>
                <p:nvPr/>
              </p:nvPicPr>
              <p:blipFill>
                <a:blip r:embed="rId29"/>
                <a:stretch>
                  <a:fillRect/>
                </a:stretch>
              </p:blipFill>
              <p:spPr>
                <a:xfrm>
                  <a:off x="9314900" y="3841808"/>
                  <a:ext cx="1706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5" name="Ink 44">
                  <a:extLst>
                    <a:ext uri="{FF2B5EF4-FFF2-40B4-BE49-F238E27FC236}">
                      <a16:creationId xmlns:a16="http://schemas.microsoft.com/office/drawing/2014/main" id="{9327C80D-AC5A-4D11-901F-53EC1C709BC4}"/>
                    </a:ext>
                  </a:extLst>
                </p14:cNvPr>
                <p14:cNvContentPartPr/>
                <p14:nvPr/>
              </p14:nvContentPartPr>
              <p14:xfrm>
                <a:off x="11608460" y="3909128"/>
                <a:ext cx="128880" cy="290520"/>
              </p14:xfrm>
            </p:contentPart>
          </mc:Choice>
          <mc:Fallback xmlns="">
            <p:pic>
              <p:nvPicPr>
                <p:cNvPr id="45" name="Ink 44">
                  <a:extLst>
                    <a:ext uri="{FF2B5EF4-FFF2-40B4-BE49-F238E27FC236}">
                      <a16:creationId xmlns:a16="http://schemas.microsoft.com/office/drawing/2014/main" id="{9327C80D-AC5A-4D11-901F-53EC1C709BC4}"/>
                    </a:ext>
                  </a:extLst>
                </p:cNvPr>
                <p:cNvPicPr/>
                <p:nvPr/>
              </p:nvPicPr>
              <p:blipFill>
                <a:blip r:embed="rId31"/>
                <a:stretch>
                  <a:fillRect/>
                </a:stretch>
              </p:blipFill>
              <p:spPr>
                <a:xfrm>
                  <a:off x="11604140" y="3904808"/>
                  <a:ext cx="137520" cy="299160"/>
                </a:xfrm>
                <a:prstGeom prst="rect">
                  <a:avLst/>
                </a:prstGeom>
              </p:spPr>
            </p:pic>
          </mc:Fallback>
        </mc:AlternateContent>
      </p:grpSp>
      <p:sp>
        <p:nvSpPr>
          <p:cNvPr id="2" name="Title 1">
            <a:extLst>
              <a:ext uri="{FF2B5EF4-FFF2-40B4-BE49-F238E27FC236}">
                <a16:creationId xmlns:a16="http://schemas.microsoft.com/office/drawing/2014/main" id="{F833AE5D-D226-44EE-815E-8119686E46AB}"/>
              </a:ext>
            </a:extLst>
          </p:cNvPr>
          <p:cNvSpPr>
            <a:spLocks noGrp="1"/>
          </p:cNvSpPr>
          <p:nvPr>
            <p:ph type="title"/>
          </p:nvPr>
        </p:nvSpPr>
        <p:spPr>
          <a:xfrm>
            <a:off x="377972" y="-211638"/>
            <a:ext cx="10515600" cy="1325563"/>
          </a:xfrm>
        </p:spPr>
        <p:txBody>
          <a:bodyPr/>
          <a:lstStyle/>
          <a:p>
            <a:r>
              <a:rPr lang="en-CA" dirty="0"/>
              <a:t>General Encoder Decoder Networks </a:t>
            </a:r>
          </a:p>
        </p:txBody>
      </p:sp>
      <p:sp>
        <p:nvSpPr>
          <p:cNvPr id="3" name="Content Placeholder 2">
            <a:extLst>
              <a:ext uri="{FF2B5EF4-FFF2-40B4-BE49-F238E27FC236}">
                <a16:creationId xmlns:a16="http://schemas.microsoft.com/office/drawing/2014/main" id="{01286A4E-E451-4B99-B9E6-C71E265F754F}"/>
              </a:ext>
            </a:extLst>
          </p:cNvPr>
          <p:cNvSpPr>
            <a:spLocks noGrp="1"/>
          </p:cNvSpPr>
          <p:nvPr>
            <p:ph idx="1"/>
          </p:nvPr>
        </p:nvSpPr>
        <p:spPr>
          <a:xfrm>
            <a:off x="147860" y="785567"/>
            <a:ext cx="7227898" cy="4974847"/>
          </a:xfrm>
        </p:spPr>
        <p:txBody>
          <a:bodyPr>
            <a:normAutofit lnSpcReduction="10000"/>
          </a:bodyPr>
          <a:lstStyle/>
          <a:p>
            <a:pPr marL="0" indent="0">
              <a:buNone/>
            </a:pPr>
            <a:r>
              <a:rPr lang="en-US" sz="3200" dirty="0"/>
              <a:t>Abstracting away from these choices</a:t>
            </a:r>
          </a:p>
          <a:p>
            <a:pPr marL="514350" indent="-514350">
              <a:buAutoNum type="arabicPeriod"/>
            </a:pPr>
            <a:r>
              <a:rPr lang="en-US" b="1" dirty="0"/>
              <a:t>Encoder</a:t>
            </a:r>
            <a:r>
              <a:rPr lang="en-US" dirty="0"/>
              <a:t>: accepts an input sequence, </a:t>
            </a:r>
            <a:r>
              <a:rPr lang="en-US" b="1" dirty="0"/>
              <a:t>x</a:t>
            </a:r>
            <a:r>
              <a:rPr lang="en-US" b="1" baseline="-25000" dirty="0"/>
              <a:t>1:n</a:t>
            </a:r>
            <a:r>
              <a:rPr lang="en-US" dirty="0"/>
              <a:t> and generates a corresponding sequence of contextualized representations, </a:t>
            </a:r>
            <a:r>
              <a:rPr lang="en-US" b="1" dirty="0"/>
              <a:t>h</a:t>
            </a:r>
            <a:r>
              <a:rPr lang="en-US" b="1" baseline="-25000" dirty="0"/>
              <a:t>1:n</a:t>
            </a:r>
            <a:r>
              <a:rPr lang="en-US" dirty="0"/>
              <a:t> </a:t>
            </a:r>
          </a:p>
          <a:p>
            <a:pPr marL="514350" indent="-514350">
              <a:buAutoNum type="arabicPeriod"/>
            </a:pPr>
            <a:r>
              <a:rPr lang="en-US" b="1" dirty="0"/>
              <a:t>Context vector c</a:t>
            </a:r>
            <a:r>
              <a:rPr lang="en-US" dirty="0"/>
              <a:t>:  function of </a:t>
            </a:r>
            <a:r>
              <a:rPr lang="en-US" b="1" dirty="0"/>
              <a:t>h</a:t>
            </a:r>
            <a:r>
              <a:rPr lang="en-US" b="1" baseline="-25000" dirty="0"/>
              <a:t>1:n</a:t>
            </a:r>
            <a:r>
              <a:rPr lang="en-US" dirty="0"/>
              <a:t> and conveys the essence of the </a:t>
            </a:r>
            <a:r>
              <a:rPr lang="en-CA" dirty="0"/>
              <a:t>input to the decoder.</a:t>
            </a:r>
          </a:p>
          <a:p>
            <a:pPr marL="514350" indent="-514350">
              <a:buAutoNum type="arabicPeriod"/>
            </a:pPr>
            <a:r>
              <a:rPr lang="en-CA" b="1" dirty="0"/>
              <a:t>D</a:t>
            </a:r>
            <a:r>
              <a:rPr lang="en-US" b="1" dirty="0" err="1"/>
              <a:t>ecoder</a:t>
            </a:r>
            <a:r>
              <a:rPr lang="en-US" dirty="0"/>
              <a:t>: accepts </a:t>
            </a:r>
            <a:r>
              <a:rPr lang="en-US" b="1" dirty="0"/>
              <a:t>c</a:t>
            </a:r>
            <a:r>
              <a:rPr lang="en-US" dirty="0"/>
              <a:t> as input and generates an arbitrary length sequence of hidden states </a:t>
            </a:r>
            <a:r>
              <a:rPr lang="en-US" b="1" dirty="0"/>
              <a:t>h</a:t>
            </a:r>
            <a:r>
              <a:rPr lang="en-US" b="1" baseline="-25000" dirty="0"/>
              <a:t>1:m</a:t>
            </a:r>
            <a:r>
              <a:rPr lang="en-US" dirty="0"/>
              <a:t> from which a corresponding sequence of output </a:t>
            </a:r>
            <a:r>
              <a:rPr lang="en-CA" dirty="0"/>
              <a:t>states </a:t>
            </a:r>
            <a:r>
              <a:rPr lang="en-CA" b="1" dirty="0"/>
              <a:t>y</a:t>
            </a:r>
            <a:r>
              <a:rPr lang="en-US" b="1" baseline="-25000" dirty="0"/>
              <a:t>1:m</a:t>
            </a:r>
            <a:r>
              <a:rPr lang="en-US" dirty="0"/>
              <a:t> </a:t>
            </a:r>
            <a:r>
              <a:rPr lang="en-CA" dirty="0"/>
              <a:t> can be obtained.</a:t>
            </a:r>
          </a:p>
        </p:txBody>
      </p:sp>
      <mc:AlternateContent xmlns:mc="http://schemas.openxmlformats.org/markup-compatibility/2006" xmlns:p14="http://schemas.microsoft.com/office/powerpoint/2010/main">
        <mc:Choice Requires="p14">
          <p:contentPart p14:bwMode="auto" r:id="rId32">
            <p14:nvContentPartPr>
              <p14:cNvPr id="8" name="Ink 7">
                <a:extLst>
                  <a:ext uri="{FF2B5EF4-FFF2-40B4-BE49-F238E27FC236}">
                    <a16:creationId xmlns:a16="http://schemas.microsoft.com/office/drawing/2014/main" id="{72094619-8409-4366-952A-30A2FA4C67B2}"/>
                  </a:ext>
                </a:extLst>
              </p14:cNvPr>
              <p14:cNvContentPartPr/>
              <p14:nvPr/>
            </p14:nvContentPartPr>
            <p14:xfrm>
              <a:off x="708289" y="1421638"/>
              <a:ext cx="1271880" cy="74160"/>
            </p14:xfrm>
          </p:contentPart>
        </mc:Choice>
        <mc:Fallback xmlns="">
          <p:pic>
            <p:nvPicPr>
              <p:cNvPr id="8" name="Ink 7">
                <a:extLst>
                  <a:ext uri="{FF2B5EF4-FFF2-40B4-BE49-F238E27FC236}">
                    <a16:creationId xmlns:a16="http://schemas.microsoft.com/office/drawing/2014/main" id="{72094619-8409-4366-952A-30A2FA4C67B2}"/>
                  </a:ext>
                </a:extLst>
              </p:cNvPr>
              <p:cNvPicPr/>
              <p:nvPr/>
            </p:nvPicPr>
            <p:blipFill>
              <a:blip r:embed="rId33"/>
              <a:stretch>
                <a:fillRect/>
              </a:stretch>
            </p:blipFill>
            <p:spPr>
              <a:xfrm>
                <a:off x="618289" y="1241638"/>
                <a:ext cx="145152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Ink 8">
                <a:extLst>
                  <a:ext uri="{FF2B5EF4-FFF2-40B4-BE49-F238E27FC236}">
                    <a16:creationId xmlns:a16="http://schemas.microsoft.com/office/drawing/2014/main" id="{435CE98F-4958-43A7-B02C-9BEF27AEC8A5}"/>
                  </a:ext>
                </a:extLst>
              </p14:cNvPr>
              <p14:cNvContentPartPr/>
              <p14:nvPr/>
            </p14:nvContentPartPr>
            <p14:xfrm>
              <a:off x="738529" y="3783958"/>
              <a:ext cx="1275840" cy="44280"/>
            </p14:xfrm>
          </p:contentPart>
        </mc:Choice>
        <mc:Fallback xmlns="">
          <p:pic>
            <p:nvPicPr>
              <p:cNvPr id="9" name="Ink 8">
                <a:extLst>
                  <a:ext uri="{FF2B5EF4-FFF2-40B4-BE49-F238E27FC236}">
                    <a16:creationId xmlns:a16="http://schemas.microsoft.com/office/drawing/2014/main" id="{435CE98F-4958-43A7-B02C-9BEF27AEC8A5}"/>
                  </a:ext>
                </a:extLst>
              </p:cNvPr>
              <p:cNvPicPr/>
              <p:nvPr/>
            </p:nvPicPr>
            <p:blipFill>
              <a:blip r:embed="rId35"/>
              <a:stretch>
                <a:fillRect/>
              </a:stretch>
            </p:blipFill>
            <p:spPr>
              <a:xfrm>
                <a:off x="648529" y="3604318"/>
                <a:ext cx="145548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 name="Ink 9">
                <a:extLst>
                  <a:ext uri="{FF2B5EF4-FFF2-40B4-BE49-F238E27FC236}">
                    <a16:creationId xmlns:a16="http://schemas.microsoft.com/office/drawing/2014/main" id="{E33C72C0-A14A-4589-8495-F5AB59F1C692}"/>
                  </a:ext>
                </a:extLst>
              </p14:cNvPr>
              <p14:cNvContentPartPr/>
              <p14:nvPr/>
            </p14:nvContentPartPr>
            <p14:xfrm>
              <a:off x="6134209" y="1531798"/>
              <a:ext cx="451800" cy="360"/>
            </p14:xfrm>
          </p:contentPart>
        </mc:Choice>
        <mc:Fallback xmlns="">
          <p:pic>
            <p:nvPicPr>
              <p:cNvPr id="10" name="Ink 9">
                <a:extLst>
                  <a:ext uri="{FF2B5EF4-FFF2-40B4-BE49-F238E27FC236}">
                    <a16:creationId xmlns:a16="http://schemas.microsoft.com/office/drawing/2014/main" id="{E33C72C0-A14A-4589-8495-F5AB59F1C692}"/>
                  </a:ext>
                </a:extLst>
              </p:cNvPr>
              <p:cNvPicPr/>
              <p:nvPr/>
            </p:nvPicPr>
            <p:blipFill>
              <a:blip r:embed="rId37"/>
              <a:stretch>
                <a:fillRect/>
              </a:stretch>
            </p:blipFill>
            <p:spPr>
              <a:xfrm>
                <a:off x="6062209" y="1387798"/>
                <a:ext cx="5954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Ink 13">
                <a:extLst>
                  <a:ext uri="{FF2B5EF4-FFF2-40B4-BE49-F238E27FC236}">
                    <a16:creationId xmlns:a16="http://schemas.microsoft.com/office/drawing/2014/main" id="{18EAB225-0C40-4A4D-BC85-305D73BF4870}"/>
                  </a:ext>
                </a:extLst>
              </p14:cNvPr>
              <p14:cNvContentPartPr/>
              <p14:nvPr/>
            </p14:nvContentPartPr>
            <p14:xfrm>
              <a:off x="781009" y="2597038"/>
              <a:ext cx="2370240" cy="6480"/>
            </p14:xfrm>
          </p:contentPart>
        </mc:Choice>
        <mc:Fallback xmlns="">
          <p:pic>
            <p:nvPicPr>
              <p:cNvPr id="14" name="Ink 13">
                <a:extLst>
                  <a:ext uri="{FF2B5EF4-FFF2-40B4-BE49-F238E27FC236}">
                    <a16:creationId xmlns:a16="http://schemas.microsoft.com/office/drawing/2014/main" id="{18EAB225-0C40-4A4D-BC85-305D73BF4870}"/>
                  </a:ext>
                </a:extLst>
              </p:cNvPr>
              <p:cNvPicPr/>
              <p:nvPr/>
            </p:nvPicPr>
            <p:blipFill>
              <a:blip r:embed="rId39"/>
              <a:stretch>
                <a:fillRect/>
              </a:stretch>
            </p:blipFill>
            <p:spPr>
              <a:xfrm>
                <a:off x="709369" y="2453398"/>
                <a:ext cx="25138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8" name="Ink 67">
                <a:extLst>
                  <a:ext uri="{FF2B5EF4-FFF2-40B4-BE49-F238E27FC236}">
                    <a16:creationId xmlns:a16="http://schemas.microsoft.com/office/drawing/2014/main" id="{C92A63A6-EE2E-4A14-B201-47357D1C96B9}"/>
                  </a:ext>
                </a:extLst>
              </p14:cNvPr>
              <p14:cNvContentPartPr/>
              <p14:nvPr/>
            </p14:nvContentPartPr>
            <p14:xfrm>
              <a:off x="7424900" y="1376528"/>
              <a:ext cx="551880" cy="877680"/>
            </p14:xfrm>
          </p:contentPart>
        </mc:Choice>
        <mc:Fallback xmlns="">
          <p:pic>
            <p:nvPicPr>
              <p:cNvPr id="68" name="Ink 67">
                <a:extLst>
                  <a:ext uri="{FF2B5EF4-FFF2-40B4-BE49-F238E27FC236}">
                    <a16:creationId xmlns:a16="http://schemas.microsoft.com/office/drawing/2014/main" id="{C92A63A6-EE2E-4A14-B201-47357D1C96B9}"/>
                  </a:ext>
                </a:extLst>
              </p:cNvPr>
              <p:cNvPicPr/>
              <p:nvPr/>
            </p:nvPicPr>
            <p:blipFill>
              <a:blip r:embed="rId41"/>
              <a:stretch>
                <a:fillRect/>
              </a:stretch>
            </p:blipFill>
            <p:spPr>
              <a:xfrm>
                <a:off x="7415900" y="1367528"/>
                <a:ext cx="569520" cy="89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1" name="Ink 70">
                <a:extLst>
                  <a:ext uri="{FF2B5EF4-FFF2-40B4-BE49-F238E27FC236}">
                    <a16:creationId xmlns:a16="http://schemas.microsoft.com/office/drawing/2014/main" id="{BCDE51B8-64AE-4468-9DD3-967CFBC1FF0B}"/>
                  </a:ext>
                </a:extLst>
              </p14:cNvPr>
              <p14:cNvContentPartPr/>
              <p14:nvPr/>
            </p14:nvContentPartPr>
            <p14:xfrm>
              <a:off x="987380" y="5444168"/>
              <a:ext cx="478440" cy="927000"/>
            </p14:xfrm>
          </p:contentPart>
        </mc:Choice>
        <mc:Fallback xmlns="">
          <p:pic>
            <p:nvPicPr>
              <p:cNvPr id="71" name="Ink 70">
                <a:extLst>
                  <a:ext uri="{FF2B5EF4-FFF2-40B4-BE49-F238E27FC236}">
                    <a16:creationId xmlns:a16="http://schemas.microsoft.com/office/drawing/2014/main" id="{BCDE51B8-64AE-4468-9DD3-967CFBC1FF0B}"/>
                  </a:ext>
                </a:extLst>
              </p:cNvPr>
              <p:cNvPicPr/>
              <p:nvPr/>
            </p:nvPicPr>
            <p:blipFill>
              <a:blip r:embed="rId43"/>
              <a:stretch>
                <a:fillRect/>
              </a:stretch>
            </p:blipFill>
            <p:spPr>
              <a:xfrm>
                <a:off x="978733" y="5435528"/>
                <a:ext cx="496093" cy="944640"/>
              </a:xfrm>
              <a:prstGeom prst="rect">
                <a:avLst/>
              </a:prstGeom>
            </p:spPr>
          </p:pic>
        </mc:Fallback>
      </mc:AlternateContent>
    </p:spTree>
    <p:extLst>
      <p:ext uri="{BB962C8B-B14F-4D97-AF65-F5344CB8AC3E}">
        <p14:creationId xmlns:p14="http://schemas.microsoft.com/office/powerpoint/2010/main" val="184454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E902-B251-4E42-909F-BA483F1199D5}"/>
              </a:ext>
            </a:extLst>
          </p:cNvPr>
          <p:cNvSpPr>
            <a:spLocks noGrp="1"/>
          </p:cNvSpPr>
          <p:nvPr>
            <p:ph type="title"/>
          </p:nvPr>
        </p:nvSpPr>
        <p:spPr>
          <a:xfrm>
            <a:off x="-1" y="50232"/>
            <a:ext cx="12290445" cy="1325563"/>
          </a:xfrm>
        </p:spPr>
        <p:txBody>
          <a:bodyPr>
            <a:normAutofit/>
          </a:bodyPr>
          <a:lstStyle/>
          <a:p>
            <a:r>
              <a:rPr lang="en-CA" sz="4000" dirty="0"/>
              <a:t>Stacked architectures are popular choices for Encoders</a:t>
            </a:r>
          </a:p>
        </p:txBody>
      </p:sp>
      <p:sp>
        <p:nvSpPr>
          <p:cNvPr id="3" name="Content Placeholder 2">
            <a:extLst>
              <a:ext uri="{FF2B5EF4-FFF2-40B4-BE49-F238E27FC236}">
                <a16:creationId xmlns:a16="http://schemas.microsoft.com/office/drawing/2014/main" id="{4DF6F877-04FE-4BC6-B7B0-467AD5C1AE1A}"/>
              </a:ext>
            </a:extLst>
          </p:cNvPr>
          <p:cNvSpPr>
            <a:spLocks noGrp="1"/>
          </p:cNvSpPr>
          <p:nvPr>
            <p:ph idx="1"/>
          </p:nvPr>
        </p:nvSpPr>
        <p:spPr>
          <a:xfrm>
            <a:off x="44912" y="1375795"/>
            <a:ext cx="4079339" cy="5297036"/>
          </a:xfrm>
        </p:spPr>
        <p:txBody>
          <a:bodyPr/>
          <a:lstStyle/>
          <a:p>
            <a:pPr marL="0" indent="0">
              <a:buNone/>
            </a:pPr>
            <a:r>
              <a:rPr lang="en-US" b="1" dirty="0"/>
              <a:t>Stacked Bi-LSTMs </a:t>
            </a:r>
          </a:p>
          <a:p>
            <a:r>
              <a:rPr lang="en-US" dirty="0"/>
              <a:t>Contextualized representations for each time step</a:t>
            </a:r>
            <a:r>
              <a:rPr lang="en-US" b="1" dirty="0"/>
              <a:t>: hidden states from top layers </a:t>
            </a:r>
            <a:r>
              <a:rPr lang="en-US" dirty="0"/>
              <a:t>from the forward and backward passes</a:t>
            </a:r>
            <a:endParaRPr lang="en-CA" dirty="0"/>
          </a:p>
        </p:txBody>
      </p:sp>
      <p:grpSp>
        <p:nvGrpSpPr>
          <p:cNvPr id="10" name="Group 9">
            <a:extLst>
              <a:ext uri="{FF2B5EF4-FFF2-40B4-BE49-F238E27FC236}">
                <a16:creationId xmlns:a16="http://schemas.microsoft.com/office/drawing/2014/main" id="{30FC31AA-D28F-432C-84AB-EB69B7D1751D}"/>
              </a:ext>
            </a:extLst>
          </p:cNvPr>
          <p:cNvGrpSpPr/>
          <p:nvPr/>
        </p:nvGrpSpPr>
        <p:grpSpPr>
          <a:xfrm>
            <a:off x="4320757" y="1648528"/>
            <a:ext cx="7027492" cy="5279112"/>
            <a:chOff x="4181478" y="1580519"/>
            <a:chExt cx="6784761" cy="4977571"/>
          </a:xfrm>
        </p:grpSpPr>
        <p:pic>
          <p:nvPicPr>
            <p:cNvPr id="4" name="Picture 3">
              <a:extLst>
                <a:ext uri="{FF2B5EF4-FFF2-40B4-BE49-F238E27FC236}">
                  <a16:creationId xmlns:a16="http://schemas.microsoft.com/office/drawing/2014/main" id="{814B3C8E-FB05-4759-80DA-8FE8D0F29355}"/>
                </a:ext>
              </a:extLst>
            </p:cNvPr>
            <p:cNvPicPr>
              <a:picLocks noChangeAspect="1"/>
            </p:cNvPicPr>
            <p:nvPr/>
          </p:nvPicPr>
          <p:blipFill rotWithShape="1">
            <a:blip r:embed="rId3"/>
            <a:srcRect l="3721" t="10361" r="6370" b="31885"/>
            <a:stretch/>
          </p:blipFill>
          <p:spPr>
            <a:xfrm>
              <a:off x="4181479" y="1580519"/>
              <a:ext cx="6694432" cy="2319305"/>
            </a:xfrm>
            <a:prstGeom prst="rect">
              <a:avLst/>
            </a:prstGeom>
          </p:spPr>
        </p:pic>
        <p:pic>
          <p:nvPicPr>
            <p:cNvPr id="5" name="Picture 4">
              <a:extLst>
                <a:ext uri="{FF2B5EF4-FFF2-40B4-BE49-F238E27FC236}">
                  <a16:creationId xmlns:a16="http://schemas.microsoft.com/office/drawing/2014/main" id="{AE7BF13A-3373-4EA4-81E9-C608ECCE5C1B}"/>
                </a:ext>
              </a:extLst>
            </p:cNvPr>
            <p:cNvPicPr>
              <a:picLocks noChangeAspect="1"/>
            </p:cNvPicPr>
            <p:nvPr/>
          </p:nvPicPr>
          <p:blipFill rotWithShape="1">
            <a:blip r:embed="rId3"/>
            <a:srcRect l="3889" t="10178" r="4990" b="23627"/>
            <a:stretch/>
          </p:blipFill>
          <p:spPr>
            <a:xfrm>
              <a:off x="4181478" y="3899825"/>
              <a:ext cx="6784761" cy="2658265"/>
            </a:xfrm>
            <a:prstGeom prst="rect">
              <a:avLst/>
            </a:prstGeom>
          </p:spPr>
        </p:pic>
      </p:gr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D2DDEE7F-F468-494C-A0B4-82E458A63184}"/>
                  </a:ext>
                </a:extLst>
              </p14:cNvPr>
              <p14:cNvContentPartPr/>
              <p14:nvPr/>
            </p14:nvContentPartPr>
            <p14:xfrm>
              <a:off x="417295" y="2433598"/>
              <a:ext cx="2063160" cy="86400"/>
            </p14:xfrm>
          </p:contentPart>
        </mc:Choice>
        <mc:Fallback xmlns="">
          <p:pic>
            <p:nvPicPr>
              <p:cNvPr id="13" name="Ink 12">
                <a:extLst>
                  <a:ext uri="{FF2B5EF4-FFF2-40B4-BE49-F238E27FC236}">
                    <a16:creationId xmlns:a16="http://schemas.microsoft.com/office/drawing/2014/main" id="{D2DDEE7F-F468-494C-A0B4-82E458A63184}"/>
                  </a:ext>
                </a:extLst>
              </p:cNvPr>
              <p:cNvPicPr/>
              <p:nvPr/>
            </p:nvPicPr>
            <p:blipFill>
              <a:blip r:embed="rId5"/>
              <a:stretch>
                <a:fillRect/>
              </a:stretch>
            </p:blipFill>
            <p:spPr>
              <a:xfrm>
                <a:off x="345655" y="2289958"/>
                <a:ext cx="220680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8ED49786-6E58-47AC-8886-3F06479AE6D8}"/>
                  </a:ext>
                </a:extLst>
              </p14:cNvPr>
              <p14:cNvContentPartPr/>
              <p14:nvPr/>
            </p14:nvContentPartPr>
            <p14:xfrm>
              <a:off x="362935" y="2851918"/>
              <a:ext cx="2237040" cy="62640"/>
            </p14:xfrm>
          </p:contentPart>
        </mc:Choice>
        <mc:Fallback xmlns="">
          <p:pic>
            <p:nvPicPr>
              <p:cNvPr id="14" name="Ink 13">
                <a:extLst>
                  <a:ext uri="{FF2B5EF4-FFF2-40B4-BE49-F238E27FC236}">
                    <a16:creationId xmlns:a16="http://schemas.microsoft.com/office/drawing/2014/main" id="{8ED49786-6E58-47AC-8886-3F06479AE6D8}"/>
                  </a:ext>
                </a:extLst>
              </p:cNvPr>
              <p:cNvPicPr/>
              <p:nvPr/>
            </p:nvPicPr>
            <p:blipFill>
              <a:blip r:embed="rId7"/>
              <a:stretch>
                <a:fillRect/>
              </a:stretch>
            </p:blipFill>
            <p:spPr>
              <a:xfrm>
                <a:off x="291295" y="2707918"/>
                <a:ext cx="23806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0F92AE2F-7E00-4B66-93AF-134FE025B665}"/>
                  </a:ext>
                </a:extLst>
              </p14:cNvPr>
              <p14:cNvContentPartPr/>
              <p14:nvPr/>
            </p14:nvContentPartPr>
            <p14:xfrm>
              <a:off x="4813975" y="1640878"/>
              <a:ext cx="144720" cy="360"/>
            </p14:xfrm>
          </p:contentPart>
        </mc:Choice>
        <mc:Fallback xmlns="">
          <p:pic>
            <p:nvPicPr>
              <p:cNvPr id="15" name="Ink 14">
                <a:extLst>
                  <a:ext uri="{FF2B5EF4-FFF2-40B4-BE49-F238E27FC236}">
                    <a16:creationId xmlns:a16="http://schemas.microsoft.com/office/drawing/2014/main" id="{0F92AE2F-7E00-4B66-93AF-134FE025B665}"/>
                  </a:ext>
                </a:extLst>
              </p:cNvPr>
              <p:cNvPicPr/>
              <p:nvPr/>
            </p:nvPicPr>
            <p:blipFill>
              <a:blip r:embed="rId9"/>
              <a:stretch>
                <a:fillRect/>
              </a:stretch>
            </p:blipFill>
            <p:spPr>
              <a:xfrm>
                <a:off x="4742335" y="1496878"/>
                <a:ext cx="2883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73E3E399-193D-4BE2-AB85-ABB7E492BA1F}"/>
                  </a:ext>
                </a:extLst>
              </p14:cNvPr>
              <p14:cNvContentPartPr/>
              <p14:nvPr/>
            </p14:nvContentPartPr>
            <p14:xfrm>
              <a:off x="5843575" y="1598758"/>
              <a:ext cx="278280" cy="36360"/>
            </p14:xfrm>
          </p:contentPart>
        </mc:Choice>
        <mc:Fallback xmlns="">
          <p:pic>
            <p:nvPicPr>
              <p:cNvPr id="16" name="Ink 15">
                <a:extLst>
                  <a:ext uri="{FF2B5EF4-FFF2-40B4-BE49-F238E27FC236}">
                    <a16:creationId xmlns:a16="http://schemas.microsoft.com/office/drawing/2014/main" id="{73E3E399-193D-4BE2-AB85-ABB7E492BA1F}"/>
                  </a:ext>
                </a:extLst>
              </p:cNvPr>
              <p:cNvPicPr/>
              <p:nvPr/>
            </p:nvPicPr>
            <p:blipFill>
              <a:blip r:embed="rId11"/>
              <a:stretch>
                <a:fillRect/>
              </a:stretch>
            </p:blipFill>
            <p:spPr>
              <a:xfrm>
                <a:off x="5771935" y="1454758"/>
                <a:ext cx="4219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4198835E-AD7C-48BC-AC9D-EDC6D5E32E79}"/>
                  </a:ext>
                </a:extLst>
              </p14:cNvPr>
              <p14:cNvContentPartPr/>
              <p14:nvPr/>
            </p14:nvContentPartPr>
            <p14:xfrm>
              <a:off x="6952015" y="1646638"/>
              <a:ext cx="214560" cy="360"/>
            </p14:xfrm>
          </p:contentPart>
        </mc:Choice>
        <mc:Fallback xmlns="">
          <p:pic>
            <p:nvPicPr>
              <p:cNvPr id="17" name="Ink 16">
                <a:extLst>
                  <a:ext uri="{FF2B5EF4-FFF2-40B4-BE49-F238E27FC236}">
                    <a16:creationId xmlns:a16="http://schemas.microsoft.com/office/drawing/2014/main" id="{4198835E-AD7C-48BC-AC9D-EDC6D5E32E79}"/>
                  </a:ext>
                </a:extLst>
              </p:cNvPr>
              <p:cNvPicPr/>
              <p:nvPr/>
            </p:nvPicPr>
            <p:blipFill>
              <a:blip r:embed="rId13"/>
              <a:stretch>
                <a:fillRect/>
              </a:stretch>
            </p:blipFill>
            <p:spPr>
              <a:xfrm>
                <a:off x="6880015" y="1502998"/>
                <a:ext cx="3582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0D4DF9F3-AD7C-4575-9681-9C39851FDEBA}"/>
                  </a:ext>
                </a:extLst>
              </p14:cNvPr>
              <p14:cNvContentPartPr/>
              <p14:nvPr/>
            </p14:nvContentPartPr>
            <p14:xfrm>
              <a:off x="10760815" y="1604518"/>
              <a:ext cx="185040" cy="360"/>
            </p14:xfrm>
          </p:contentPart>
        </mc:Choice>
        <mc:Fallback xmlns="">
          <p:pic>
            <p:nvPicPr>
              <p:cNvPr id="18" name="Ink 17">
                <a:extLst>
                  <a:ext uri="{FF2B5EF4-FFF2-40B4-BE49-F238E27FC236}">
                    <a16:creationId xmlns:a16="http://schemas.microsoft.com/office/drawing/2014/main" id="{0D4DF9F3-AD7C-4575-9681-9C39851FDEBA}"/>
                  </a:ext>
                </a:extLst>
              </p:cNvPr>
              <p:cNvPicPr/>
              <p:nvPr/>
            </p:nvPicPr>
            <p:blipFill>
              <a:blip r:embed="rId15"/>
              <a:stretch>
                <a:fillRect/>
              </a:stretch>
            </p:blipFill>
            <p:spPr>
              <a:xfrm>
                <a:off x="10688815" y="1460878"/>
                <a:ext cx="3286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165F70BB-604D-4191-B822-7E00C7891411}"/>
                  </a:ext>
                </a:extLst>
              </p14:cNvPr>
              <p14:cNvContentPartPr/>
              <p14:nvPr/>
            </p14:nvContentPartPr>
            <p14:xfrm>
              <a:off x="10887535" y="2651758"/>
              <a:ext cx="93960" cy="360"/>
            </p14:xfrm>
          </p:contentPart>
        </mc:Choice>
        <mc:Fallback xmlns="">
          <p:pic>
            <p:nvPicPr>
              <p:cNvPr id="19" name="Ink 18">
                <a:extLst>
                  <a:ext uri="{FF2B5EF4-FFF2-40B4-BE49-F238E27FC236}">
                    <a16:creationId xmlns:a16="http://schemas.microsoft.com/office/drawing/2014/main" id="{165F70BB-604D-4191-B822-7E00C7891411}"/>
                  </a:ext>
                </a:extLst>
              </p:cNvPr>
              <p:cNvPicPr/>
              <p:nvPr/>
            </p:nvPicPr>
            <p:blipFill>
              <a:blip r:embed="rId17"/>
              <a:stretch>
                <a:fillRect/>
              </a:stretch>
            </p:blipFill>
            <p:spPr>
              <a:xfrm>
                <a:off x="10815895" y="2508118"/>
                <a:ext cx="237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0232DF05-0227-43F9-881F-79AD4422DB6D}"/>
                  </a:ext>
                </a:extLst>
              </p14:cNvPr>
              <p14:cNvContentPartPr/>
              <p14:nvPr/>
            </p14:nvContentPartPr>
            <p14:xfrm>
              <a:off x="10675495" y="3233158"/>
              <a:ext cx="97200" cy="360"/>
            </p14:xfrm>
          </p:contentPart>
        </mc:Choice>
        <mc:Fallback xmlns="">
          <p:pic>
            <p:nvPicPr>
              <p:cNvPr id="20" name="Ink 19">
                <a:extLst>
                  <a:ext uri="{FF2B5EF4-FFF2-40B4-BE49-F238E27FC236}">
                    <a16:creationId xmlns:a16="http://schemas.microsoft.com/office/drawing/2014/main" id="{0232DF05-0227-43F9-881F-79AD4422DB6D}"/>
                  </a:ext>
                </a:extLst>
              </p:cNvPr>
              <p:cNvPicPr/>
              <p:nvPr/>
            </p:nvPicPr>
            <p:blipFill>
              <a:blip r:embed="rId17"/>
              <a:stretch>
                <a:fillRect/>
              </a:stretch>
            </p:blipFill>
            <p:spPr>
              <a:xfrm>
                <a:off x="10603855" y="3089518"/>
                <a:ext cx="240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E746B461-25D9-4EB2-B9E5-E071986ABF6D}"/>
                  </a:ext>
                </a:extLst>
              </p14:cNvPr>
              <p14:cNvContentPartPr/>
              <p14:nvPr/>
            </p14:nvContentPartPr>
            <p14:xfrm>
              <a:off x="7066855" y="2615758"/>
              <a:ext cx="114480" cy="360"/>
            </p14:xfrm>
          </p:contentPart>
        </mc:Choice>
        <mc:Fallback xmlns="">
          <p:pic>
            <p:nvPicPr>
              <p:cNvPr id="21" name="Ink 20">
                <a:extLst>
                  <a:ext uri="{FF2B5EF4-FFF2-40B4-BE49-F238E27FC236}">
                    <a16:creationId xmlns:a16="http://schemas.microsoft.com/office/drawing/2014/main" id="{E746B461-25D9-4EB2-B9E5-E071986ABF6D}"/>
                  </a:ext>
                </a:extLst>
              </p:cNvPr>
              <p:cNvPicPr/>
              <p:nvPr/>
            </p:nvPicPr>
            <p:blipFill>
              <a:blip r:embed="rId20"/>
              <a:stretch>
                <a:fillRect/>
              </a:stretch>
            </p:blipFill>
            <p:spPr>
              <a:xfrm>
                <a:off x="6994855" y="2471758"/>
                <a:ext cx="2581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69BA03BD-F0A1-41FC-94AD-6F82F0CF3F26}"/>
                  </a:ext>
                </a:extLst>
              </p14:cNvPr>
              <p14:cNvContentPartPr/>
              <p14:nvPr/>
            </p14:nvContentPartPr>
            <p14:xfrm>
              <a:off x="6896935" y="3215518"/>
              <a:ext cx="105120" cy="24840"/>
            </p14:xfrm>
          </p:contentPart>
        </mc:Choice>
        <mc:Fallback xmlns="">
          <p:pic>
            <p:nvPicPr>
              <p:cNvPr id="22" name="Ink 21">
                <a:extLst>
                  <a:ext uri="{FF2B5EF4-FFF2-40B4-BE49-F238E27FC236}">
                    <a16:creationId xmlns:a16="http://schemas.microsoft.com/office/drawing/2014/main" id="{69BA03BD-F0A1-41FC-94AD-6F82F0CF3F26}"/>
                  </a:ext>
                </a:extLst>
              </p:cNvPr>
              <p:cNvPicPr/>
              <p:nvPr/>
            </p:nvPicPr>
            <p:blipFill>
              <a:blip r:embed="rId22"/>
              <a:stretch>
                <a:fillRect/>
              </a:stretch>
            </p:blipFill>
            <p:spPr>
              <a:xfrm>
                <a:off x="6824935" y="3071518"/>
                <a:ext cx="2487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A9E8CE32-A39E-418A-820A-5D31D8B4EC9E}"/>
                  </a:ext>
                </a:extLst>
              </p14:cNvPr>
              <p14:cNvContentPartPr/>
              <p14:nvPr/>
            </p14:nvContentPartPr>
            <p14:xfrm>
              <a:off x="5976775" y="2615038"/>
              <a:ext cx="116640" cy="12600"/>
            </p14:xfrm>
          </p:contentPart>
        </mc:Choice>
        <mc:Fallback xmlns="">
          <p:pic>
            <p:nvPicPr>
              <p:cNvPr id="23" name="Ink 22">
                <a:extLst>
                  <a:ext uri="{FF2B5EF4-FFF2-40B4-BE49-F238E27FC236}">
                    <a16:creationId xmlns:a16="http://schemas.microsoft.com/office/drawing/2014/main" id="{A9E8CE32-A39E-418A-820A-5D31D8B4EC9E}"/>
                  </a:ext>
                </a:extLst>
              </p:cNvPr>
              <p:cNvPicPr/>
              <p:nvPr/>
            </p:nvPicPr>
            <p:blipFill>
              <a:blip r:embed="rId24"/>
              <a:stretch>
                <a:fillRect/>
              </a:stretch>
            </p:blipFill>
            <p:spPr>
              <a:xfrm>
                <a:off x="5905135" y="2471398"/>
                <a:ext cx="260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C83679D7-BE3A-4D85-9362-C94F01ED067D}"/>
                  </a:ext>
                </a:extLst>
              </p14:cNvPr>
              <p14:cNvContentPartPr/>
              <p14:nvPr/>
            </p14:nvContentPartPr>
            <p14:xfrm>
              <a:off x="5758615" y="3191038"/>
              <a:ext cx="145440" cy="27360"/>
            </p14:xfrm>
          </p:contentPart>
        </mc:Choice>
        <mc:Fallback xmlns="">
          <p:pic>
            <p:nvPicPr>
              <p:cNvPr id="24" name="Ink 23">
                <a:extLst>
                  <a:ext uri="{FF2B5EF4-FFF2-40B4-BE49-F238E27FC236}">
                    <a16:creationId xmlns:a16="http://schemas.microsoft.com/office/drawing/2014/main" id="{C83679D7-BE3A-4D85-9362-C94F01ED067D}"/>
                  </a:ext>
                </a:extLst>
              </p:cNvPr>
              <p:cNvPicPr/>
              <p:nvPr/>
            </p:nvPicPr>
            <p:blipFill>
              <a:blip r:embed="rId26"/>
              <a:stretch>
                <a:fillRect/>
              </a:stretch>
            </p:blipFill>
            <p:spPr>
              <a:xfrm>
                <a:off x="5686615" y="3047398"/>
                <a:ext cx="2890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32D24D07-15EE-46B0-8331-F88028C16911}"/>
                  </a:ext>
                </a:extLst>
              </p14:cNvPr>
              <p14:cNvContentPartPr/>
              <p14:nvPr/>
            </p14:nvContentPartPr>
            <p14:xfrm>
              <a:off x="4910815" y="2597398"/>
              <a:ext cx="77400" cy="360"/>
            </p14:xfrm>
          </p:contentPart>
        </mc:Choice>
        <mc:Fallback xmlns="">
          <p:pic>
            <p:nvPicPr>
              <p:cNvPr id="25" name="Ink 24">
                <a:extLst>
                  <a:ext uri="{FF2B5EF4-FFF2-40B4-BE49-F238E27FC236}">
                    <a16:creationId xmlns:a16="http://schemas.microsoft.com/office/drawing/2014/main" id="{32D24D07-15EE-46B0-8331-F88028C16911}"/>
                  </a:ext>
                </a:extLst>
              </p:cNvPr>
              <p:cNvPicPr/>
              <p:nvPr/>
            </p:nvPicPr>
            <p:blipFill>
              <a:blip r:embed="rId28"/>
              <a:stretch>
                <a:fillRect/>
              </a:stretch>
            </p:blipFill>
            <p:spPr>
              <a:xfrm>
                <a:off x="4838815" y="2453398"/>
                <a:ext cx="221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355BAF10-BB53-4F75-97FD-C6CCF4AB8D91}"/>
                  </a:ext>
                </a:extLst>
              </p14:cNvPr>
              <p14:cNvContentPartPr/>
              <p14:nvPr/>
            </p14:nvContentPartPr>
            <p14:xfrm>
              <a:off x="4698775" y="3228478"/>
              <a:ext cx="104760" cy="11160"/>
            </p14:xfrm>
          </p:contentPart>
        </mc:Choice>
        <mc:Fallback xmlns="">
          <p:pic>
            <p:nvPicPr>
              <p:cNvPr id="26" name="Ink 25">
                <a:extLst>
                  <a:ext uri="{FF2B5EF4-FFF2-40B4-BE49-F238E27FC236}">
                    <a16:creationId xmlns:a16="http://schemas.microsoft.com/office/drawing/2014/main" id="{355BAF10-BB53-4F75-97FD-C6CCF4AB8D91}"/>
                  </a:ext>
                </a:extLst>
              </p:cNvPr>
              <p:cNvPicPr/>
              <p:nvPr/>
            </p:nvPicPr>
            <p:blipFill>
              <a:blip r:embed="rId30"/>
              <a:stretch>
                <a:fillRect/>
              </a:stretch>
            </p:blipFill>
            <p:spPr>
              <a:xfrm>
                <a:off x="4627135" y="3084838"/>
                <a:ext cx="248400" cy="298800"/>
              </a:xfrm>
              <a:prstGeom prst="rect">
                <a:avLst/>
              </a:prstGeom>
            </p:spPr>
          </p:pic>
        </mc:Fallback>
      </mc:AlternateContent>
      <p:sp>
        <p:nvSpPr>
          <p:cNvPr id="6" name="Date Placeholder 5">
            <a:extLst>
              <a:ext uri="{FF2B5EF4-FFF2-40B4-BE49-F238E27FC236}">
                <a16:creationId xmlns:a16="http://schemas.microsoft.com/office/drawing/2014/main" id="{837900F4-3A83-4622-8FF7-5DFAF0B79D48}"/>
              </a:ext>
            </a:extLst>
          </p:cNvPr>
          <p:cNvSpPr>
            <a:spLocks noGrp="1"/>
          </p:cNvSpPr>
          <p:nvPr>
            <p:ph type="dt" sz="half" idx="10"/>
          </p:nvPr>
        </p:nvSpPr>
        <p:spPr>
          <a:xfrm>
            <a:off x="150980" y="6332521"/>
            <a:ext cx="2743200" cy="365125"/>
          </a:xfrm>
        </p:spPr>
        <p:txBody>
          <a:bodyPr/>
          <a:lstStyle/>
          <a:p>
            <a:fld id="{227C2E9F-E383-447F-8CE2-6637FD07DFD2}" type="datetime1">
              <a:rPr lang="en-US" smtClean="0"/>
              <a:t>11/2/2021</a:t>
            </a:fld>
            <a:endParaRPr lang="en-CA" dirty="0"/>
          </a:p>
        </p:txBody>
      </p:sp>
      <p:sp>
        <p:nvSpPr>
          <p:cNvPr id="7" name="Footer Placeholder 6">
            <a:extLst>
              <a:ext uri="{FF2B5EF4-FFF2-40B4-BE49-F238E27FC236}">
                <a16:creationId xmlns:a16="http://schemas.microsoft.com/office/drawing/2014/main" id="{66AE258C-78B9-4015-87B6-BF635E731E5D}"/>
              </a:ext>
            </a:extLst>
          </p:cNvPr>
          <p:cNvSpPr>
            <a:spLocks noGrp="1"/>
          </p:cNvSpPr>
          <p:nvPr>
            <p:ph type="ftr" sz="quarter" idx="11"/>
          </p:nvPr>
        </p:nvSpPr>
        <p:spPr>
          <a:xfrm>
            <a:off x="0" y="6339187"/>
            <a:ext cx="4114800" cy="365125"/>
          </a:xfrm>
        </p:spPr>
        <p:txBody>
          <a:bodyPr/>
          <a:lstStyle/>
          <a:p>
            <a:r>
              <a:rPr lang="en-CA" dirty="0"/>
              <a:t>CPSC503 Winter 2021</a:t>
            </a:r>
          </a:p>
        </p:txBody>
      </p:sp>
      <p:sp>
        <p:nvSpPr>
          <p:cNvPr id="8" name="Slide Number Placeholder 7">
            <a:extLst>
              <a:ext uri="{FF2B5EF4-FFF2-40B4-BE49-F238E27FC236}">
                <a16:creationId xmlns:a16="http://schemas.microsoft.com/office/drawing/2014/main" id="{FEE3326B-AE29-4641-807F-1BD32CA123FF}"/>
              </a:ext>
            </a:extLst>
          </p:cNvPr>
          <p:cNvSpPr>
            <a:spLocks noGrp="1"/>
          </p:cNvSpPr>
          <p:nvPr>
            <p:ph type="sldNum" sz="quarter" idx="12"/>
          </p:nvPr>
        </p:nvSpPr>
        <p:spPr>
          <a:xfrm>
            <a:off x="9352495" y="6339187"/>
            <a:ext cx="2743200" cy="365125"/>
          </a:xfrm>
        </p:spPr>
        <p:txBody>
          <a:bodyPr/>
          <a:lstStyle/>
          <a:p>
            <a:fld id="{C79E7FD9-0062-48F3-88D9-1AA82886013F}" type="slidenum">
              <a:rPr lang="en-CA" smtClean="0"/>
              <a:t>12</a:t>
            </a:fld>
            <a:endParaRPr lang="en-CA" dirty="0"/>
          </a:p>
        </p:txBody>
      </p:sp>
      <p:sp>
        <p:nvSpPr>
          <p:cNvPr id="27" name="Content Placeholder 2">
            <a:extLst>
              <a:ext uri="{FF2B5EF4-FFF2-40B4-BE49-F238E27FC236}">
                <a16:creationId xmlns:a16="http://schemas.microsoft.com/office/drawing/2014/main" id="{E075BA21-113B-43D6-85E0-8EA71CEE5637}"/>
              </a:ext>
            </a:extLst>
          </p:cNvPr>
          <p:cNvSpPr txBox="1">
            <a:spLocks/>
          </p:cNvSpPr>
          <p:nvPr/>
        </p:nvSpPr>
        <p:spPr>
          <a:xfrm>
            <a:off x="276952" y="4987409"/>
            <a:ext cx="2343845" cy="1125837"/>
          </a:xfrm>
          <a:prstGeom prst="rect">
            <a:avLst/>
          </a:prstGeom>
          <a:solidFill>
            <a:schemeClr val="accent4">
              <a:lumMod val="40000"/>
              <a:lumOff val="6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Later in this Class:</a:t>
            </a:r>
          </a:p>
          <a:p>
            <a:pPr marL="0" indent="0">
              <a:buNone/>
            </a:pPr>
            <a:r>
              <a:rPr lang="en-US" b="1" dirty="0"/>
              <a:t>Transformers</a:t>
            </a:r>
            <a:endParaRPr lang="en-US" dirty="0"/>
          </a:p>
        </p:txBody>
      </p:sp>
    </p:spTree>
    <p:extLst>
      <p:ext uri="{BB962C8B-B14F-4D97-AF65-F5344CB8AC3E}">
        <p14:creationId xmlns:p14="http://schemas.microsoft.com/office/powerpoint/2010/main" val="98617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B4CF-76D9-4F36-9C90-EE12B7EC739F}"/>
              </a:ext>
            </a:extLst>
          </p:cNvPr>
          <p:cNvSpPr>
            <a:spLocks noGrp="1"/>
          </p:cNvSpPr>
          <p:nvPr>
            <p:ph type="title"/>
          </p:nvPr>
        </p:nvSpPr>
        <p:spPr>
          <a:xfrm>
            <a:off x="220525" y="39834"/>
            <a:ext cx="10515600" cy="1325563"/>
          </a:xfrm>
        </p:spPr>
        <p:txBody>
          <a:bodyPr/>
          <a:lstStyle/>
          <a:p>
            <a:r>
              <a:rPr lang="en-CA" dirty="0"/>
              <a:t>Decoder Basic Design</a:t>
            </a:r>
          </a:p>
        </p:txBody>
      </p:sp>
      <p:pic>
        <p:nvPicPr>
          <p:cNvPr id="4" name="Picture 3">
            <a:extLst>
              <a:ext uri="{FF2B5EF4-FFF2-40B4-BE49-F238E27FC236}">
                <a16:creationId xmlns:a16="http://schemas.microsoft.com/office/drawing/2014/main" id="{C1D195FB-BF76-49DD-B934-EB7337C36CD8}"/>
              </a:ext>
            </a:extLst>
          </p:cNvPr>
          <p:cNvPicPr>
            <a:picLocks noChangeAspect="1"/>
          </p:cNvPicPr>
          <p:nvPr/>
        </p:nvPicPr>
        <p:blipFill rotWithShape="1">
          <a:blip r:embed="rId3"/>
          <a:srcRect r="43431" b="67002"/>
          <a:stretch/>
        </p:blipFill>
        <p:spPr>
          <a:xfrm>
            <a:off x="282497" y="2613443"/>
            <a:ext cx="2257338" cy="1116888"/>
          </a:xfrm>
          <a:prstGeom prst="rect">
            <a:avLst/>
          </a:prstGeom>
        </p:spPr>
      </p:pic>
      <p:grpSp>
        <p:nvGrpSpPr>
          <p:cNvPr id="8" name="Group 7">
            <a:extLst>
              <a:ext uri="{FF2B5EF4-FFF2-40B4-BE49-F238E27FC236}">
                <a16:creationId xmlns:a16="http://schemas.microsoft.com/office/drawing/2014/main" id="{7435AEBD-1FD4-43B8-BAD4-22D518CA9F28}"/>
              </a:ext>
            </a:extLst>
          </p:cNvPr>
          <p:cNvGrpSpPr/>
          <p:nvPr/>
        </p:nvGrpSpPr>
        <p:grpSpPr>
          <a:xfrm>
            <a:off x="2737137" y="989462"/>
            <a:ext cx="7835479" cy="5328017"/>
            <a:chOff x="4081494" y="590645"/>
            <a:chExt cx="7595815" cy="4723391"/>
          </a:xfrm>
        </p:grpSpPr>
        <p:grpSp>
          <p:nvGrpSpPr>
            <p:cNvPr id="6" name="Group 5">
              <a:extLst>
                <a:ext uri="{FF2B5EF4-FFF2-40B4-BE49-F238E27FC236}">
                  <a16:creationId xmlns:a16="http://schemas.microsoft.com/office/drawing/2014/main" id="{50B30093-A8C3-4C3C-9B9E-DABC0C622439}"/>
                </a:ext>
              </a:extLst>
            </p:cNvPr>
            <p:cNvGrpSpPr/>
            <p:nvPr/>
          </p:nvGrpSpPr>
          <p:grpSpPr>
            <a:xfrm>
              <a:off x="4081494" y="590645"/>
              <a:ext cx="7595815" cy="4723391"/>
              <a:chOff x="4321158" y="39834"/>
              <a:chExt cx="7595815" cy="4723391"/>
            </a:xfrm>
          </p:grpSpPr>
          <p:pic>
            <p:nvPicPr>
              <p:cNvPr id="5" name="Picture 4">
                <a:extLst>
                  <a:ext uri="{FF2B5EF4-FFF2-40B4-BE49-F238E27FC236}">
                    <a16:creationId xmlns:a16="http://schemas.microsoft.com/office/drawing/2014/main" id="{6FD432A0-75BB-4673-A903-DBB8A0FD4BE8}"/>
                  </a:ext>
                </a:extLst>
              </p:cNvPr>
              <p:cNvPicPr>
                <a:picLocks noChangeAspect="1"/>
              </p:cNvPicPr>
              <p:nvPr/>
            </p:nvPicPr>
            <p:blipFill rotWithShape="1">
              <a:blip r:embed="rId4"/>
              <a:srcRect l="29218" t="2975" r="8704" b="26776"/>
              <a:stretch/>
            </p:blipFill>
            <p:spPr>
              <a:xfrm>
                <a:off x="4321158" y="39834"/>
                <a:ext cx="7595815" cy="4723391"/>
              </a:xfrm>
              <a:prstGeom prst="rect">
                <a:avLst/>
              </a:prstGeom>
            </p:spPr>
          </p:pic>
          <p:pic>
            <p:nvPicPr>
              <p:cNvPr id="20" name="Picture 19">
                <a:extLst>
                  <a:ext uri="{FF2B5EF4-FFF2-40B4-BE49-F238E27FC236}">
                    <a16:creationId xmlns:a16="http://schemas.microsoft.com/office/drawing/2014/main" id="{96543F1F-D6B9-4701-9E48-F3A3C607B572}"/>
                  </a:ext>
                </a:extLst>
              </p:cNvPr>
              <p:cNvPicPr>
                <a:picLocks noChangeAspect="1"/>
              </p:cNvPicPr>
              <p:nvPr/>
            </p:nvPicPr>
            <p:blipFill rotWithShape="1">
              <a:blip r:embed="rId3"/>
              <a:srcRect l="32631" t="1727" r="54870" b="82391"/>
              <a:stretch/>
            </p:blipFill>
            <p:spPr>
              <a:xfrm>
                <a:off x="5034020" y="2361723"/>
                <a:ext cx="402504" cy="433809"/>
              </a:xfrm>
              <a:prstGeom prst="rect">
                <a:avLst/>
              </a:prstGeom>
            </p:spPr>
          </p:pic>
          <p:pic>
            <p:nvPicPr>
              <p:cNvPr id="21" name="Picture 20">
                <a:extLst>
                  <a:ext uri="{FF2B5EF4-FFF2-40B4-BE49-F238E27FC236}">
                    <a16:creationId xmlns:a16="http://schemas.microsoft.com/office/drawing/2014/main" id="{6C7495F5-A900-424A-9CC9-62A2FDEFBD5A}"/>
                  </a:ext>
                </a:extLst>
              </p:cNvPr>
              <p:cNvPicPr>
                <a:picLocks noChangeAspect="1"/>
              </p:cNvPicPr>
              <p:nvPr/>
            </p:nvPicPr>
            <p:blipFill rotWithShape="1">
              <a:blip r:embed="rId3"/>
              <a:srcRect l="6159" t="14940" r="80925" b="68195"/>
              <a:stretch/>
            </p:blipFill>
            <p:spPr>
              <a:xfrm>
                <a:off x="6283151" y="2375608"/>
                <a:ext cx="391692" cy="433809"/>
              </a:xfrm>
              <a:prstGeom prst="rect">
                <a:avLst/>
              </a:prstGeom>
            </p:spPr>
          </p:pic>
        </p:grpSp>
        <p:sp>
          <p:nvSpPr>
            <p:cNvPr id="22" name="TextBox 21">
              <a:extLst>
                <a:ext uri="{FF2B5EF4-FFF2-40B4-BE49-F238E27FC236}">
                  <a16:creationId xmlns:a16="http://schemas.microsoft.com/office/drawing/2014/main" id="{290BA136-E184-4A75-A6A5-5E2642D393CB}"/>
                </a:ext>
              </a:extLst>
            </p:cNvPr>
            <p:cNvSpPr txBox="1"/>
            <p:nvPr/>
          </p:nvSpPr>
          <p:spPr>
            <a:xfrm>
              <a:off x="4081494" y="1957953"/>
              <a:ext cx="1659933" cy="923330"/>
            </a:xfrm>
            <a:prstGeom prst="rect">
              <a:avLst/>
            </a:prstGeom>
            <a:noFill/>
          </p:spPr>
          <p:txBody>
            <a:bodyPr wrap="square" rtlCol="0">
              <a:spAutoFit/>
            </a:bodyPr>
            <a:lstStyle/>
            <a:p>
              <a:r>
                <a:rPr lang="en-CA" dirty="0"/>
                <a:t>Last hidden state of the encoder</a:t>
              </a:r>
            </a:p>
          </p:txBody>
        </p:sp>
        <p:sp>
          <p:nvSpPr>
            <p:cNvPr id="23" name="TextBox 22">
              <a:extLst>
                <a:ext uri="{FF2B5EF4-FFF2-40B4-BE49-F238E27FC236}">
                  <a16:creationId xmlns:a16="http://schemas.microsoft.com/office/drawing/2014/main" id="{C04AA7AC-71F6-4CC4-893E-94167448297F}"/>
                </a:ext>
              </a:extLst>
            </p:cNvPr>
            <p:cNvSpPr txBox="1"/>
            <p:nvPr/>
          </p:nvSpPr>
          <p:spPr>
            <a:xfrm>
              <a:off x="5822748" y="3545316"/>
              <a:ext cx="1819817" cy="646331"/>
            </a:xfrm>
            <a:prstGeom prst="rect">
              <a:avLst/>
            </a:prstGeom>
            <a:noFill/>
          </p:spPr>
          <p:txBody>
            <a:bodyPr wrap="square" rtlCol="0">
              <a:spAutoFit/>
            </a:bodyPr>
            <a:lstStyle/>
            <a:p>
              <a:r>
                <a:rPr lang="en-CA" dirty="0"/>
                <a:t>First hidden state of the decoder</a:t>
              </a:r>
            </a:p>
          </p:txBody>
        </p:sp>
        <p:sp>
          <p:nvSpPr>
            <p:cNvPr id="7" name="TextBox 6">
              <a:extLst>
                <a:ext uri="{FF2B5EF4-FFF2-40B4-BE49-F238E27FC236}">
                  <a16:creationId xmlns:a16="http://schemas.microsoft.com/office/drawing/2014/main" id="{82243183-16A7-4256-ADBD-CC786A9EA7F7}"/>
                </a:ext>
              </a:extLst>
            </p:cNvPr>
            <p:cNvSpPr txBox="1"/>
            <p:nvPr/>
          </p:nvSpPr>
          <p:spPr>
            <a:xfrm>
              <a:off x="6361432" y="2293858"/>
              <a:ext cx="448887" cy="461665"/>
            </a:xfrm>
            <a:prstGeom prst="rect">
              <a:avLst/>
            </a:prstGeom>
            <a:noFill/>
          </p:spPr>
          <p:txBody>
            <a:bodyPr wrap="square" rtlCol="0">
              <a:spAutoFit/>
            </a:bodyPr>
            <a:lstStyle/>
            <a:p>
              <a:r>
                <a:rPr lang="en-CA" sz="2400" dirty="0"/>
                <a:t>z</a:t>
              </a:r>
              <a:r>
                <a:rPr lang="en-CA" sz="2400" baseline="-25000" dirty="0"/>
                <a:t>1</a:t>
              </a:r>
            </a:p>
          </p:txBody>
        </p:sp>
        <p:sp>
          <p:nvSpPr>
            <p:cNvPr id="15" name="TextBox 14">
              <a:extLst>
                <a:ext uri="{FF2B5EF4-FFF2-40B4-BE49-F238E27FC236}">
                  <a16:creationId xmlns:a16="http://schemas.microsoft.com/office/drawing/2014/main" id="{C5D1670E-6172-498A-9C8B-6D5C85C0D176}"/>
                </a:ext>
              </a:extLst>
            </p:cNvPr>
            <p:cNvSpPr txBox="1"/>
            <p:nvPr/>
          </p:nvSpPr>
          <p:spPr>
            <a:xfrm>
              <a:off x="7663517" y="2293858"/>
              <a:ext cx="448887" cy="461665"/>
            </a:xfrm>
            <a:prstGeom prst="rect">
              <a:avLst/>
            </a:prstGeom>
            <a:noFill/>
          </p:spPr>
          <p:txBody>
            <a:bodyPr wrap="square" rtlCol="0">
              <a:spAutoFit/>
            </a:bodyPr>
            <a:lstStyle/>
            <a:p>
              <a:r>
                <a:rPr lang="en-CA" sz="2400" dirty="0"/>
                <a:t>z</a:t>
              </a:r>
              <a:r>
                <a:rPr lang="en-CA" sz="2400" baseline="-25000" dirty="0"/>
                <a:t>2</a:t>
              </a:r>
            </a:p>
          </p:txBody>
        </p:sp>
      </p:grpSp>
      <p:sp>
        <p:nvSpPr>
          <p:cNvPr id="3" name="Content Placeholder 2">
            <a:extLst>
              <a:ext uri="{FF2B5EF4-FFF2-40B4-BE49-F238E27FC236}">
                <a16:creationId xmlns:a16="http://schemas.microsoft.com/office/drawing/2014/main" id="{37C68A16-9B41-4E5D-944F-1AC46275B581}"/>
              </a:ext>
            </a:extLst>
          </p:cNvPr>
          <p:cNvSpPr>
            <a:spLocks noGrp="1"/>
          </p:cNvSpPr>
          <p:nvPr>
            <p:ph idx="1"/>
          </p:nvPr>
        </p:nvSpPr>
        <p:spPr>
          <a:xfrm>
            <a:off x="275027" y="1033649"/>
            <a:ext cx="4657191" cy="905988"/>
          </a:xfrm>
        </p:spPr>
        <p:txBody>
          <a:bodyPr/>
          <a:lstStyle/>
          <a:p>
            <a:r>
              <a:rPr lang="en-US" dirty="0"/>
              <a:t>produce an output sequence an element at a time</a:t>
            </a:r>
            <a:endParaRPr lang="en-CA" dirty="0"/>
          </a:p>
        </p:txBody>
      </p:sp>
      <p:pic>
        <p:nvPicPr>
          <p:cNvPr id="17" name="Picture 16">
            <a:extLst>
              <a:ext uri="{FF2B5EF4-FFF2-40B4-BE49-F238E27FC236}">
                <a16:creationId xmlns:a16="http://schemas.microsoft.com/office/drawing/2014/main" id="{8C0A2951-CB1C-4F02-9383-4844CE1191D5}"/>
              </a:ext>
            </a:extLst>
          </p:cNvPr>
          <p:cNvPicPr>
            <a:picLocks noChangeAspect="1"/>
          </p:cNvPicPr>
          <p:nvPr/>
        </p:nvPicPr>
        <p:blipFill rotWithShape="1">
          <a:blip r:embed="rId3"/>
          <a:srcRect t="40147" r="13505" b="1425"/>
          <a:stretch/>
        </p:blipFill>
        <p:spPr>
          <a:xfrm>
            <a:off x="6230029" y="4632959"/>
            <a:ext cx="3451528" cy="197760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413CE5F-BDFA-46EA-97F9-4452FA11B3DD}"/>
                  </a:ext>
                </a:extLst>
              </p:cNvPr>
              <p:cNvSpPr txBox="1"/>
              <p:nvPr/>
            </p:nvSpPr>
            <p:spPr>
              <a:xfrm>
                <a:off x="7659596" y="5502728"/>
                <a:ext cx="1125176" cy="430887"/>
              </a:xfrm>
              <a:prstGeom prst="rect">
                <a:avLst/>
              </a:prstGeom>
              <a:solidFill>
                <a:schemeClr val="bg1"/>
              </a:solidFill>
            </p:spPr>
            <p:txBody>
              <a:bodyPr wrap="square" lIns="0" tIns="0" rIns="0" bIns="0" rtlCol="0">
                <a:spAutoFit/>
              </a:bodyPr>
              <a:lstStyle/>
              <a:p>
                <a:r>
                  <a:rPr lang="en-CA" sz="2800" dirty="0"/>
                  <a:t>(V</a:t>
                </a:r>
                <a14:m>
                  <m:oMath xmlns:m="http://schemas.openxmlformats.org/officeDocument/2006/math">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h</m:t>
                        </m:r>
                        <m:r>
                          <a:rPr lang="en-CA" sz="2800" b="0" i="1" baseline="30000" smtClean="0">
                            <a:latin typeface="Cambria Math" panose="02040503050406030204" pitchFamily="18" charset="0"/>
                          </a:rPr>
                          <m:t>𝑑</m:t>
                        </m:r>
                      </m:e>
                      <m:sub>
                        <m:r>
                          <a:rPr lang="en-CA" sz="2800" b="0" i="1" smtClean="0">
                            <a:latin typeface="Cambria Math" panose="02040503050406030204" pitchFamily="18" charset="0"/>
                          </a:rPr>
                          <m:t>𝑡</m:t>
                        </m:r>
                      </m:sub>
                    </m:sSub>
                  </m:oMath>
                </a14:m>
                <a:r>
                  <a:rPr lang="en-CA" sz="2800" dirty="0"/>
                  <a:t>)</a:t>
                </a:r>
              </a:p>
            </p:txBody>
          </p:sp>
        </mc:Choice>
        <mc:Fallback xmlns="">
          <p:sp>
            <p:nvSpPr>
              <p:cNvPr id="16" name="TextBox 15">
                <a:extLst>
                  <a:ext uri="{FF2B5EF4-FFF2-40B4-BE49-F238E27FC236}">
                    <a16:creationId xmlns:a16="http://schemas.microsoft.com/office/drawing/2014/main" id="{A413CE5F-BDFA-46EA-97F9-4452FA11B3DD}"/>
                  </a:ext>
                </a:extLst>
              </p:cNvPr>
              <p:cNvSpPr txBox="1">
                <a:spLocks noRot="1" noChangeAspect="1" noMove="1" noResize="1" noEditPoints="1" noAdjustHandles="1" noChangeArrowheads="1" noChangeShapeType="1" noTextEdit="1"/>
              </p:cNvSpPr>
              <p:nvPr/>
            </p:nvSpPr>
            <p:spPr>
              <a:xfrm>
                <a:off x="7659596" y="5502728"/>
                <a:ext cx="1125176" cy="430887"/>
              </a:xfrm>
              <a:prstGeom prst="rect">
                <a:avLst/>
              </a:prstGeom>
              <a:blipFill>
                <a:blip r:embed="rId5"/>
                <a:stretch>
                  <a:fillRect l="-18919" t="-24286" b="-51429"/>
                </a:stretch>
              </a:blipFill>
            </p:spPr>
            <p:txBody>
              <a:bodyPr/>
              <a:lstStyle/>
              <a:p>
                <a:r>
                  <a:rPr lang="en-CA">
                    <a:noFill/>
                  </a:rPr>
                  <a:t> </a:t>
                </a:r>
              </a:p>
            </p:txBody>
          </p:sp>
        </mc:Fallback>
      </mc:AlternateContent>
    </p:spTree>
    <p:extLst>
      <p:ext uri="{BB962C8B-B14F-4D97-AF65-F5344CB8AC3E}">
        <p14:creationId xmlns:p14="http://schemas.microsoft.com/office/powerpoint/2010/main" val="166938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35AEBD-1FD4-43B8-BAD4-22D518CA9F28}"/>
              </a:ext>
            </a:extLst>
          </p:cNvPr>
          <p:cNvGrpSpPr/>
          <p:nvPr/>
        </p:nvGrpSpPr>
        <p:grpSpPr>
          <a:xfrm>
            <a:off x="2553107" y="43201"/>
            <a:ext cx="7835479" cy="5328017"/>
            <a:chOff x="4081494" y="590645"/>
            <a:chExt cx="7595815" cy="4723391"/>
          </a:xfrm>
        </p:grpSpPr>
        <p:grpSp>
          <p:nvGrpSpPr>
            <p:cNvPr id="6" name="Group 5">
              <a:extLst>
                <a:ext uri="{FF2B5EF4-FFF2-40B4-BE49-F238E27FC236}">
                  <a16:creationId xmlns:a16="http://schemas.microsoft.com/office/drawing/2014/main" id="{50B30093-A8C3-4C3C-9B9E-DABC0C622439}"/>
                </a:ext>
              </a:extLst>
            </p:cNvPr>
            <p:cNvGrpSpPr/>
            <p:nvPr/>
          </p:nvGrpSpPr>
          <p:grpSpPr>
            <a:xfrm>
              <a:off x="4081494" y="590645"/>
              <a:ext cx="7595815" cy="4723391"/>
              <a:chOff x="4321158" y="39834"/>
              <a:chExt cx="7595815" cy="4723391"/>
            </a:xfrm>
          </p:grpSpPr>
          <p:pic>
            <p:nvPicPr>
              <p:cNvPr id="5" name="Picture 4">
                <a:extLst>
                  <a:ext uri="{FF2B5EF4-FFF2-40B4-BE49-F238E27FC236}">
                    <a16:creationId xmlns:a16="http://schemas.microsoft.com/office/drawing/2014/main" id="{6FD432A0-75BB-4673-A903-DBB8A0FD4BE8}"/>
                  </a:ext>
                </a:extLst>
              </p:cNvPr>
              <p:cNvPicPr>
                <a:picLocks noChangeAspect="1"/>
              </p:cNvPicPr>
              <p:nvPr/>
            </p:nvPicPr>
            <p:blipFill rotWithShape="1">
              <a:blip r:embed="rId3"/>
              <a:srcRect l="29218" t="2975" r="8704" b="26776"/>
              <a:stretch/>
            </p:blipFill>
            <p:spPr>
              <a:xfrm>
                <a:off x="4321158" y="39834"/>
                <a:ext cx="7595815" cy="4723391"/>
              </a:xfrm>
              <a:prstGeom prst="rect">
                <a:avLst/>
              </a:prstGeom>
            </p:spPr>
          </p:pic>
          <p:pic>
            <p:nvPicPr>
              <p:cNvPr id="20" name="Picture 19">
                <a:extLst>
                  <a:ext uri="{FF2B5EF4-FFF2-40B4-BE49-F238E27FC236}">
                    <a16:creationId xmlns:a16="http://schemas.microsoft.com/office/drawing/2014/main" id="{96543F1F-D6B9-4701-9E48-F3A3C607B572}"/>
                  </a:ext>
                </a:extLst>
              </p:cNvPr>
              <p:cNvPicPr>
                <a:picLocks noChangeAspect="1"/>
              </p:cNvPicPr>
              <p:nvPr/>
            </p:nvPicPr>
            <p:blipFill rotWithShape="1">
              <a:blip r:embed="rId4"/>
              <a:srcRect l="32631" t="1727" r="54870" b="82391"/>
              <a:stretch/>
            </p:blipFill>
            <p:spPr>
              <a:xfrm>
                <a:off x="5034020" y="2361723"/>
                <a:ext cx="402504" cy="433809"/>
              </a:xfrm>
              <a:prstGeom prst="rect">
                <a:avLst/>
              </a:prstGeom>
            </p:spPr>
          </p:pic>
          <p:pic>
            <p:nvPicPr>
              <p:cNvPr id="21" name="Picture 20">
                <a:extLst>
                  <a:ext uri="{FF2B5EF4-FFF2-40B4-BE49-F238E27FC236}">
                    <a16:creationId xmlns:a16="http://schemas.microsoft.com/office/drawing/2014/main" id="{6C7495F5-A900-424A-9CC9-62A2FDEFBD5A}"/>
                  </a:ext>
                </a:extLst>
              </p:cNvPr>
              <p:cNvPicPr>
                <a:picLocks noChangeAspect="1"/>
              </p:cNvPicPr>
              <p:nvPr/>
            </p:nvPicPr>
            <p:blipFill rotWithShape="1">
              <a:blip r:embed="rId4"/>
              <a:srcRect l="6159" t="14940" r="80925" b="68195"/>
              <a:stretch/>
            </p:blipFill>
            <p:spPr>
              <a:xfrm>
                <a:off x="6283151" y="2375608"/>
                <a:ext cx="391692" cy="433809"/>
              </a:xfrm>
              <a:prstGeom prst="rect">
                <a:avLst/>
              </a:prstGeom>
            </p:spPr>
          </p:pic>
        </p:grpSp>
        <p:sp>
          <p:nvSpPr>
            <p:cNvPr id="7" name="TextBox 6">
              <a:extLst>
                <a:ext uri="{FF2B5EF4-FFF2-40B4-BE49-F238E27FC236}">
                  <a16:creationId xmlns:a16="http://schemas.microsoft.com/office/drawing/2014/main" id="{82243183-16A7-4256-ADBD-CC786A9EA7F7}"/>
                </a:ext>
              </a:extLst>
            </p:cNvPr>
            <p:cNvSpPr txBox="1"/>
            <p:nvPr/>
          </p:nvSpPr>
          <p:spPr>
            <a:xfrm>
              <a:off x="6361432" y="2293858"/>
              <a:ext cx="448887" cy="461665"/>
            </a:xfrm>
            <a:prstGeom prst="rect">
              <a:avLst/>
            </a:prstGeom>
            <a:noFill/>
          </p:spPr>
          <p:txBody>
            <a:bodyPr wrap="square" rtlCol="0">
              <a:spAutoFit/>
            </a:bodyPr>
            <a:lstStyle/>
            <a:p>
              <a:r>
                <a:rPr lang="en-CA" sz="2400" dirty="0"/>
                <a:t>z</a:t>
              </a:r>
              <a:r>
                <a:rPr lang="en-CA" sz="2400" baseline="-25000" dirty="0"/>
                <a:t>1</a:t>
              </a:r>
            </a:p>
          </p:txBody>
        </p:sp>
        <p:sp>
          <p:nvSpPr>
            <p:cNvPr id="15" name="TextBox 14">
              <a:extLst>
                <a:ext uri="{FF2B5EF4-FFF2-40B4-BE49-F238E27FC236}">
                  <a16:creationId xmlns:a16="http://schemas.microsoft.com/office/drawing/2014/main" id="{C5D1670E-6172-498A-9C8B-6D5C85C0D176}"/>
                </a:ext>
              </a:extLst>
            </p:cNvPr>
            <p:cNvSpPr txBox="1"/>
            <p:nvPr/>
          </p:nvSpPr>
          <p:spPr>
            <a:xfrm>
              <a:off x="7663517" y="2293858"/>
              <a:ext cx="448887" cy="461665"/>
            </a:xfrm>
            <a:prstGeom prst="rect">
              <a:avLst/>
            </a:prstGeom>
            <a:noFill/>
          </p:spPr>
          <p:txBody>
            <a:bodyPr wrap="square" rtlCol="0">
              <a:spAutoFit/>
            </a:bodyPr>
            <a:lstStyle/>
            <a:p>
              <a:r>
                <a:rPr lang="en-CA" sz="2400" dirty="0"/>
                <a:t>z</a:t>
              </a:r>
              <a:r>
                <a:rPr lang="en-CA" sz="2400" baseline="-25000" dirty="0"/>
                <a:t>2</a:t>
              </a:r>
            </a:p>
          </p:txBody>
        </p:sp>
      </p:grpSp>
      <p:pic>
        <p:nvPicPr>
          <p:cNvPr id="17" name="Picture 16">
            <a:extLst>
              <a:ext uri="{FF2B5EF4-FFF2-40B4-BE49-F238E27FC236}">
                <a16:creationId xmlns:a16="http://schemas.microsoft.com/office/drawing/2014/main" id="{8C0A2951-CB1C-4F02-9383-4844CE1191D5}"/>
              </a:ext>
            </a:extLst>
          </p:cNvPr>
          <p:cNvPicPr>
            <a:picLocks noChangeAspect="1"/>
          </p:cNvPicPr>
          <p:nvPr/>
        </p:nvPicPr>
        <p:blipFill rotWithShape="1">
          <a:blip r:embed="rId4"/>
          <a:srcRect t="40147" r="13505" b="1425"/>
          <a:stretch/>
        </p:blipFill>
        <p:spPr>
          <a:xfrm>
            <a:off x="4132113" y="4621381"/>
            <a:ext cx="3451528" cy="1977601"/>
          </a:xfrm>
          <a:prstGeom prst="rect">
            <a:avLst/>
          </a:prstGeom>
        </p:spPr>
      </p:pic>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51EE02E1-AEDA-45CB-8607-D1E074FC8714}"/>
                  </a:ext>
                </a:extLst>
              </p14:cNvPr>
              <p14:cNvContentPartPr/>
              <p14:nvPr/>
            </p14:nvContentPartPr>
            <p14:xfrm>
              <a:off x="3860778" y="3016870"/>
              <a:ext cx="5835240" cy="1330560"/>
            </p14:xfrm>
          </p:contentPart>
        </mc:Choice>
        <mc:Fallback xmlns="">
          <p:pic>
            <p:nvPicPr>
              <p:cNvPr id="16" name="Ink 15">
                <a:extLst>
                  <a:ext uri="{FF2B5EF4-FFF2-40B4-BE49-F238E27FC236}">
                    <a16:creationId xmlns:a16="http://schemas.microsoft.com/office/drawing/2014/main" id="{51EE02E1-AEDA-45CB-8607-D1E074FC8714}"/>
                  </a:ext>
                </a:extLst>
              </p:cNvPr>
              <p:cNvPicPr/>
              <p:nvPr/>
            </p:nvPicPr>
            <p:blipFill>
              <a:blip r:embed="rId6"/>
              <a:stretch>
                <a:fillRect/>
              </a:stretch>
            </p:blipFill>
            <p:spPr>
              <a:xfrm>
                <a:off x="3851778" y="3008230"/>
                <a:ext cx="5852880" cy="134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236BF734-AF65-42F1-AD8B-6DD94C91493B}"/>
                  </a:ext>
                </a:extLst>
              </p14:cNvPr>
              <p14:cNvContentPartPr/>
              <p14:nvPr/>
            </p14:nvContentPartPr>
            <p14:xfrm>
              <a:off x="5620067" y="5369227"/>
              <a:ext cx="360" cy="360"/>
            </p14:xfrm>
          </p:contentPart>
        </mc:Choice>
        <mc:Fallback xmlns="">
          <p:pic>
            <p:nvPicPr>
              <p:cNvPr id="9" name="Ink 8">
                <a:extLst>
                  <a:ext uri="{FF2B5EF4-FFF2-40B4-BE49-F238E27FC236}">
                    <a16:creationId xmlns:a16="http://schemas.microsoft.com/office/drawing/2014/main" id="{236BF734-AF65-42F1-AD8B-6DD94C91493B}"/>
                  </a:ext>
                </a:extLst>
              </p:cNvPr>
              <p:cNvPicPr/>
              <p:nvPr/>
            </p:nvPicPr>
            <p:blipFill>
              <a:blip r:embed="rId8"/>
              <a:stretch>
                <a:fillRect/>
              </a:stretch>
            </p:blipFill>
            <p:spPr>
              <a:xfrm>
                <a:off x="5611427" y="5360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1825F25-0030-4DA5-AB06-24F2E5B0AA81}"/>
                  </a:ext>
                </a:extLst>
              </p14:cNvPr>
              <p14:cNvContentPartPr/>
              <p14:nvPr/>
            </p14:nvContentPartPr>
            <p14:xfrm>
              <a:off x="1235640" y="2855029"/>
              <a:ext cx="2520" cy="4680"/>
            </p14:xfrm>
          </p:contentPart>
        </mc:Choice>
        <mc:Fallback xmlns="">
          <p:pic>
            <p:nvPicPr>
              <p:cNvPr id="10" name="Ink 9">
                <a:extLst>
                  <a:ext uri="{FF2B5EF4-FFF2-40B4-BE49-F238E27FC236}">
                    <a16:creationId xmlns:a16="http://schemas.microsoft.com/office/drawing/2014/main" id="{41825F25-0030-4DA5-AB06-24F2E5B0AA81}"/>
                  </a:ext>
                </a:extLst>
              </p:cNvPr>
              <p:cNvPicPr/>
              <p:nvPr/>
            </p:nvPicPr>
            <p:blipFill>
              <a:blip r:embed="rId10"/>
              <a:stretch>
                <a:fillRect/>
              </a:stretch>
            </p:blipFill>
            <p:spPr>
              <a:xfrm>
                <a:off x="1226640" y="2846029"/>
                <a:ext cx="2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751FF3D3-59A8-47C6-B831-F6FB55652DD5}"/>
                  </a:ext>
                </a:extLst>
              </p14:cNvPr>
              <p14:cNvContentPartPr/>
              <p14:nvPr/>
            </p14:nvContentPartPr>
            <p14:xfrm>
              <a:off x="1723080" y="3086509"/>
              <a:ext cx="360" cy="360"/>
            </p14:xfrm>
          </p:contentPart>
        </mc:Choice>
        <mc:Fallback xmlns="">
          <p:pic>
            <p:nvPicPr>
              <p:cNvPr id="11" name="Ink 10">
                <a:extLst>
                  <a:ext uri="{FF2B5EF4-FFF2-40B4-BE49-F238E27FC236}">
                    <a16:creationId xmlns:a16="http://schemas.microsoft.com/office/drawing/2014/main" id="{751FF3D3-59A8-47C6-B831-F6FB55652DD5}"/>
                  </a:ext>
                </a:extLst>
              </p:cNvPr>
              <p:cNvPicPr/>
              <p:nvPr/>
            </p:nvPicPr>
            <p:blipFill>
              <a:blip r:embed="rId8"/>
              <a:stretch>
                <a:fillRect/>
              </a:stretch>
            </p:blipFill>
            <p:spPr>
              <a:xfrm>
                <a:off x="1714080" y="3077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DDCD30C2-B646-4F7F-A00A-DA3E5EC9CA03}"/>
                  </a:ext>
                </a:extLst>
              </p14:cNvPr>
              <p14:cNvContentPartPr/>
              <p14:nvPr/>
            </p14:nvContentPartPr>
            <p14:xfrm>
              <a:off x="1734240" y="5247589"/>
              <a:ext cx="360" cy="360"/>
            </p14:xfrm>
          </p:contentPart>
        </mc:Choice>
        <mc:Fallback xmlns="">
          <p:pic>
            <p:nvPicPr>
              <p:cNvPr id="12" name="Ink 11">
                <a:extLst>
                  <a:ext uri="{FF2B5EF4-FFF2-40B4-BE49-F238E27FC236}">
                    <a16:creationId xmlns:a16="http://schemas.microsoft.com/office/drawing/2014/main" id="{DDCD30C2-B646-4F7F-A00A-DA3E5EC9CA03}"/>
                  </a:ext>
                </a:extLst>
              </p:cNvPr>
              <p:cNvPicPr/>
              <p:nvPr/>
            </p:nvPicPr>
            <p:blipFill>
              <a:blip r:embed="rId8"/>
              <a:stretch>
                <a:fillRect/>
              </a:stretch>
            </p:blipFill>
            <p:spPr>
              <a:xfrm>
                <a:off x="1725600" y="52385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3014E91D-C436-4FCF-9818-8A09008DC7B4}"/>
                  </a:ext>
                </a:extLst>
              </p14:cNvPr>
              <p14:cNvContentPartPr/>
              <p14:nvPr/>
            </p14:nvContentPartPr>
            <p14:xfrm>
              <a:off x="1761960" y="3468829"/>
              <a:ext cx="360" cy="360"/>
            </p14:xfrm>
          </p:contentPart>
        </mc:Choice>
        <mc:Fallback xmlns="">
          <p:pic>
            <p:nvPicPr>
              <p:cNvPr id="13" name="Ink 12">
                <a:extLst>
                  <a:ext uri="{FF2B5EF4-FFF2-40B4-BE49-F238E27FC236}">
                    <a16:creationId xmlns:a16="http://schemas.microsoft.com/office/drawing/2014/main" id="{3014E91D-C436-4FCF-9818-8A09008DC7B4}"/>
                  </a:ext>
                </a:extLst>
              </p:cNvPr>
              <p:cNvPicPr/>
              <p:nvPr/>
            </p:nvPicPr>
            <p:blipFill>
              <a:blip r:embed="rId8"/>
              <a:stretch>
                <a:fillRect/>
              </a:stretch>
            </p:blipFill>
            <p:spPr>
              <a:xfrm>
                <a:off x="1753320" y="3460189"/>
                <a:ext cx="18000" cy="18000"/>
              </a:xfrm>
              <a:prstGeom prst="rect">
                <a:avLst/>
              </a:prstGeom>
            </p:spPr>
          </p:pic>
        </mc:Fallback>
      </mc:AlternateContent>
      <p:pic>
        <p:nvPicPr>
          <p:cNvPr id="4" name="Picture 3">
            <a:extLst>
              <a:ext uri="{FF2B5EF4-FFF2-40B4-BE49-F238E27FC236}">
                <a16:creationId xmlns:a16="http://schemas.microsoft.com/office/drawing/2014/main" id="{C1D195FB-BF76-49DD-B934-EB7337C36CD8}"/>
              </a:ext>
            </a:extLst>
          </p:cNvPr>
          <p:cNvPicPr>
            <a:picLocks noChangeAspect="1"/>
          </p:cNvPicPr>
          <p:nvPr/>
        </p:nvPicPr>
        <p:blipFill rotWithShape="1">
          <a:blip r:embed="rId4"/>
          <a:srcRect r="43431" b="67002"/>
          <a:stretch/>
        </p:blipFill>
        <p:spPr>
          <a:xfrm>
            <a:off x="220525" y="1980594"/>
            <a:ext cx="2257338" cy="1116888"/>
          </a:xfrm>
          <a:prstGeom prst="rect">
            <a:avLst/>
          </a:prstGeom>
        </p:spPr>
      </p:pic>
      <p:pic>
        <p:nvPicPr>
          <p:cNvPr id="25" name="Picture 24">
            <a:extLst>
              <a:ext uri="{FF2B5EF4-FFF2-40B4-BE49-F238E27FC236}">
                <a16:creationId xmlns:a16="http://schemas.microsoft.com/office/drawing/2014/main" id="{BDA2B55C-89B5-43D1-9ABF-B9B8ED497110}"/>
              </a:ext>
            </a:extLst>
          </p:cNvPr>
          <p:cNvPicPr>
            <a:picLocks noChangeAspect="1"/>
          </p:cNvPicPr>
          <p:nvPr/>
        </p:nvPicPr>
        <p:blipFill rotWithShape="1">
          <a:blip r:embed="rId14"/>
          <a:srcRect r="10959" b="20228"/>
          <a:stretch/>
        </p:blipFill>
        <p:spPr>
          <a:xfrm>
            <a:off x="8007570" y="4879102"/>
            <a:ext cx="3029748" cy="580724"/>
          </a:xfrm>
          <a:prstGeom prst="rect">
            <a:avLst/>
          </a:prstGeom>
        </p:spPr>
      </p:pic>
      <p:sp>
        <p:nvSpPr>
          <p:cNvPr id="2" name="Title 1">
            <a:extLst>
              <a:ext uri="{FF2B5EF4-FFF2-40B4-BE49-F238E27FC236}">
                <a16:creationId xmlns:a16="http://schemas.microsoft.com/office/drawing/2014/main" id="{059EB4CF-76D9-4F36-9C90-EE12B7EC739F}"/>
              </a:ext>
            </a:extLst>
          </p:cNvPr>
          <p:cNvSpPr>
            <a:spLocks noGrp="1"/>
          </p:cNvSpPr>
          <p:nvPr>
            <p:ph type="title"/>
          </p:nvPr>
        </p:nvSpPr>
        <p:spPr>
          <a:xfrm>
            <a:off x="220525" y="39834"/>
            <a:ext cx="10515600" cy="1325563"/>
          </a:xfrm>
        </p:spPr>
        <p:txBody>
          <a:bodyPr/>
          <a:lstStyle/>
          <a:p>
            <a:r>
              <a:rPr lang="en-CA" dirty="0"/>
              <a:t>Decoder Design</a:t>
            </a:r>
            <a:br>
              <a:rPr lang="en-CA" dirty="0"/>
            </a:br>
            <a:r>
              <a:rPr lang="en-CA" dirty="0"/>
              <a:t>Enhancement</a:t>
            </a:r>
          </a:p>
        </p:txBody>
      </p:sp>
      <p:sp>
        <p:nvSpPr>
          <p:cNvPr id="27" name="Content Placeholder 2">
            <a:extLst>
              <a:ext uri="{FF2B5EF4-FFF2-40B4-BE49-F238E27FC236}">
                <a16:creationId xmlns:a16="http://schemas.microsoft.com/office/drawing/2014/main" id="{83518AB6-C0C4-4CEB-9231-3C6D7DBECBA9}"/>
              </a:ext>
            </a:extLst>
          </p:cNvPr>
          <p:cNvSpPr>
            <a:spLocks noGrp="1"/>
          </p:cNvSpPr>
          <p:nvPr>
            <p:ph idx="1"/>
          </p:nvPr>
        </p:nvSpPr>
        <p:spPr>
          <a:xfrm>
            <a:off x="149267" y="5610181"/>
            <a:ext cx="3550439" cy="755208"/>
          </a:xfrm>
        </p:spPr>
        <p:txBody>
          <a:bodyPr>
            <a:normAutofit fontScale="92500" lnSpcReduction="10000"/>
          </a:bodyPr>
          <a:lstStyle/>
          <a:p>
            <a:pPr marL="0" indent="0">
              <a:buNone/>
            </a:pPr>
            <a:r>
              <a:rPr lang="en-US" dirty="0"/>
              <a:t>Context available at each step of decoding</a:t>
            </a:r>
            <a:endParaRPr lang="en-CA" dirty="0"/>
          </a:p>
        </p:txBody>
      </p:sp>
      <p:sp>
        <p:nvSpPr>
          <p:cNvPr id="28" name="Arrow: Right 27">
            <a:extLst>
              <a:ext uri="{FF2B5EF4-FFF2-40B4-BE49-F238E27FC236}">
                <a16:creationId xmlns:a16="http://schemas.microsoft.com/office/drawing/2014/main" id="{6F199EDF-069B-4B9B-8AF2-6E8D66B69CED}"/>
              </a:ext>
            </a:extLst>
          </p:cNvPr>
          <p:cNvSpPr/>
          <p:nvPr/>
        </p:nvSpPr>
        <p:spPr>
          <a:xfrm>
            <a:off x="7525789" y="5087389"/>
            <a:ext cx="481781" cy="16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15">
            <p14:nvContentPartPr>
              <p14:cNvPr id="39" name="Ink 38">
                <a:extLst>
                  <a:ext uri="{FF2B5EF4-FFF2-40B4-BE49-F238E27FC236}">
                    <a16:creationId xmlns:a16="http://schemas.microsoft.com/office/drawing/2014/main" id="{4906DFA2-8D15-418E-A824-04D7001ED49A}"/>
                  </a:ext>
                </a:extLst>
              </p14:cNvPr>
              <p14:cNvContentPartPr/>
              <p14:nvPr/>
            </p14:nvContentPartPr>
            <p14:xfrm>
              <a:off x="3601920" y="1024735"/>
              <a:ext cx="360" cy="360"/>
            </p14:xfrm>
          </p:contentPart>
        </mc:Choice>
        <mc:Fallback xmlns="">
          <p:pic>
            <p:nvPicPr>
              <p:cNvPr id="39" name="Ink 38">
                <a:extLst>
                  <a:ext uri="{FF2B5EF4-FFF2-40B4-BE49-F238E27FC236}">
                    <a16:creationId xmlns:a16="http://schemas.microsoft.com/office/drawing/2014/main" id="{4906DFA2-8D15-418E-A824-04D7001ED49A}"/>
                  </a:ext>
                </a:extLst>
              </p:cNvPr>
              <p:cNvPicPr/>
              <p:nvPr/>
            </p:nvPicPr>
            <p:blipFill>
              <a:blip r:embed="rId16"/>
              <a:stretch>
                <a:fillRect/>
              </a:stretch>
            </p:blipFill>
            <p:spPr>
              <a:xfrm>
                <a:off x="3592920" y="10160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Ink 39">
                <a:extLst>
                  <a:ext uri="{FF2B5EF4-FFF2-40B4-BE49-F238E27FC236}">
                    <a16:creationId xmlns:a16="http://schemas.microsoft.com/office/drawing/2014/main" id="{197A6CC3-D2A4-461C-9D15-5A430DAC32E4}"/>
                  </a:ext>
                </a:extLst>
              </p14:cNvPr>
              <p14:cNvContentPartPr/>
              <p14:nvPr/>
            </p14:nvContentPartPr>
            <p14:xfrm>
              <a:off x="3341280" y="969655"/>
              <a:ext cx="360" cy="360"/>
            </p14:xfrm>
          </p:contentPart>
        </mc:Choice>
        <mc:Fallback xmlns="">
          <p:pic>
            <p:nvPicPr>
              <p:cNvPr id="40" name="Ink 39">
                <a:extLst>
                  <a:ext uri="{FF2B5EF4-FFF2-40B4-BE49-F238E27FC236}">
                    <a16:creationId xmlns:a16="http://schemas.microsoft.com/office/drawing/2014/main" id="{197A6CC3-D2A4-461C-9D15-5A430DAC32E4}"/>
                  </a:ext>
                </a:extLst>
              </p:cNvPr>
              <p:cNvPicPr/>
              <p:nvPr/>
            </p:nvPicPr>
            <p:blipFill>
              <a:blip r:embed="rId16"/>
              <a:stretch>
                <a:fillRect/>
              </a:stretch>
            </p:blipFill>
            <p:spPr>
              <a:xfrm>
                <a:off x="3332640" y="9606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4B16EE09-5B7D-428E-9F8F-ED32DBF420F3}"/>
                  </a:ext>
                </a:extLst>
              </p14:cNvPr>
              <p14:cNvContentPartPr/>
              <p14:nvPr/>
            </p14:nvContentPartPr>
            <p14:xfrm>
              <a:off x="9664680" y="4510615"/>
              <a:ext cx="360" cy="360"/>
            </p14:xfrm>
          </p:contentPart>
        </mc:Choice>
        <mc:Fallback xmlns="">
          <p:pic>
            <p:nvPicPr>
              <p:cNvPr id="41" name="Ink 40">
                <a:extLst>
                  <a:ext uri="{FF2B5EF4-FFF2-40B4-BE49-F238E27FC236}">
                    <a16:creationId xmlns:a16="http://schemas.microsoft.com/office/drawing/2014/main" id="{4B16EE09-5B7D-428E-9F8F-ED32DBF420F3}"/>
                  </a:ext>
                </a:extLst>
              </p:cNvPr>
              <p:cNvPicPr/>
              <p:nvPr/>
            </p:nvPicPr>
            <p:blipFill>
              <a:blip r:embed="rId16"/>
              <a:stretch>
                <a:fillRect/>
              </a:stretch>
            </p:blipFill>
            <p:spPr>
              <a:xfrm>
                <a:off x="9656040" y="45016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F451D357-D416-4D3B-8617-06211FEB87B4}"/>
                  </a:ext>
                </a:extLst>
              </p14:cNvPr>
              <p14:cNvContentPartPr/>
              <p14:nvPr/>
            </p14:nvContentPartPr>
            <p14:xfrm>
              <a:off x="10684560" y="5242135"/>
              <a:ext cx="209160" cy="360"/>
            </p14:xfrm>
          </p:contentPart>
        </mc:Choice>
        <mc:Fallback xmlns="">
          <p:pic>
            <p:nvPicPr>
              <p:cNvPr id="42" name="Ink 41">
                <a:extLst>
                  <a:ext uri="{FF2B5EF4-FFF2-40B4-BE49-F238E27FC236}">
                    <a16:creationId xmlns:a16="http://schemas.microsoft.com/office/drawing/2014/main" id="{F451D357-D416-4D3B-8617-06211FEB87B4}"/>
                  </a:ext>
                </a:extLst>
              </p:cNvPr>
              <p:cNvPicPr/>
              <p:nvPr/>
            </p:nvPicPr>
            <p:blipFill>
              <a:blip r:embed="rId20"/>
              <a:stretch>
                <a:fillRect/>
              </a:stretch>
            </p:blipFill>
            <p:spPr>
              <a:xfrm>
                <a:off x="10612560" y="5098135"/>
                <a:ext cx="352800" cy="288000"/>
              </a:xfrm>
              <a:prstGeom prst="rect">
                <a:avLst/>
              </a:prstGeom>
            </p:spPr>
          </p:pic>
        </mc:Fallback>
      </mc:AlternateContent>
    </p:spTree>
    <p:extLst>
      <p:ext uri="{BB962C8B-B14F-4D97-AF65-F5344CB8AC3E}">
        <p14:creationId xmlns:p14="http://schemas.microsoft.com/office/powerpoint/2010/main" val="33312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35AEBD-1FD4-43B8-BAD4-22D518CA9F28}"/>
              </a:ext>
            </a:extLst>
          </p:cNvPr>
          <p:cNvGrpSpPr/>
          <p:nvPr/>
        </p:nvGrpSpPr>
        <p:grpSpPr>
          <a:xfrm>
            <a:off x="698083" y="764991"/>
            <a:ext cx="7835479" cy="5328017"/>
            <a:chOff x="4081494" y="590645"/>
            <a:chExt cx="7595815" cy="4723391"/>
          </a:xfrm>
        </p:grpSpPr>
        <p:grpSp>
          <p:nvGrpSpPr>
            <p:cNvPr id="6" name="Group 5">
              <a:extLst>
                <a:ext uri="{FF2B5EF4-FFF2-40B4-BE49-F238E27FC236}">
                  <a16:creationId xmlns:a16="http://schemas.microsoft.com/office/drawing/2014/main" id="{50B30093-A8C3-4C3C-9B9E-DABC0C622439}"/>
                </a:ext>
              </a:extLst>
            </p:cNvPr>
            <p:cNvGrpSpPr/>
            <p:nvPr/>
          </p:nvGrpSpPr>
          <p:grpSpPr>
            <a:xfrm>
              <a:off x="4081494" y="590645"/>
              <a:ext cx="7595815" cy="4723391"/>
              <a:chOff x="4321158" y="39834"/>
              <a:chExt cx="7595815" cy="4723391"/>
            </a:xfrm>
          </p:grpSpPr>
          <p:pic>
            <p:nvPicPr>
              <p:cNvPr id="5" name="Picture 4">
                <a:extLst>
                  <a:ext uri="{FF2B5EF4-FFF2-40B4-BE49-F238E27FC236}">
                    <a16:creationId xmlns:a16="http://schemas.microsoft.com/office/drawing/2014/main" id="{6FD432A0-75BB-4673-A903-DBB8A0FD4BE8}"/>
                  </a:ext>
                </a:extLst>
              </p:cNvPr>
              <p:cNvPicPr>
                <a:picLocks noChangeAspect="1"/>
              </p:cNvPicPr>
              <p:nvPr/>
            </p:nvPicPr>
            <p:blipFill rotWithShape="1">
              <a:blip r:embed="rId3"/>
              <a:srcRect l="29218" t="2975" r="8704" b="26776"/>
              <a:stretch/>
            </p:blipFill>
            <p:spPr>
              <a:xfrm>
                <a:off x="4321158" y="39834"/>
                <a:ext cx="7595815" cy="4723391"/>
              </a:xfrm>
              <a:prstGeom prst="rect">
                <a:avLst/>
              </a:prstGeom>
            </p:spPr>
          </p:pic>
          <p:pic>
            <p:nvPicPr>
              <p:cNvPr id="20" name="Picture 19">
                <a:extLst>
                  <a:ext uri="{FF2B5EF4-FFF2-40B4-BE49-F238E27FC236}">
                    <a16:creationId xmlns:a16="http://schemas.microsoft.com/office/drawing/2014/main" id="{96543F1F-D6B9-4701-9E48-F3A3C607B572}"/>
                  </a:ext>
                </a:extLst>
              </p:cNvPr>
              <p:cNvPicPr>
                <a:picLocks noChangeAspect="1"/>
              </p:cNvPicPr>
              <p:nvPr/>
            </p:nvPicPr>
            <p:blipFill rotWithShape="1">
              <a:blip r:embed="rId4"/>
              <a:srcRect l="32631" t="1727" r="54870" b="82391"/>
              <a:stretch/>
            </p:blipFill>
            <p:spPr>
              <a:xfrm>
                <a:off x="5034020" y="2361723"/>
                <a:ext cx="402504" cy="433809"/>
              </a:xfrm>
              <a:prstGeom prst="rect">
                <a:avLst/>
              </a:prstGeom>
            </p:spPr>
          </p:pic>
          <p:pic>
            <p:nvPicPr>
              <p:cNvPr id="21" name="Picture 20">
                <a:extLst>
                  <a:ext uri="{FF2B5EF4-FFF2-40B4-BE49-F238E27FC236}">
                    <a16:creationId xmlns:a16="http://schemas.microsoft.com/office/drawing/2014/main" id="{6C7495F5-A900-424A-9CC9-62A2FDEFBD5A}"/>
                  </a:ext>
                </a:extLst>
              </p:cNvPr>
              <p:cNvPicPr>
                <a:picLocks noChangeAspect="1"/>
              </p:cNvPicPr>
              <p:nvPr/>
            </p:nvPicPr>
            <p:blipFill rotWithShape="1">
              <a:blip r:embed="rId4"/>
              <a:srcRect l="6159" t="14940" r="80925" b="68195"/>
              <a:stretch/>
            </p:blipFill>
            <p:spPr>
              <a:xfrm>
                <a:off x="6283151" y="2375608"/>
                <a:ext cx="391692" cy="433809"/>
              </a:xfrm>
              <a:prstGeom prst="rect">
                <a:avLst/>
              </a:prstGeom>
            </p:spPr>
          </p:pic>
        </p:grpSp>
        <p:sp>
          <p:nvSpPr>
            <p:cNvPr id="7" name="TextBox 6">
              <a:extLst>
                <a:ext uri="{FF2B5EF4-FFF2-40B4-BE49-F238E27FC236}">
                  <a16:creationId xmlns:a16="http://schemas.microsoft.com/office/drawing/2014/main" id="{82243183-16A7-4256-ADBD-CC786A9EA7F7}"/>
                </a:ext>
              </a:extLst>
            </p:cNvPr>
            <p:cNvSpPr txBox="1"/>
            <p:nvPr/>
          </p:nvSpPr>
          <p:spPr>
            <a:xfrm>
              <a:off x="6361432" y="2293858"/>
              <a:ext cx="448887" cy="461665"/>
            </a:xfrm>
            <a:prstGeom prst="rect">
              <a:avLst/>
            </a:prstGeom>
            <a:noFill/>
          </p:spPr>
          <p:txBody>
            <a:bodyPr wrap="square" rtlCol="0">
              <a:spAutoFit/>
            </a:bodyPr>
            <a:lstStyle/>
            <a:p>
              <a:r>
                <a:rPr lang="en-CA" sz="2400" dirty="0"/>
                <a:t>z</a:t>
              </a:r>
              <a:r>
                <a:rPr lang="en-CA" sz="2400" baseline="-25000" dirty="0"/>
                <a:t>1</a:t>
              </a:r>
            </a:p>
          </p:txBody>
        </p:sp>
        <p:sp>
          <p:nvSpPr>
            <p:cNvPr id="15" name="TextBox 14">
              <a:extLst>
                <a:ext uri="{FF2B5EF4-FFF2-40B4-BE49-F238E27FC236}">
                  <a16:creationId xmlns:a16="http://schemas.microsoft.com/office/drawing/2014/main" id="{C5D1670E-6172-498A-9C8B-6D5C85C0D176}"/>
                </a:ext>
              </a:extLst>
            </p:cNvPr>
            <p:cNvSpPr txBox="1"/>
            <p:nvPr/>
          </p:nvSpPr>
          <p:spPr>
            <a:xfrm>
              <a:off x="7663517" y="2293858"/>
              <a:ext cx="448887" cy="461665"/>
            </a:xfrm>
            <a:prstGeom prst="rect">
              <a:avLst/>
            </a:prstGeom>
            <a:noFill/>
          </p:spPr>
          <p:txBody>
            <a:bodyPr wrap="square" rtlCol="0">
              <a:spAutoFit/>
            </a:bodyPr>
            <a:lstStyle/>
            <a:p>
              <a:r>
                <a:rPr lang="en-CA" sz="2400" dirty="0"/>
                <a:t>z</a:t>
              </a:r>
              <a:r>
                <a:rPr lang="en-CA" sz="2400" baseline="-25000" dirty="0"/>
                <a:t>2</a:t>
              </a:r>
            </a:p>
          </p:txBody>
        </p:sp>
      </p:grpSp>
      <p:sp>
        <p:nvSpPr>
          <p:cNvPr id="2" name="Title 1">
            <a:extLst>
              <a:ext uri="{FF2B5EF4-FFF2-40B4-BE49-F238E27FC236}">
                <a16:creationId xmlns:a16="http://schemas.microsoft.com/office/drawing/2014/main" id="{059EB4CF-76D9-4F36-9C90-EE12B7EC739F}"/>
              </a:ext>
            </a:extLst>
          </p:cNvPr>
          <p:cNvSpPr>
            <a:spLocks noGrp="1"/>
          </p:cNvSpPr>
          <p:nvPr>
            <p:ph type="title"/>
          </p:nvPr>
        </p:nvSpPr>
        <p:spPr>
          <a:xfrm>
            <a:off x="220525" y="39834"/>
            <a:ext cx="10515600" cy="1325563"/>
          </a:xfrm>
        </p:spPr>
        <p:txBody>
          <a:bodyPr/>
          <a:lstStyle/>
          <a:p>
            <a:r>
              <a:rPr lang="en-CA" dirty="0"/>
              <a:t>Decoder: How output </a:t>
            </a:r>
            <a:r>
              <a:rPr lang="en-CA" i="1" dirty="0"/>
              <a:t>y</a:t>
            </a:r>
            <a:r>
              <a:rPr lang="en-CA" dirty="0"/>
              <a:t> is chosen</a:t>
            </a:r>
          </a:p>
        </p:txBody>
      </p:sp>
      <mc:AlternateContent xmlns:mc="http://schemas.openxmlformats.org/markup-compatibility/2006" xmlns:p14="http://schemas.microsoft.com/office/powerpoint/2010/main">
        <mc:Choice Requires="p14">
          <p:contentPart p14:bwMode="auto" r:id="rId5">
            <p14:nvContentPartPr>
              <p14:cNvPr id="41" name="Ink 40">
                <a:extLst>
                  <a:ext uri="{FF2B5EF4-FFF2-40B4-BE49-F238E27FC236}">
                    <a16:creationId xmlns:a16="http://schemas.microsoft.com/office/drawing/2014/main" id="{4B16EE09-5B7D-428E-9F8F-ED32DBF420F3}"/>
                  </a:ext>
                </a:extLst>
              </p14:cNvPr>
              <p14:cNvContentPartPr/>
              <p14:nvPr/>
            </p14:nvContentPartPr>
            <p14:xfrm>
              <a:off x="9664680" y="4510615"/>
              <a:ext cx="360" cy="360"/>
            </p14:xfrm>
          </p:contentPart>
        </mc:Choice>
        <mc:Fallback xmlns="">
          <p:pic>
            <p:nvPicPr>
              <p:cNvPr id="41" name="Ink 40">
                <a:extLst>
                  <a:ext uri="{FF2B5EF4-FFF2-40B4-BE49-F238E27FC236}">
                    <a16:creationId xmlns:a16="http://schemas.microsoft.com/office/drawing/2014/main" id="{4B16EE09-5B7D-428E-9F8F-ED32DBF420F3}"/>
                  </a:ext>
                </a:extLst>
              </p:cNvPr>
              <p:cNvPicPr/>
              <p:nvPr/>
            </p:nvPicPr>
            <p:blipFill>
              <a:blip r:embed="rId6"/>
              <a:stretch>
                <a:fillRect/>
              </a:stretch>
            </p:blipFill>
            <p:spPr>
              <a:xfrm>
                <a:off x="9656040" y="4501615"/>
                <a:ext cx="18000" cy="18000"/>
              </a:xfrm>
              <a:prstGeom prst="rect">
                <a:avLst/>
              </a:prstGeom>
            </p:spPr>
          </p:pic>
        </mc:Fallback>
      </mc:AlternateContent>
      <p:sp>
        <p:nvSpPr>
          <p:cNvPr id="29" name="Content Placeholder 2">
            <a:extLst>
              <a:ext uri="{FF2B5EF4-FFF2-40B4-BE49-F238E27FC236}">
                <a16:creationId xmlns:a16="http://schemas.microsoft.com/office/drawing/2014/main" id="{7981FCC1-7E47-4FA1-AFB4-30674A47AF0A}"/>
              </a:ext>
            </a:extLst>
          </p:cNvPr>
          <p:cNvSpPr>
            <a:spLocks noGrp="1"/>
          </p:cNvSpPr>
          <p:nvPr>
            <p:ph idx="1"/>
          </p:nvPr>
        </p:nvSpPr>
        <p:spPr>
          <a:xfrm>
            <a:off x="3469906" y="4190641"/>
            <a:ext cx="7469644" cy="1518977"/>
          </a:xfrm>
        </p:spPr>
        <p:txBody>
          <a:bodyPr>
            <a:normAutofit fontScale="92500" lnSpcReduction="10000"/>
          </a:bodyPr>
          <a:lstStyle/>
          <a:p>
            <a:r>
              <a:rPr lang="en-US" b="1" dirty="0"/>
              <a:t>Sample soft-max </a:t>
            </a:r>
            <a:r>
              <a:rPr lang="en-US" dirty="0"/>
              <a:t>distribution (OK for generating novel output, not OK for e.g. MT or </a:t>
            </a:r>
            <a:r>
              <a:rPr lang="en-US" dirty="0" err="1"/>
              <a:t>Summ</a:t>
            </a:r>
            <a:r>
              <a:rPr lang="en-US" dirty="0"/>
              <a:t>)</a:t>
            </a:r>
          </a:p>
          <a:p>
            <a:r>
              <a:rPr lang="en-US" b="1" dirty="0"/>
              <a:t>Most likely output </a:t>
            </a:r>
            <a:r>
              <a:rPr lang="en-US" dirty="0"/>
              <a:t>(doesn’t guarantee individual choices being made make sense together)</a:t>
            </a:r>
            <a:endParaRPr lang="en-CA" dirty="0"/>
          </a:p>
        </p:txBody>
      </p:sp>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5DAECCFF-FD66-4E84-9331-42F689800294}"/>
                  </a:ext>
                </a:extLst>
              </p14:cNvPr>
              <p14:cNvContentPartPr/>
              <p14:nvPr/>
            </p14:nvContentPartPr>
            <p14:xfrm>
              <a:off x="5264400" y="625495"/>
              <a:ext cx="374760" cy="197280"/>
            </p14:xfrm>
          </p:contentPart>
        </mc:Choice>
        <mc:Fallback xmlns="">
          <p:pic>
            <p:nvPicPr>
              <p:cNvPr id="18" name="Ink 17">
                <a:extLst>
                  <a:ext uri="{FF2B5EF4-FFF2-40B4-BE49-F238E27FC236}">
                    <a16:creationId xmlns:a16="http://schemas.microsoft.com/office/drawing/2014/main" id="{5DAECCFF-FD66-4E84-9331-42F689800294}"/>
                  </a:ext>
                </a:extLst>
              </p:cNvPr>
              <p:cNvPicPr/>
              <p:nvPr/>
            </p:nvPicPr>
            <p:blipFill>
              <a:blip r:embed="rId8"/>
              <a:stretch>
                <a:fillRect/>
              </a:stretch>
            </p:blipFill>
            <p:spPr>
              <a:xfrm>
                <a:off x="5192760" y="481855"/>
                <a:ext cx="518400" cy="484920"/>
              </a:xfrm>
              <a:prstGeom prst="rect">
                <a:avLst/>
              </a:prstGeom>
            </p:spPr>
          </p:pic>
        </mc:Fallback>
      </mc:AlternateContent>
      <p:grpSp>
        <p:nvGrpSpPr>
          <p:cNvPr id="33" name="Group 32">
            <a:extLst>
              <a:ext uri="{FF2B5EF4-FFF2-40B4-BE49-F238E27FC236}">
                <a16:creationId xmlns:a16="http://schemas.microsoft.com/office/drawing/2014/main" id="{BC7306CB-D05C-427C-BB0D-C3548D1D7616}"/>
              </a:ext>
            </a:extLst>
          </p:cNvPr>
          <p:cNvGrpSpPr/>
          <p:nvPr/>
        </p:nvGrpSpPr>
        <p:grpSpPr>
          <a:xfrm>
            <a:off x="1235640" y="969655"/>
            <a:ext cx="6728400" cy="4399932"/>
            <a:chOff x="1235640" y="969655"/>
            <a:chExt cx="6728400" cy="4399932"/>
          </a:xfrm>
        </p:grpSpPr>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236BF734-AF65-42F1-AD8B-6DD94C91493B}"/>
                    </a:ext>
                  </a:extLst>
                </p14:cNvPr>
                <p14:cNvContentPartPr/>
                <p14:nvPr/>
              </p14:nvContentPartPr>
              <p14:xfrm>
                <a:off x="5620067" y="5369227"/>
                <a:ext cx="360" cy="360"/>
              </p14:xfrm>
            </p:contentPart>
          </mc:Choice>
          <mc:Fallback xmlns="">
            <p:pic>
              <p:nvPicPr>
                <p:cNvPr id="9" name="Ink 8">
                  <a:extLst>
                    <a:ext uri="{FF2B5EF4-FFF2-40B4-BE49-F238E27FC236}">
                      <a16:creationId xmlns:a16="http://schemas.microsoft.com/office/drawing/2014/main" id="{236BF734-AF65-42F1-AD8B-6DD94C91493B}"/>
                    </a:ext>
                  </a:extLst>
                </p:cNvPr>
                <p:cNvPicPr/>
                <p:nvPr/>
              </p:nvPicPr>
              <p:blipFill>
                <a:blip r:embed="rId10"/>
                <a:stretch>
                  <a:fillRect/>
                </a:stretch>
              </p:blipFill>
              <p:spPr>
                <a:xfrm>
                  <a:off x="5611427" y="5360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41825F25-0030-4DA5-AB06-24F2E5B0AA81}"/>
                    </a:ext>
                  </a:extLst>
                </p14:cNvPr>
                <p14:cNvContentPartPr/>
                <p14:nvPr/>
              </p14:nvContentPartPr>
              <p14:xfrm>
                <a:off x="1235640" y="2855029"/>
                <a:ext cx="2520" cy="4680"/>
              </p14:xfrm>
            </p:contentPart>
          </mc:Choice>
          <mc:Fallback xmlns="">
            <p:pic>
              <p:nvPicPr>
                <p:cNvPr id="10" name="Ink 9">
                  <a:extLst>
                    <a:ext uri="{FF2B5EF4-FFF2-40B4-BE49-F238E27FC236}">
                      <a16:creationId xmlns:a16="http://schemas.microsoft.com/office/drawing/2014/main" id="{41825F25-0030-4DA5-AB06-24F2E5B0AA81}"/>
                    </a:ext>
                  </a:extLst>
                </p:cNvPr>
                <p:cNvPicPr/>
                <p:nvPr/>
              </p:nvPicPr>
              <p:blipFill>
                <a:blip r:embed="rId12"/>
                <a:stretch>
                  <a:fillRect/>
                </a:stretch>
              </p:blipFill>
              <p:spPr>
                <a:xfrm>
                  <a:off x="1226640" y="2846029"/>
                  <a:ext cx="2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751FF3D3-59A8-47C6-B831-F6FB55652DD5}"/>
                    </a:ext>
                  </a:extLst>
                </p14:cNvPr>
                <p14:cNvContentPartPr/>
                <p14:nvPr/>
              </p14:nvContentPartPr>
              <p14:xfrm>
                <a:off x="1723080" y="3086509"/>
                <a:ext cx="360" cy="360"/>
              </p14:xfrm>
            </p:contentPart>
          </mc:Choice>
          <mc:Fallback xmlns="">
            <p:pic>
              <p:nvPicPr>
                <p:cNvPr id="11" name="Ink 10">
                  <a:extLst>
                    <a:ext uri="{FF2B5EF4-FFF2-40B4-BE49-F238E27FC236}">
                      <a16:creationId xmlns:a16="http://schemas.microsoft.com/office/drawing/2014/main" id="{751FF3D3-59A8-47C6-B831-F6FB55652DD5}"/>
                    </a:ext>
                  </a:extLst>
                </p:cNvPr>
                <p:cNvPicPr/>
                <p:nvPr/>
              </p:nvPicPr>
              <p:blipFill>
                <a:blip r:embed="rId10"/>
                <a:stretch>
                  <a:fillRect/>
                </a:stretch>
              </p:blipFill>
              <p:spPr>
                <a:xfrm>
                  <a:off x="1714080" y="3077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DCD30C2-B646-4F7F-A00A-DA3E5EC9CA03}"/>
                    </a:ext>
                  </a:extLst>
                </p14:cNvPr>
                <p14:cNvContentPartPr/>
                <p14:nvPr/>
              </p14:nvContentPartPr>
              <p14:xfrm>
                <a:off x="1734240" y="5247589"/>
                <a:ext cx="360" cy="360"/>
              </p14:xfrm>
            </p:contentPart>
          </mc:Choice>
          <mc:Fallback xmlns="">
            <p:pic>
              <p:nvPicPr>
                <p:cNvPr id="12" name="Ink 11">
                  <a:extLst>
                    <a:ext uri="{FF2B5EF4-FFF2-40B4-BE49-F238E27FC236}">
                      <a16:creationId xmlns:a16="http://schemas.microsoft.com/office/drawing/2014/main" id="{DDCD30C2-B646-4F7F-A00A-DA3E5EC9CA03}"/>
                    </a:ext>
                  </a:extLst>
                </p:cNvPr>
                <p:cNvPicPr/>
                <p:nvPr/>
              </p:nvPicPr>
              <p:blipFill>
                <a:blip r:embed="rId10"/>
                <a:stretch>
                  <a:fillRect/>
                </a:stretch>
              </p:blipFill>
              <p:spPr>
                <a:xfrm>
                  <a:off x="1725600" y="52385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3014E91D-C436-4FCF-9818-8A09008DC7B4}"/>
                    </a:ext>
                  </a:extLst>
                </p14:cNvPr>
                <p14:cNvContentPartPr/>
                <p14:nvPr/>
              </p14:nvContentPartPr>
              <p14:xfrm>
                <a:off x="1761960" y="3468829"/>
                <a:ext cx="360" cy="360"/>
              </p14:xfrm>
            </p:contentPart>
          </mc:Choice>
          <mc:Fallback xmlns="">
            <p:pic>
              <p:nvPicPr>
                <p:cNvPr id="13" name="Ink 12">
                  <a:extLst>
                    <a:ext uri="{FF2B5EF4-FFF2-40B4-BE49-F238E27FC236}">
                      <a16:creationId xmlns:a16="http://schemas.microsoft.com/office/drawing/2014/main" id="{3014E91D-C436-4FCF-9818-8A09008DC7B4}"/>
                    </a:ext>
                  </a:extLst>
                </p:cNvPr>
                <p:cNvPicPr/>
                <p:nvPr/>
              </p:nvPicPr>
              <p:blipFill>
                <a:blip r:embed="rId10"/>
                <a:stretch>
                  <a:fillRect/>
                </a:stretch>
              </p:blipFill>
              <p:spPr>
                <a:xfrm>
                  <a:off x="1753320" y="3460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9" name="Ink 38">
                  <a:extLst>
                    <a:ext uri="{FF2B5EF4-FFF2-40B4-BE49-F238E27FC236}">
                      <a16:creationId xmlns:a16="http://schemas.microsoft.com/office/drawing/2014/main" id="{4906DFA2-8D15-418E-A824-04D7001ED49A}"/>
                    </a:ext>
                  </a:extLst>
                </p14:cNvPr>
                <p14:cNvContentPartPr/>
                <p14:nvPr/>
              </p14:nvContentPartPr>
              <p14:xfrm>
                <a:off x="3601920" y="1024735"/>
                <a:ext cx="360" cy="360"/>
              </p14:xfrm>
            </p:contentPart>
          </mc:Choice>
          <mc:Fallback xmlns="">
            <p:pic>
              <p:nvPicPr>
                <p:cNvPr id="39" name="Ink 38">
                  <a:extLst>
                    <a:ext uri="{FF2B5EF4-FFF2-40B4-BE49-F238E27FC236}">
                      <a16:creationId xmlns:a16="http://schemas.microsoft.com/office/drawing/2014/main" id="{4906DFA2-8D15-418E-A824-04D7001ED49A}"/>
                    </a:ext>
                  </a:extLst>
                </p:cNvPr>
                <p:cNvPicPr/>
                <p:nvPr/>
              </p:nvPicPr>
              <p:blipFill>
                <a:blip r:embed="rId6"/>
                <a:stretch>
                  <a:fillRect/>
                </a:stretch>
              </p:blipFill>
              <p:spPr>
                <a:xfrm>
                  <a:off x="3592920" y="10160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Ink 39">
                  <a:extLst>
                    <a:ext uri="{FF2B5EF4-FFF2-40B4-BE49-F238E27FC236}">
                      <a16:creationId xmlns:a16="http://schemas.microsoft.com/office/drawing/2014/main" id="{197A6CC3-D2A4-461C-9D15-5A430DAC32E4}"/>
                    </a:ext>
                  </a:extLst>
                </p14:cNvPr>
                <p14:cNvContentPartPr/>
                <p14:nvPr/>
              </p14:nvContentPartPr>
              <p14:xfrm>
                <a:off x="3341280" y="969655"/>
                <a:ext cx="360" cy="360"/>
              </p14:xfrm>
            </p:contentPart>
          </mc:Choice>
          <mc:Fallback xmlns="">
            <p:pic>
              <p:nvPicPr>
                <p:cNvPr id="40" name="Ink 39">
                  <a:extLst>
                    <a:ext uri="{FF2B5EF4-FFF2-40B4-BE49-F238E27FC236}">
                      <a16:creationId xmlns:a16="http://schemas.microsoft.com/office/drawing/2014/main" id="{197A6CC3-D2A4-461C-9D15-5A430DAC32E4}"/>
                    </a:ext>
                  </a:extLst>
                </p:cNvPr>
                <p:cNvPicPr/>
                <p:nvPr/>
              </p:nvPicPr>
              <p:blipFill>
                <a:blip r:embed="rId6"/>
                <a:stretch>
                  <a:fillRect/>
                </a:stretch>
              </p:blipFill>
              <p:spPr>
                <a:xfrm>
                  <a:off x="3332640" y="9606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7946C82E-46A6-4B55-A97C-FA0D01327F58}"/>
                    </a:ext>
                  </a:extLst>
                </p14:cNvPr>
                <p14:cNvContentPartPr/>
                <p14:nvPr/>
              </p14:nvContentPartPr>
              <p14:xfrm>
                <a:off x="2798400" y="2044615"/>
                <a:ext cx="270720" cy="28080"/>
              </p14:xfrm>
            </p:contentPart>
          </mc:Choice>
          <mc:Fallback xmlns="">
            <p:pic>
              <p:nvPicPr>
                <p:cNvPr id="19" name="Ink 18">
                  <a:extLst>
                    <a:ext uri="{FF2B5EF4-FFF2-40B4-BE49-F238E27FC236}">
                      <a16:creationId xmlns:a16="http://schemas.microsoft.com/office/drawing/2014/main" id="{7946C82E-46A6-4B55-A97C-FA0D01327F58}"/>
                    </a:ext>
                  </a:extLst>
                </p:cNvPr>
                <p:cNvPicPr/>
                <p:nvPr/>
              </p:nvPicPr>
              <p:blipFill>
                <a:blip r:embed="rId19"/>
                <a:stretch>
                  <a:fillRect/>
                </a:stretch>
              </p:blipFill>
              <p:spPr>
                <a:xfrm>
                  <a:off x="2726760" y="1900615"/>
                  <a:ext cx="4143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BC301BDA-5DA2-416A-9460-8CCD1646269A}"/>
                    </a:ext>
                  </a:extLst>
                </p14:cNvPr>
                <p14:cNvContentPartPr/>
                <p14:nvPr/>
              </p14:nvContentPartPr>
              <p14:xfrm>
                <a:off x="4128600" y="2044615"/>
                <a:ext cx="383400" cy="360"/>
              </p14:xfrm>
            </p:contentPart>
          </mc:Choice>
          <mc:Fallback xmlns="">
            <p:pic>
              <p:nvPicPr>
                <p:cNvPr id="22" name="Ink 21">
                  <a:extLst>
                    <a:ext uri="{FF2B5EF4-FFF2-40B4-BE49-F238E27FC236}">
                      <a16:creationId xmlns:a16="http://schemas.microsoft.com/office/drawing/2014/main" id="{BC301BDA-5DA2-416A-9460-8CCD1646269A}"/>
                    </a:ext>
                  </a:extLst>
                </p:cNvPr>
                <p:cNvPicPr/>
                <p:nvPr/>
              </p:nvPicPr>
              <p:blipFill>
                <a:blip r:embed="rId21"/>
                <a:stretch>
                  <a:fillRect/>
                </a:stretch>
              </p:blipFill>
              <p:spPr>
                <a:xfrm>
                  <a:off x="4056600" y="1900615"/>
                  <a:ext cx="527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9964F190-9A7D-42AB-AF3F-2853426DE4D5}"/>
                    </a:ext>
                  </a:extLst>
                </p14:cNvPr>
                <p14:cNvContentPartPr/>
                <p14:nvPr/>
              </p14:nvContentPartPr>
              <p14:xfrm>
                <a:off x="5397240" y="2011495"/>
                <a:ext cx="274680" cy="17640"/>
              </p14:xfrm>
            </p:contentPart>
          </mc:Choice>
          <mc:Fallback xmlns="">
            <p:pic>
              <p:nvPicPr>
                <p:cNvPr id="23" name="Ink 22">
                  <a:extLst>
                    <a:ext uri="{FF2B5EF4-FFF2-40B4-BE49-F238E27FC236}">
                      <a16:creationId xmlns:a16="http://schemas.microsoft.com/office/drawing/2014/main" id="{9964F190-9A7D-42AB-AF3F-2853426DE4D5}"/>
                    </a:ext>
                  </a:extLst>
                </p:cNvPr>
                <p:cNvPicPr/>
                <p:nvPr/>
              </p:nvPicPr>
              <p:blipFill>
                <a:blip r:embed="rId23"/>
                <a:stretch>
                  <a:fillRect/>
                </a:stretch>
              </p:blipFill>
              <p:spPr>
                <a:xfrm>
                  <a:off x="5325600" y="1867495"/>
                  <a:ext cx="4183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2E43C1E1-10DB-4617-8139-EBB67B1EC12E}"/>
                    </a:ext>
                  </a:extLst>
                </p14:cNvPr>
                <p14:cNvContentPartPr/>
                <p14:nvPr/>
              </p14:nvContentPartPr>
              <p14:xfrm>
                <a:off x="7753080" y="2055775"/>
                <a:ext cx="210960" cy="360"/>
              </p14:xfrm>
            </p:contentPart>
          </mc:Choice>
          <mc:Fallback xmlns="">
            <p:pic>
              <p:nvPicPr>
                <p:cNvPr id="24" name="Ink 23">
                  <a:extLst>
                    <a:ext uri="{FF2B5EF4-FFF2-40B4-BE49-F238E27FC236}">
                      <a16:creationId xmlns:a16="http://schemas.microsoft.com/office/drawing/2014/main" id="{2E43C1E1-10DB-4617-8139-EBB67B1EC12E}"/>
                    </a:ext>
                  </a:extLst>
                </p:cNvPr>
                <p:cNvPicPr/>
                <p:nvPr/>
              </p:nvPicPr>
              <p:blipFill>
                <a:blip r:embed="rId25"/>
                <a:stretch>
                  <a:fillRect/>
                </a:stretch>
              </p:blipFill>
              <p:spPr>
                <a:xfrm>
                  <a:off x="7681080" y="1911775"/>
                  <a:ext cx="354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66DDAEE6-DB75-4CFA-9FC2-BC8D90697FD2}"/>
                    </a:ext>
                  </a:extLst>
                </p14:cNvPr>
                <p14:cNvContentPartPr/>
                <p14:nvPr/>
              </p14:nvContentPartPr>
              <p14:xfrm>
                <a:off x="2931240" y="2349175"/>
                <a:ext cx="106920" cy="171000"/>
              </p14:xfrm>
            </p:contentPart>
          </mc:Choice>
          <mc:Fallback xmlns="">
            <p:pic>
              <p:nvPicPr>
                <p:cNvPr id="26" name="Ink 25">
                  <a:extLst>
                    <a:ext uri="{FF2B5EF4-FFF2-40B4-BE49-F238E27FC236}">
                      <a16:creationId xmlns:a16="http://schemas.microsoft.com/office/drawing/2014/main" id="{66DDAEE6-DB75-4CFA-9FC2-BC8D90697FD2}"/>
                    </a:ext>
                  </a:extLst>
                </p:cNvPr>
                <p:cNvPicPr/>
                <p:nvPr/>
              </p:nvPicPr>
              <p:blipFill>
                <a:blip r:embed="rId27"/>
                <a:stretch>
                  <a:fillRect/>
                </a:stretch>
              </p:blipFill>
              <p:spPr>
                <a:xfrm>
                  <a:off x="2859240" y="2205175"/>
                  <a:ext cx="25056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4F547D97-82F5-4E21-91E4-930041FAFC2E}"/>
                    </a:ext>
                  </a:extLst>
                </p14:cNvPr>
                <p14:cNvContentPartPr/>
                <p14:nvPr/>
              </p14:nvContentPartPr>
              <p14:xfrm>
                <a:off x="4181520" y="2160895"/>
                <a:ext cx="136440" cy="374760"/>
              </p14:xfrm>
            </p:contentPart>
          </mc:Choice>
          <mc:Fallback xmlns="">
            <p:pic>
              <p:nvPicPr>
                <p:cNvPr id="30" name="Ink 29">
                  <a:extLst>
                    <a:ext uri="{FF2B5EF4-FFF2-40B4-BE49-F238E27FC236}">
                      <a16:creationId xmlns:a16="http://schemas.microsoft.com/office/drawing/2014/main" id="{4F547D97-82F5-4E21-91E4-930041FAFC2E}"/>
                    </a:ext>
                  </a:extLst>
                </p:cNvPr>
                <p:cNvPicPr/>
                <p:nvPr/>
              </p:nvPicPr>
              <p:blipFill>
                <a:blip r:embed="rId29"/>
                <a:stretch>
                  <a:fillRect/>
                </a:stretch>
              </p:blipFill>
              <p:spPr>
                <a:xfrm>
                  <a:off x="4109520" y="2017255"/>
                  <a:ext cx="28008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id="{A8A213A4-AF12-4F75-933B-3EABADAAD81A}"/>
                    </a:ext>
                  </a:extLst>
                </p14:cNvPr>
                <p14:cNvContentPartPr/>
                <p14:nvPr/>
              </p14:nvContentPartPr>
              <p14:xfrm>
                <a:off x="5489400" y="2284015"/>
                <a:ext cx="70200" cy="323640"/>
              </p14:xfrm>
            </p:contentPart>
          </mc:Choice>
          <mc:Fallback xmlns="">
            <p:pic>
              <p:nvPicPr>
                <p:cNvPr id="31" name="Ink 30">
                  <a:extLst>
                    <a:ext uri="{FF2B5EF4-FFF2-40B4-BE49-F238E27FC236}">
                      <a16:creationId xmlns:a16="http://schemas.microsoft.com/office/drawing/2014/main" id="{A8A213A4-AF12-4F75-933B-3EABADAAD81A}"/>
                    </a:ext>
                  </a:extLst>
                </p:cNvPr>
                <p:cNvPicPr/>
                <p:nvPr/>
              </p:nvPicPr>
              <p:blipFill>
                <a:blip r:embed="rId31"/>
                <a:stretch>
                  <a:fillRect/>
                </a:stretch>
              </p:blipFill>
              <p:spPr>
                <a:xfrm>
                  <a:off x="5417760" y="2140375"/>
                  <a:ext cx="21384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64375283-5952-4448-819C-552718BA6A3B}"/>
                    </a:ext>
                  </a:extLst>
                </p14:cNvPr>
                <p14:cNvContentPartPr/>
                <p14:nvPr/>
              </p14:nvContentPartPr>
              <p14:xfrm>
                <a:off x="7691880" y="2216335"/>
                <a:ext cx="263520" cy="377280"/>
              </p14:xfrm>
            </p:contentPart>
          </mc:Choice>
          <mc:Fallback xmlns="">
            <p:pic>
              <p:nvPicPr>
                <p:cNvPr id="32" name="Ink 31">
                  <a:extLst>
                    <a:ext uri="{FF2B5EF4-FFF2-40B4-BE49-F238E27FC236}">
                      <a16:creationId xmlns:a16="http://schemas.microsoft.com/office/drawing/2014/main" id="{64375283-5952-4448-819C-552718BA6A3B}"/>
                    </a:ext>
                  </a:extLst>
                </p:cNvPr>
                <p:cNvPicPr/>
                <p:nvPr/>
              </p:nvPicPr>
              <p:blipFill>
                <a:blip r:embed="rId33"/>
                <a:stretch>
                  <a:fillRect/>
                </a:stretch>
              </p:blipFill>
              <p:spPr>
                <a:xfrm>
                  <a:off x="7619880" y="2072335"/>
                  <a:ext cx="407160" cy="664920"/>
                </a:xfrm>
                <a:prstGeom prst="rect">
                  <a:avLst/>
                </a:prstGeom>
              </p:spPr>
            </p:pic>
          </mc:Fallback>
        </mc:AlternateContent>
      </p:grpSp>
      <p:sp>
        <p:nvSpPr>
          <p:cNvPr id="38" name="Content Placeholder 2">
            <a:extLst>
              <a:ext uri="{FF2B5EF4-FFF2-40B4-BE49-F238E27FC236}">
                <a16:creationId xmlns:a16="http://schemas.microsoft.com/office/drawing/2014/main" id="{14AD677B-6202-473E-81F4-20BF933849BD}"/>
              </a:ext>
            </a:extLst>
          </p:cNvPr>
          <p:cNvSpPr txBox="1">
            <a:spLocks/>
          </p:cNvSpPr>
          <p:nvPr/>
        </p:nvSpPr>
        <p:spPr>
          <a:xfrm>
            <a:off x="7024014" y="5772168"/>
            <a:ext cx="4822417" cy="832479"/>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For sequence labeling we used </a:t>
            </a:r>
            <a:r>
              <a:rPr lang="en-US" sz="2400" b="1" dirty="0"/>
              <a:t>Viterbi</a:t>
            </a:r>
            <a:r>
              <a:rPr lang="en-US" sz="2400" dirty="0"/>
              <a:t> – here not possible </a:t>
            </a:r>
            <a:r>
              <a:rPr lang="en-US" sz="2400" dirty="0">
                <a:sym typeface="Wingdings" panose="05000000000000000000" pitchFamily="2" charset="2"/>
              </a:rPr>
              <a:t></a:t>
            </a:r>
            <a:endParaRPr lang="en-CA" sz="2400" dirty="0"/>
          </a:p>
        </p:txBody>
      </p:sp>
    </p:spTree>
    <p:extLst>
      <p:ext uri="{BB962C8B-B14F-4D97-AF65-F5344CB8AC3E}">
        <p14:creationId xmlns:p14="http://schemas.microsoft.com/office/powerpoint/2010/main" val="339298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09E6-F1B2-4E63-8212-82F8C7F8399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4CE90DB-4F2C-4AE4-A611-70EA0D163188}"/>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2D98EACA-4091-4745-9520-EEB0890CE1BF}"/>
              </a:ext>
            </a:extLst>
          </p:cNvPr>
          <p:cNvPicPr>
            <a:picLocks noChangeAspect="1"/>
          </p:cNvPicPr>
          <p:nvPr/>
        </p:nvPicPr>
        <p:blipFill rotWithShape="1">
          <a:blip r:embed="rId3"/>
          <a:srcRect l="1333" t="2913" r="5873" b="23008"/>
          <a:stretch/>
        </p:blipFill>
        <p:spPr>
          <a:xfrm>
            <a:off x="0" y="181495"/>
            <a:ext cx="12128242" cy="6495010"/>
          </a:xfrm>
          <a:prstGeom prst="rect">
            <a:avLst/>
          </a:prstGeom>
        </p:spPr>
      </p:pic>
      <p:sp>
        <p:nvSpPr>
          <p:cNvPr id="5" name="Content Placeholder 2">
            <a:extLst>
              <a:ext uri="{FF2B5EF4-FFF2-40B4-BE49-F238E27FC236}">
                <a16:creationId xmlns:a16="http://schemas.microsoft.com/office/drawing/2014/main" id="{73F58C4E-6C1D-4114-98CB-1D22F02166CB}"/>
              </a:ext>
            </a:extLst>
          </p:cNvPr>
          <p:cNvSpPr txBox="1">
            <a:spLocks/>
          </p:cNvSpPr>
          <p:nvPr/>
        </p:nvSpPr>
        <p:spPr>
          <a:xfrm>
            <a:off x="4539477" y="306648"/>
            <a:ext cx="7491810" cy="199320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 most likely  “words” decoded from initial state</a:t>
            </a:r>
          </a:p>
          <a:p>
            <a:r>
              <a:rPr lang="en-US" dirty="0"/>
              <a:t>Feed each of those in decoder and keep most likely 4 sequences of two words</a:t>
            </a:r>
          </a:p>
          <a:p>
            <a:r>
              <a:rPr lang="en-US" dirty="0"/>
              <a:t>Feed most recent word in decoder and keep most likely 4 sequences of three words …….</a:t>
            </a:r>
          </a:p>
          <a:p>
            <a:r>
              <a:rPr lang="en-CA" dirty="0"/>
              <a:t>When EOS is generated. Stop sequence and reduce Beam by 1</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88D91D3-6E03-458B-902A-C02EC38B3110}"/>
                  </a:ext>
                </a:extLst>
              </p14:cNvPr>
              <p14:cNvContentPartPr/>
              <p14:nvPr/>
            </p14:nvContentPartPr>
            <p14:xfrm>
              <a:off x="7861940" y="5343368"/>
              <a:ext cx="1543320" cy="41760"/>
            </p14:xfrm>
          </p:contentPart>
        </mc:Choice>
        <mc:Fallback xmlns="">
          <p:pic>
            <p:nvPicPr>
              <p:cNvPr id="6" name="Ink 5">
                <a:extLst>
                  <a:ext uri="{FF2B5EF4-FFF2-40B4-BE49-F238E27FC236}">
                    <a16:creationId xmlns:a16="http://schemas.microsoft.com/office/drawing/2014/main" id="{488D91D3-6E03-458B-902A-C02EC38B3110}"/>
                  </a:ext>
                </a:extLst>
              </p:cNvPr>
              <p:cNvPicPr/>
              <p:nvPr/>
            </p:nvPicPr>
            <p:blipFill>
              <a:blip r:embed="rId5"/>
              <a:stretch>
                <a:fillRect/>
              </a:stretch>
            </p:blipFill>
            <p:spPr>
              <a:xfrm>
                <a:off x="7790300" y="5199368"/>
                <a:ext cx="16869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61EEE57A-C857-4B62-9FDA-E5A5A5A7554E}"/>
                  </a:ext>
                </a:extLst>
              </p14:cNvPr>
              <p14:cNvContentPartPr/>
              <p14:nvPr/>
            </p14:nvContentPartPr>
            <p14:xfrm>
              <a:off x="4849100" y="396968"/>
              <a:ext cx="110880" cy="360"/>
            </p14:xfrm>
          </p:contentPart>
        </mc:Choice>
        <mc:Fallback xmlns="">
          <p:pic>
            <p:nvPicPr>
              <p:cNvPr id="8" name="Ink 7">
                <a:extLst>
                  <a:ext uri="{FF2B5EF4-FFF2-40B4-BE49-F238E27FC236}">
                    <a16:creationId xmlns:a16="http://schemas.microsoft.com/office/drawing/2014/main" id="{61EEE57A-C857-4B62-9FDA-E5A5A5A7554E}"/>
                  </a:ext>
                </a:extLst>
              </p:cNvPr>
              <p:cNvPicPr/>
              <p:nvPr/>
            </p:nvPicPr>
            <p:blipFill>
              <a:blip r:embed="rId7"/>
              <a:stretch>
                <a:fillRect/>
              </a:stretch>
            </p:blipFill>
            <p:spPr>
              <a:xfrm>
                <a:off x="4777100" y="252968"/>
                <a:ext cx="254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F6737F9-3694-4A97-B531-F496E941943D}"/>
                  </a:ext>
                </a:extLst>
              </p14:cNvPr>
              <p14:cNvContentPartPr/>
              <p14:nvPr/>
            </p14:nvContentPartPr>
            <p14:xfrm>
              <a:off x="10695500" y="809168"/>
              <a:ext cx="125640" cy="360"/>
            </p14:xfrm>
          </p:contentPart>
        </mc:Choice>
        <mc:Fallback xmlns="">
          <p:pic>
            <p:nvPicPr>
              <p:cNvPr id="9" name="Ink 8">
                <a:extLst>
                  <a:ext uri="{FF2B5EF4-FFF2-40B4-BE49-F238E27FC236}">
                    <a16:creationId xmlns:a16="http://schemas.microsoft.com/office/drawing/2014/main" id="{1F6737F9-3694-4A97-B531-F496E941943D}"/>
                  </a:ext>
                </a:extLst>
              </p:cNvPr>
              <p:cNvPicPr/>
              <p:nvPr/>
            </p:nvPicPr>
            <p:blipFill>
              <a:blip r:embed="rId9"/>
              <a:stretch>
                <a:fillRect/>
              </a:stretch>
            </p:blipFill>
            <p:spPr>
              <a:xfrm>
                <a:off x="10623500" y="665528"/>
                <a:ext cx="2692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E331EA09-ADF3-4018-9181-17B7E4B5AE35}"/>
                  </a:ext>
                </a:extLst>
              </p14:cNvPr>
              <p14:cNvContentPartPr/>
              <p14:nvPr/>
            </p14:nvContentPartPr>
            <p14:xfrm>
              <a:off x="11212460" y="1442408"/>
              <a:ext cx="102600" cy="27720"/>
            </p14:xfrm>
          </p:contentPart>
        </mc:Choice>
        <mc:Fallback xmlns="">
          <p:pic>
            <p:nvPicPr>
              <p:cNvPr id="10" name="Ink 9">
                <a:extLst>
                  <a:ext uri="{FF2B5EF4-FFF2-40B4-BE49-F238E27FC236}">
                    <a16:creationId xmlns:a16="http://schemas.microsoft.com/office/drawing/2014/main" id="{E331EA09-ADF3-4018-9181-17B7E4B5AE35}"/>
                  </a:ext>
                </a:extLst>
              </p:cNvPr>
              <p:cNvPicPr/>
              <p:nvPr/>
            </p:nvPicPr>
            <p:blipFill>
              <a:blip r:embed="rId11"/>
              <a:stretch>
                <a:fillRect/>
              </a:stretch>
            </p:blipFill>
            <p:spPr>
              <a:xfrm>
                <a:off x="11140820" y="1298768"/>
                <a:ext cx="2462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B4F3D22-58D7-4425-A811-C0443DD2F293}"/>
                  </a:ext>
                </a:extLst>
              </p14:cNvPr>
              <p14:cNvContentPartPr/>
              <p14:nvPr/>
            </p14:nvContentPartPr>
            <p14:xfrm>
              <a:off x="11774780" y="5426168"/>
              <a:ext cx="159120" cy="360"/>
            </p14:xfrm>
          </p:contentPart>
        </mc:Choice>
        <mc:Fallback xmlns="">
          <p:pic>
            <p:nvPicPr>
              <p:cNvPr id="11" name="Ink 10">
                <a:extLst>
                  <a:ext uri="{FF2B5EF4-FFF2-40B4-BE49-F238E27FC236}">
                    <a16:creationId xmlns:a16="http://schemas.microsoft.com/office/drawing/2014/main" id="{4B4F3D22-58D7-4425-A811-C0443DD2F293}"/>
                  </a:ext>
                </a:extLst>
              </p:cNvPr>
              <p:cNvPicPr/>
              <p:nvPr/>
            </p:nvPicPr>
            <p:blipFill>
              <a:blip r:embed="rId13"/>
              <a:stretch>
                <a:fillRect/>
              </a:stretch>
            </p:blipFill>
            <p:spPr>
              <a:xfrm>
                <a:off x="11702780" y="5282168"/>
                <a:ext cx="3027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8D31940-5BA6-46DC-8DB4-50A07F7D4981}"/>
                  </a:ext>
                </a:extLst>
              </p14:cNvPr>
              <p14:cNvContentPartPr/>
              <p14:nvPr/>
            </p14:nvContentPartPr>
            <p14:xfrm>
              <a:off x="4609340" y="441248"/>
              <a:ext cx="115200" cy="8640"/>
            </p14:xfrm>
          </p:contentPart>
        </mc:Choice>
        <mc:Fallback xmlns="">
          <p:pic>
            <p:nvPicPr>
              <p:cNvPr id="12" name="Ink 11">
                <a:extLst>
                  <a:ext uri="{FF2B5EF4-FFF2-40B4-BE49-F238E27FC236}">
                    <a16:creationId xmlns:a16="http://schemas.microsoft.com/office/drawing/2014/main" id="{A8D31940-5BA6-46DC-8DB4-50A07F7D4981}"/>
                  </a:ext>
                </a:extLst>
              </p:cNvPr>
              <p:cNvPicPr/>
              <p:nvPr/>
            </p:nvPicPr>
            <p:blipFill>
              <a:blip r:embed="rId15"/>
              <a:stretch>
                <a:fillRect/>
              </a:stretch>
            </p:blipFill>
            <p:spPr>
              <a:xfrm>
                <a:off x="4537340" y="297248"/>
                <a:ext cx="258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E59E876-7465-4090-AA13-CF6AB285B773}"/>
                  </a:ext>
                </a:extLst>
              </p14:cNvPr>
              <p14:cNvContentPartPr/>
              <p14:nvPr/>
            </p14:nvContentPartPr>
            <p14:xfrm>
              <a:off x="2495420" y="6325088"/>
              <a:ext cx="184680" cy="7920"/>
            </p14:xfrm>
          </p:contentPart>
        </mc:Choice>
        <mc:Fallback xmlns="">
          <p:pic>
            <p:nvPicPr>
              <p:cNvPr id="13" name="Ink 12">
                <a:extLst>
                  <a:ext uri="{FF2B5EF4-FFF2-40B4-BE49-F238E27FC236}">
                    <a16:creationId xmlns:a16="http://schemas.microsoft.com/office/drawing/2014/main" id="{BE59E876-7465-4090-AA13-CF6AB285B773}"/>
                  </a:ext>
                </a:extLst>
              </p:cNvPr>
              <p:cNvPicPr/>
              <p:nvPr/>
            </p:nvPicPr>
            <p:blipFill>
              <a:blip r:embed="rId17"/>
              <a:stretch>
                <a:fillRect/>
              </a:stretch>
            </p:blipFill>
            <p:spPr>
              <a:xfrm>
                <a:off x="2423780" y="6181088"/>
                <a:ext cx="328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168BAF4-B82F-4D5C-A7D3-A00FB85D20CD}"/>
                  </a:ext>
                </a:extLst>
              </p14:cNvPr>
              <p14:cNvContentPartPr/>
              <p14:nvPr/>
            </p14:nvContentPartPr>
            <p14:xfrm>
              <a:off x="4631300" y="776048"/>
              <a:ext cx="61560" cy="10800"/>
            </p14:xfrm>
          </p:contentPart>
        </mc:Choice>
        <mc:Fallback xmlns="">
          <p:pic>
            <p:nvPicPr>
              <p:cNvPr id="14" name="Ink 13">
                <a:extLst>
                  <a:ext uri="{FF2B5EF4-FFF2-40B4-BE49-F238E27FC236}">
                    <a16:creationId xmlns:a16="http://schemas.microsoft.com/office/drawing/2014/main" id="{8168BAF4-B82F-4D5C-A7D3-A00FB85D20CD}"/>
                  </a:ext>
                </a:extLst>
              </p:cNvPr>
              <p:cNvPicPr/>
              <p:nvPr/>
            </p:nvPicPr>
            <p:blipFill>
              <a:blip r:embed="rId19"/>
              <a:stretch>
                <a:fillRect/>
              </a:stretch>
            </p:blipFill>
            <p:spPr>
              <a:xfrm>
                <a:off x="4559660" y="632408"/>
                <a:ext cx="2052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6CE11B0-AA2E-4D65-9099-5121CAA9B96F}"/>
                  </a:ext>
                </a:extLst>
              </p14:cNvPr>
              <p14:cNvContentPartPr/>
              <p14:nvPr/>
            </p14:nvContentPartPr>
            <p14:xfrm>
              <a:off x="4009220" y="6295208"/>
              <a:ext cx="187560" cy="8280"/>
            </p14:xfrm>
          </p:contentPart>
        </mc:Choice>
        <mc:Fallback xmlns="">
          <p:pic>
            <p:nvPicPr>
              <p:cNvPr id="15" name="Ink 14">
                <a:extLst>
                  <a:ext uri="{FF2B5EF4-FFF2-40B4-BE49-F238E27FC236}">
                    <a16:creationId xmlns:a16="http://schemas.microsoft.com/office/drawing/2014/main" id="{56CE11B0-AA2E-4D65-9099-5121CAA9B96F}"/>
                  </a:ext>
                </a:extLst>
              </p:cNvPr>
              <p:cNvPicPr/>
              <p:nvPr/>
            </p:nvPicPr>
            <p:blipFill>
              <a:blip r:embed="rId21"/>
              <a:stretch>
                <a:fillRect/>
              </a:stretch>
            </p:blipFill>
            <p:spPr>
              <a:xfrm>
                <a:off x="3937580" y="6151568"/>
                <a:ext cx="3312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FA85998-1863-4D72-B4AF-AC3F67D6D8F1}"/>
                  </a:ext>
                </a:extLst>
              </p14:cNvPr>
              <p14:cNvContentPartPr/>
              <p14:nvPr/>
            </p14:nvContentPartPr>
            <p14:xfrm>
              <a:off x="4571900" y="1423328"/>
              <a:ext cx="149400" cy="360"/>
            </p14:xfrm>
          </p:contentPart>
        </mc:Choice>
        <mc:Fallback xmlns="">
          <p:pic>
            <p:nvPicPr>
              <p:cNvPr id="16" name="Ink 15">
                <a:extLst>
                  <a:ext uri="{FF2B5EF4-FFF2-40B4-BE49-F238E27FC236}">
                    <a16:creationId xmlns:a16="http://schemas.microsoft.com/office/drawing/2014/main" id="{5FA85998-1863-4D72-B4AF-AC3F67D6D8F1}"/>
                  </a:ext>
                </a:extLst>
              </p:cNvPr>
              <p:cNvPicPr/>
              <p:nvPr/>
            </p:nvPicPr>
            <p:blipFill>
              <a:blip r:embed="rId23"/>
              <a:stretch>
                <a:fillRect/>
              </a:stretch>
            </p:blipFill>
            <p:spPr>
              <a:xfrm>
                <a:off x="4500260" y="1279688"/>
                <a:ext cx="293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2E21B03-5E91-4ADF-8C42-61940CDD2D6A}"/>
                  </a:ext>
                </a:extLst>
              </p14:cNvPr>
              <p14:cNvContentPartPr/>
              <p14:nvPr/>
            </p14:nvContentPartPr>
            <p14:xfrm>
              <a:off x="5621300" y="6302768"/>
              <a:ext cx="155520" cy="7920"/>
            </p14:xfrm>
          </p:contentPart>
        </mc:Choice>
        <mc:Fallback xmlns="">
          <p:pic>
            <p:nvPicPr>
              <p:cNvPr id="17" name="Ink 16">
                <a:extLst>
                  <a:ext uri="{FF2B5EF4-FFF2-40B4-BE49-F238E27FC236}">
                    <a16:creationId xmlns:a16="http://schemas.microsoft.com/office/drawing/2014/main" id="{D2E21B03-5E91-4ADF-8C42-61940CDD2D6A}"/>
                  </a:ext>
                </a:extLst>
              </p:cNvPr>
              <p:cNvPicPr/>
              <p:nvPr/>
            </p:nvPicPr>
            <p:blipFill>
              <a:blip r:embed="rId25"/>
              <a:stretch>
                <a:fillRect/>
              </a:stretch>
            </p:blipFill>
            <p:spPr>
              <a:xfrm>
                <a:off x="5549300" y="6159128"/>
                <a:ext cx="299160" cy="295560"/>
              </a:xfrm>
              <a:prstGeom prst="rect">
                <a:avLst/>
              </a:prstGeom>
            </p:spPr>
          </p:pic>
        </mc:Fallback>
      </mc:AlternateContent>
    </p:spTree>
    <p:extLst>
      <p:ext uri="{BB962C8B-B14F-4D97-AF65-F5344CB8AC3E}">
        <p14:creationId xmlns:p14="http://schemas.microsoft.com/office/powerpoint/2010/main" val="181576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Nov 2</a:t>
            </a:r>
          </a:p>
        </p:txBody>
      </p:sp>
      <p:sp>
        <p:nvSpPr>
          <p:cNvPr id="3" name="Content Placeholder 2"/>
          <p:cNvSpPr>
            <a:spLocks noGrp="1"/>
          </p:cNvSpPr>
          <p:nvPr>
            <p:ph idx="1"/>
          </p:nvPr>
        </p:nvSpPr>
        <p:spPr/>
        <p:txBody>
          <a:bodyPr>
            <a:normAutofit/>
          </a:bodyPr>
          <a:lstStyle/>
          <a:p>
            <a:r>
              <a:rPr lang="en-US" sz="3600" dirty="0"/>
              <a:t>Encoder Decoder  </a:t>
            </a:r>
          </a:p>
          <a:p>
            <a:r>
              <a:rPr lang="en-US" sz="3600" b="1" dirty="0"/>
              <a:t>Attention</a:t>
            </a:r>
          </a:p>
          <a:p>
            <a:r>
              <a:rPr lang="en-US" sz="3600" dirty="0"/>
              <a:t>Transformers</a:t>
            </a:r>
          </a:p>
          <a:p>
            <a:r>
              <a:rPr lang="en-US" sz="3600" dirty="0"/>
              <a:t>Intro to Pragmatics (time permitting)</a:t>
            </a:r>
            <a:endParaRPr lang="en-CA" sz="3600" dirty="0"/>
          </a:p>
        </p:txBody>
      </p:sp>
      <p:sp>
        <p:nvSpPr>
          <p:cNvPr id="5" name="Date Placeholder 4"/>
          <p:cNvSpPr>
            <a:spLocks noGrp="1"/>
          </p:cNvSpPr>
          <p:nvPr>
            <p:ph type="dt" sz="half" idx="10"/>
          </p:nvPr>
        </p:nvSpPr>
        <p:spPr/>
        <p:txBody>
          <a:bodyPr/>
          <a:lstStyle/>
          <a:p>
            <a:fld id="{D07053D4-4CAB-45B3-841B-BA1FFB03BF6F}" type="datetime1">
              <a:rPr lang="en-US" smtClean="0"/>
              <a:t>11/2/2021</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17</a:t>
            </a:fld>
            <a:endParaRPr lang="en-CA"/>
          </a:p>
        </p:txBody>
      </p:sp>
    </p:spTree>
    <p:extLst>
      <p:ext uri="{BB962C8B-B14F-4D97-AF65-F5344CB8AC3E}">
        <p14:creationId xmlns:p14="http://schemas.microsoft.com/office/powerpoint/2010/main" val="49104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2F3-0206-404A-8273-51C77F2D2E5E}"/>
              </a:ext>
            </a:extLst>
          </p:cNvPr>
          <p:cNvSpPr>
            <a:spLocks noGrp="1"/>
          </p:cNvSpPr>
          <p:nvPr>
            <p:ph type="title"/>
          </p:nvPr>
        </p:nvSpPr>
        <p:spPr/>
        <p:txBody>
          <a:bodyPr/>
          <a:lstStyle/>
          <a:p>
            <a:r>
              <a:rPr lang="en-CA" dirty="0"/>
              <a:t>Avoid a representational bottleneck!</a:t>
            </a:r>
          </a:p>
        </p:txBody>
      </p:sp>
      <p:pic>
        <p:nvPicPr>
          <p:cNvPr id="4" name="Picture 3">
            <a:extLst>
              <a:ext uri="{FF2B5EF4-FFF2-40B4-BE49-F238E27FC236}">
                <a16:creationId xmlns:a16="http://schemas.microsoft.com/office/drawing/2014/main" id="{612DF026-5701-4F2B-93A2-BA55EE2CB12A}"/>
              </a:ext>
            </a:extLst>
          </p:cNvPr>
          <p:cNvPicPr>
            <a:picLocks noChangeAspect="1"/>
          </p:cNvPicPr>
          <p:nvPr/>
        </p:nvPicPr>
        <p:blipFill>
          <a:blip r:embed="rId2"/>
          <a:stretch>
            <a:fillRect/>
          </a:stretch>
        </p:blipFill>
        <p:spPr>
          <a:xfrm>
            <a:off x="155267" y="2226233"/>
            <a:ext cx="11752676" cy="3202211"/>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8283D56-28EB-4E7C-8D84-F64CA3397F40}"/>
                  </a:ext>
                </a:extLst>
              </p14:cNvPr>
              <p14:cNvContentPartPr/>
              <p14:nvPr/>
            </p14:nvContentPartPr>
            <p14:xfrm>
              <a:off x="6780331" y="4622887"/>
              <a:ext cx="3277080" cy="58680"/>
            </p14:xfrm>
          </p:contentPart>
        </mc:Choice>
        <mc:Fallback xmlns="">
          <p:pic>
            <p:nvPicPr>
              <p:cNvPr id="5" name="Ink 4">
                <a:extLst>
                  <a:ext uri="{FF2B5EF4-FFF2-40B4-BE49-F238E27FC236}">
                    <a16:creationId xmlns:a16="http://schemas.microsoft.com/office/drawing/2014/main" id="{68283D56-28EB-4E7C-8D84-F64CA3397F40}"/>
                  </a:ext>
                </a:extLst>
              </p:cNvPr>
              <p:cNvPicPr/>
              <p:nvPr/>
            </p:nvPicPr>
            <p:blipFill>
              <a:blip r:embed="rId4"/>
              <a:stretch>
                <a:fillRect/>
              </a:stretch>
            </p:blipFill>
            <p:spPr>
              <a:xfrm>
                <a:off x="6708691" y="4479247"/>
                <a:ext cx="342072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D014720-3FED-45E2-95EB-729E427077DF}"/>
                  </a:ext>
                </a:extLst>
              </p14:cNvPr>
              <p14:cNvContentPartPr/>
              <p14:nvPr/>
            </p14:nvContentPartPr>
            <p14:xfrm>
              <a:off x="4962691" y="3296647"/>
              <a:ext cx="394920" cy="275400"/>
            </p14:xfrm>
          </p:contentPart>
        </mc:Choice>
        <mc:Fallback xmlns="">
          <p:pic>
            <p:nvPicPr>
              <p:cNvPr id="6" name="Ink 5">
                <a:extLst>
                  <a:ext uri="{FF2B5EF4-FFF2-40B4-BE49-F238E27FC236}">
                    <a16:creationId xmlns:a16="http://schemas.microsoft.com/office/drawing/2014/main" id="{BD014720-3FED-45E2-95EB-729E427077DF}"/>
                  </a:ext>
                </a:extLst>
              </p:cNvPr>
              <p:cNvPicPr/>
              <p:nvPr/>
            </p:nvPicPr>
            <p:blipFill>
              <a:blip r:embed="rId6"/>
              <a:stretch>
                <a:fillRect/>
              </a:stretch>
            </p:blipFill>
            <p:spPr>
              <a:xfrm>
                <a:off x="4891051" y="3152647"/>
                <a:ext cx="53856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DFCC778-53EA-452A-8AA3-3A0A256DC50D}"/>
                  </a:ext>
                </a:extLst>
              </p14:cNvPr>
              <p14:cNvContentPartPr/>
              <p14:nvPr/>
            </p14:nvContentPartPr>
            <p14:xfrm>
              <a:off x="4854691" y="3773287"/>
              <a:ext cx="327240" cy="303120"/>
            </p14:xfrm>
          </p:contentPart>
        </mc:Choice>
        <mc:Fallback xmlns="">
          <p:pic>
            <p:nvPicPr>
              <p:cNvPr id="7" name="Ink 6">
                <a:extLst>
                  <a:ext uri="{FF2B5EF4-FFF2-40B4-BE49-F238E27FC236}">
                    <a16:creationId xmlns:a16="http://schemas.microsoft.com/office/drawing/2014/main" id="{EDFCC778-53EA-452A-8AA3-3A0A256DC50D}"/>
                  </a:ext>
                </a:extLst>
              </p:cNvPr>
              <p:cNvPicPr/>
              <p:nvPr/>
            </p:nvPicPr>
            <p:blipFill>
              <a:blip r:embed="rId8"/>
              <a:stretch>
                <a:fillRect/>
              </a:stretch>
            </p:blipFill>
            <p:spPr>
              <a:xfrm>
                <a:off x="4783051" y="3629287"/>
                <a:ext cx="47088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AA776A34-46DB-42BB-B57E-6C6188537B05}"/>
                  </a:ext>
                </a:extLst>
              </p14:cNvPr>
              <p14:cNvContentPartPr/>
              <p14:nvPr/>
            </p14:nvContentPartPr>
            <p14:xfrm>
              <a:off x="5376691" y="4006207"/>
              <a:ext cx="232560" cy="63720"/>
            </p14:xfrm>
          </p:contentPart>
        </mc:Choice>
        <mc:Fallback xmlns="">
          <p:pic>
            <p:nvPicPr>
              <p:cNvPr id="8" name="Ink 7">
                <a:extLst>
                  <a:ext uri="{FF2B5EF4-FFF2-40B4-BE49-F238E27FC236}">
                    <a16:creationId xmlns:a16="http://schemas.microsoft.com/office/drawing/2014/main" id="{AA776A34-46DB-42BB-B57E-6C6188537B05}"/>
                  </a:ext>
                </a:extLst>
              </p:cNvPr>
              <p:cNvPicPr/>
              <p:nvPr/>
            </p:nvPicPr>
            <p:blipFill>
              <a:blip r:embed="rId10"/>
              <a:stretch>
                <a:fillRect/>
              </a:stretch>
            </p:blipFill>
            <p:spPr>
              <a:xfrm>
                <a:off x="5304691" y="3862207"/>
                <a:ext cx="3762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D4663B5D-1CAF-40EC-A76C-FA8AB3C49B8C}"/>
                  </a:ext>
                </a:extLst>
              </p14:cNvPr>
              <p14:cNvContentPartPr/>
              <p14:nvPr/>
            </p14:nvContentPartPr>
            <p14:xfrm>
              <a:off x="5534731" y="3416527"/>
              <a:ext cx="92160" cy="208800"/>
            </p14:xfrm>
          </p:contentPart>
        </mc:Choice>
        <mc:Fallback xmlns="">
          <p:pic>
            <p:nvPicPr>
              <p:cNvPr id="9" name="Ink 8">
                <a:extLst>
                  <a:ext uri="{FF2B5EF4-FFF2-40B4-BE49-F238E27FC236}">
                    <a16:creationId xmlns:a16="http://schemas.microsoft.com/office/drawing/2014/main" id="{D4663B5D-1CAF-40EC-A76C-FA8AB3C49B8C}"/>
                  </a:ext>
                </a:extLst>
              </p:cNvPr>
              <p:cNvPicPr/>
              <p:nvPr/>
            </p:nvPicPr>
            <p:blipFill>
              <a:blip r:embed="rId12"/>
              <a:stretch>
                <a:fillRect/>
              </a:stretch>
            </p:blipFill>
            <p:spPr>
              <a:xfrm>
                <a:off x="5462731" y="3272527"/>
                <a:ext cx="23580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96AF63B-A424-4DEF-BAB6-37506A009875}"/>
                  </a:ext>
                </a:extLst>
              </p14:cNvPr>
              <p14:cNvContentPartPr/>
              <p14:nvPr/>
            </p14:nvContentPartPr>
            <p14:xfrm>
              <a:off x="553411" y="4087927"/>
              <a:ext cx="3824280" cy="84960"/>
            </p14:xfrm>
          </p:contentPart>
        </mc:Choice>
        <mc:Fallback xmlns="">
          <p:pic>
            <p:nvPicPr>
              <p:cNvPr id="10" name="Ink 9">
                <a:extLst>
                  <a:ext uri="{FF2B5EF4-FFF2-40B4-BE49-F238E27FC236}">
                    <a16:creationId xmlns:a16="http://schemas.microsoft.com/office/drawing/2014/main" id="{F96AF63B-A424-4DEF-BAB6-37506A009875}"/>
                  </a:ext>
                </a:extLst>
              </p:cNvPr>
              <p:cNvPicPr/>
              <p:nvPr/>
            </p:nvPicPr>
            <p:blipFill>
              <a:blip r:embed="rId14"/>
              <a:stretch>
                <a:fillRect/>
              </a:stretch>
            </p:blipFill>
            <p:spPr>
              <a:xfrm>
                <a:off x="481411" y="3944287"/>
                <a:ext cx="39679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E15569A5-0505-49E0-ACB9-51A2FBB3AEFC}"/>
                  </a:ext>
                </a:extLst>
              </p14:cNvPr>
              <p14:cNvContentPartPr/>
              <p14:nvPr/>
            </p14:nvContentPartPr>
            <p14:xfrm>
              <a:off x="289531" y="4931407"/>
              <a:ext cx="5441760" cy="143280"/>
            </p14:xfrm>
          </p:contentPart>
        </mc:Choice>
        <mc:Fallback xmlns="">
          <p:pic>
            <p:nvPicPr>
              <p:cNvPr id="11" name="Ink 10">
                <a:extLst>
                  <a:ext uri="{FF2B5EF4-FFF2-40B4-BE49-F238E27FC236}">
                    <a16:creationId xmlns:a16="http://schemas.microsoft.com/office/drawing/2014/main" id="{E15569A5-0505-49E0-ACB9-51A2FBB3AEFC}"/>
                  </a:ext>
                </a:extLst>
              </p:cNvPr>
              <p:cNvPicPr/>
              <p:nvPr/>
            </p:nvPicPr>
            <p:blipFill>
              <a:blip r:embed="rId16"/>
              <a:stretch>
                <a:fillRect/>
              </a:stretch>
            </p:blipFill>
            <p:spPr>
              <a:xfrm>
                <a:off x="217531" y="4787767"/>
                <a:ext cx="5585400" cy="430920"/>
              </a:xfrm>
              <a:prstGeom prst="rect">
                <a:avLst/>
              </a:prstGeom>
            </p:spPr>
          </p:pic>
        </mc:Fallback>
      </mc:AlternateContent>
    </p:spTree>
    <p:extLst>
      <p:ext uri="{BB962C8B-B14F-4D97-AF65-F5344CB8AC3E}">
        <p14:creationId xmlns:p14="http://schemas.microsoft.com/office/powerpoint/2010/main" val="266326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A3B3D0A-D40E-4B61-B9F9-604902CC4A07}"/>
              </a:ext>
            </a:extLst>
          </p:cNvPr>
          <p:cNvPicPr>
            <a:picLocks noChangeAspect="1"/>
          </p:cNvPicPr>
          <p:nvPr/>
        </p:nvPicPr>
        <p:blipFill>
          <a:blip r:embed="rId3"/>
          <a:stretch>
            <a:fillRect/>
          </a:stretch>
        </p:blipFill>
        <p:spPr>
          <a:xfrm>
            <a:off x="1009710" y="1726393"/>
            <a:ext cx="10697608" cy="4871804"/>
          </a:xfrm>
          <a:prstGeom prst="rect">
            <a:avLst/>
          </a:prstGeom>
        </p:spPr>
      </p:pic>
      <p:sp>
        <p:nvSpPr>
          <p:cNvPr id="2" name="Title 1">
            <a:extLst>
              <a:ext uri="{FF2B5EF4-FFF2-40B4-BE49-F238E27FC236}">
                <a16:creationId xmlns:a16="http://schemas.microsoft.com/office/drawing/2014/main" id="{F833AE5D-D226-44EE-815E-8119686E46AB}"/>
              </a:ext>
            </a:extLst>
          </p:cNvPr>
          <p:cNvSpPr>
            <a:spLocks noGrp="1"/>
          </p:cNvSpPr>
          <p:nvPr>
            <p:ph type="title"/>
          </p:nvPr>
        </p:nvSpPr>
        <p:spPr>
          <a:xfrm>
            <a:off x="377972" y="-211638"/>
            <a:ext cx="10515600" cy="1325563"/>
          </a:xfrm>
        </p:spPr>
        <p:txBody>
          <a:bodyPr/>
          <a:lstStyle/>
          <a:p>
            <a:r>
              <a:rPr lang="en-CA" dirty="0"/>
              <a:t>Flexible context: Attention</a:t>
            </a:r>
          </a:p>
        </p:txBody>
      </p:sp>
      <p:sp>
        <p:nvSpPr>
          <p:cNvPr id="3" name="Content Placeholder 2">
            <a:extLst>
              <a:ext uri="{FF2B5EF4-FFF2-40B4-BE49-F238E27FC236}">
                <a16:creationId xmlns:a16="http://schemas.microsoft.com/office/drawing/2014/main" id="{01286A4E-E451-4B99-B9E6-C71E265F754F}"/>
              </a:ext>
            </a:extLst>
          </p:cNvPr>
          <p:cNvSpPr>
            <a:spLocks noGrp="1"/>
          </p:cNvSpPr>
          <p:nvPr>
            <p:ph idx="1"/>
          </p:nvPr>
        </p:nvSpPr>
        <p:spPr>
          <a:xfrm>
            <a:off x="147861" y="785567"/>
            <a:ext cx="5466182" cy="2234951"/>
          </a:xfrm>
        </p:spPr>
        <p:txBody>
          <a:bodyPr>
            <a:normAutofit/>
          </a:bodyPr>
          <a:lstStyle/>
          <a:p>
            <a:pPr marL="0" indent="0">
              <a:buNone/>
            </a:pPr>
            <a:r>
              <a:rPr lang="en-US" sz="3200" b="1" dirty="0"/>
              <a:t>Context vector c</a:t>
            </a:r>
            <a:r>
              <a:rPr lang="en-US" sz="3200" dirty="0"/>
              <a:t>:  function of </a:t>
            </a:r>
            <a:r>
              <a:rPr lang="en-US" sz="3200" b="1" dirty="0"/>
              <a:t>h</a:t>
            </a:r>
            <a:r>
              <a:rPr lang="en-US" sz="3200" b="1" baseline="-25000" dirty="0"/>
              <a:t>1:n</a:t>
            </a:r>
            <a:r>
              <a:rPr lang="en-US" sz="3200" dirty="0"/>
              <a:t> and conveys the essence of the </a:t>
            </a:r>
            <a:r>
              <a:rPr lang="en-CA" sz="3200" dirty="0"/>
              <a:t>input to the decoder.</a:t>
            </a:r>
          </a:p>
        </p:txBody>
      </p: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18EAB225-0C40-4A4D-BC85-305D73BF4870}"/>
                  </a:ext>
                </a:extLst>
              </p14:cNvPr>
              <p14:cNvContentPartPr/>
              <p14:nvPr/>
            </p14:nvContentPartPr>
            <p14:xfrm>
              <a:off x="147860" y="1026014"/>
              <a:ext cx="2730563" cy="45719"/>
            </p14:xfrm>
          </p:contentPart>
        </mc:Choice>
        <mc:Fallback xmlns="">
          <p:pic>
            <p:nvPicPr>
              <p:cNvPr id="14" name="Ink 13">
                <a:extLst>
                  <a:ext uri="{FF2B5EF4-FFF2-40B4-BE49-F238E27FC236}">
                    <a16:creationId xmlns:a16="http://schemas.microsoft.com/office/drawing/2014/main" id="{18EAB225-0C40-4A4D-BC85-305D73BF4870}"/>
                  </a:ext>
                </a:extLst>
              </p:cNvPr>
              <p:cNvPicPr/>
              <p:nvPr/>
            </p:nvPicPr>
            <p:blipFill>
              <a:blip r:embed="rId5"/>
              <a:stretch>
                <a:fillRect/>
              </a:stretch>
            </p:blipFill>
            <p:spPr>
              <a:xfrm>
                <a:off x="75861" y="874877"/>
                <a:ext cx="2874201" cy="34761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381AB4D6-F398-4E79-963B-1235B37D998A}"/>
                  </a:ext>
                </a:extLst>
              </p14:cNvPr>
              <p14:cNvContentPartPr/>
              <p14:nvPr/>
            </p14:nvContentPartPr>
            <p14:xfrm>
              <a:off x="1638057" y="6125865"/>
              <a:ext cx="373010" cy="50239"/>
            </p14:xfrm>
          </p:contentPart>
        </mc:Choice>
        <mc:Fallback xmlns="">
          <p:pic>
            <p:nvPicPr>
              <p:cNvPr id="21" name="Ink 20">
                <a:extLst>
                  <a:ext uri="{FF2B5EF4-FFF2-40B4-BE49-F238E27FC236}">
                    <a16:creationId xmlns:a16="http://schemas.microsoft.com/office/drawing/2014/main" id="{381AB4D6-F398-4E79-963B-1235B37D998A}"/>
                  </a:ext>
                </a:extLst>
              </p:cNvPr>
              <p:cNvPicPr/>
              <p:nvPr/>
            </p:nvPicPr>
            <p:blipFill>
              <a:blip r:embed="rId7"/>
              <a:stretch>
                <a:fillRect/>
              </a:stretch>
            </p:blipFill>
            <p:spPr>
              <a:xfrm>
                <a:off x="1566047" y="5980245"/>
                <a:ext cx="516669" cy="34111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38DE54A2-098A-4786-819D-A7FE9A7F1814}"/>
                  </a:ext>
                </a:extLst>
              </p14:cNvPr>
              <p14:cNvContentPartPr/>
              <p14:nvPr/>
            </p14:nvContentPartPr>
            <p14:xfrm>
              <a:off x="2878424" y="6126348"/>
              <a:ext cx="424460" cy="56519"/>
            </p14:xfrm>
          </p:contentPart>
        </mc:Choice>
        <mc:Fallback xmlns="">
          <p:pic>
            <p:nvPicPr>
              <p:cNvPr id="22" name="Ink 21">
                <a:extLst>
                  <a:ext uri="{FF2B5EF4-FFF2-40B4-BE49-F238E27FC236}">
                    <a16:creationId xmlns:a16="http://schemas.microsoft.com/office/drawing/2014/main" id="{38DE54A2-098A-4786-819D-A7FE9A7F1814}"/>
                  </a:ext>
                </a:extLst>
              </p:cNvPr>
              <p:cNvPicPr/>
              <p:nvPr/>
            </p:nvPicPr>
            <p:blipFill>
              <a:blip r:embed="rId9"/>
              <a:stretch>
                <a:fillRect/>
              </a:stretch>
            </p:blipFill>
            <p:spPr>
              <a:xfrm>
                <a:off x="2806421" y="5982351"/>
                <a:ext cx="568107" cy="34415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C61CB393-5676-4092-A7A5-5A7E0A4D3DB7}"/>
                  </a:ext>
                </a:extLst>
              </p14:cNvPr>
              <p14:cNvContentPartPr/>
              <p14:nvPr/>
            </p14:nvContentPartPr>
            <p14:xfrm>
              <a:off x="5662282" y="6122967"/>
              <a:ext cx="302267" cy="85020"/>
            </p14:xfrm>
          </p:contentPart>
        </mc:Choice>
        <mc:Fallback xmlns="">
          <p:pic>
            <p:nvPicPr>
              <p:cNvPr id="23" name="Ink 22">
                <a:extLst>
                  <a:ext uri="{FF2B5EF4-FFF2-40B4-BE49-F238E27FC236}">
                    <a16:creationId xmlns:a16="http://schemas.microsoft.com/office/drawing/2014/main" id="{C61CB393-5676-4092-A7A5-5A7E0A4D3DB7}"/>
                  </a:ext>
                </a:extLst>
              </p:cNvPr>
              <p:cNvPicPr/>
              <p:nvPr/>
            </p:nvPicPr>
            <p:blipFill>
              <a:blip r:embed="rId11"/>
              <a:stretch>
                <a:fillRect/>
              </a:stretch>
            </p:blipFill>
            <p:spPr>
              <a:xfrm>
                <a:off x="5590228" y="5978865"/>
                <a:ext cx="446015" cy="37286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094D2DF8-3FF6-424A-902B-306CF7E20D1E}"/>
                  </a:ext>
                </a:extLst>
              </p14:cNvPr>
              <p14:cNvContentPartPr/>
              <p14:nvPr/>
            </p14:nvContentPartPr>
            <p14:xfrm>
              <a:off x="5460342" y="4021138"/>
              <a:ext cx="1649392" cy="59417"/>
            </p14:xfrm>
          </p:contentPart>
        </mc:Choice>
        <mc:Fallback xmlns="">
          <p:pic>
            <p:nvPicPr>
              <p:cNvPr id="24" name="Ink 23">
                <a:extLst>
                  <a:ext uri="{FF2B5EF4-FFF2-40B4-BE49-F238E27FC236}">
                    <a16:creationId xmlns:a16="http://schemas.microsoft.com/office/drawing/2014/main" id="{094D2DF8-3FF6-424A-902B-306CF7E20D1E}"/>
                  </a:ext>
                </a:extLst>
              </p:cNvPr>
              <p:cNvPicPr/>
              <p:nvPr/>
            </p:nvPicPr>
            <p:blipFill>
              <a:blip r:embed="rId13"/>
              <a:stretch>
                <a:fillRect/>
              </a:stretch>
            </p:blipFill>
            <p:spPr>
              <a:xfrm>
                <a:off x="5388332" y="3877097"/>
                <a:ext cx="1793052" cy="34713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D1C97D33-9403-4924-9A91-A5BD1E1D0C5F}"/>
                  </a:ext>
                </a:extLst>
              </p14:cNvPr>
              <p14:cNvContentPartPr/>
              <p14:nvPr/>
            </p14:nvContentPartPr>
            <p14:xfrm>
              <a:off x="6686560" y="2103358"/>
              <a:ext cx="395305" cy="483"/>
            </p14:xfrm>
          </p:contentPart>
        </mc:Choice>
        <mc:Fallback xmlns="">
          <p:pic>
            <p:nvPicPr>
              <p:cNvPr id="26" name="Ink 25">
                <a:extLst>
                  <a:ext uri="{FF2B5EF4-FFF2-40B4-BE49-F238E27FC236}">
                    <a16:creationId xmlns:a16="http://schemas.microsoft.com/office/drawing/2014/main" id="{D1C97D33-9403-4924-9A91-A5BD1E1D0C5F}"/>
                  </a:ext>
                </a:extLst>
              </p:cNvPr>
              <p:cNvPicPr/>
              <p:nvPr/>
            </p:nvPicPr>
            <p:blipFill>
              <a:blip r:embed="rId15"/>
              <a:stretch>
                <a:fillRect/>
              </a:stretch>
            </p:blipFill>
            <p:spPr>
              <a:xfrm>
                <a:off x="6614555" y="1910158"/>
                <a:ext cx="538954" cy="386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591C31DB-F7ED-4BB4-8915-16D1C67761CA}"/>
                  </a:ext>
                </a:extLst>
              </p14:cNvPr>
              <p14:cNvContentPartPr/>
              <p14:nvPr/>
            </p14:nvContentPartPr>
            <p14:xfrm>
              <a:off x="8244200" y="2089832"/>
              <a:ext cx="337424" cy="23187"/>
            </p14:xfrm>
          </p:contentPart>
        </mc:Choice>
        <mc:Fallback xmlns="">
          <p:pic>
            <p:nvPicPr>
              <p:cNvPr id="27" name="Ink 26">
                <a:extLst>
                  <a:ext uri="{FF2B5EF4-FFF2-40B4-BE49-F238E27FC236}">
                    <a16:creationId xmlns:a16="http://schemas.microsoft.com/office/drawing/2014/main" id="{591C31DB-F7ED-4BB4-8915-16D1C67761CA}"/>
                  </a:ext>
                </a:extLst>
              </p:cNvPr>
              <p:cNvPicPr/>
              <p:nvPr/>
            </p:nvPicPr>
            <p:blipFill>
              <a:blip r:embed="rId17"/>
              <a:stretch>
                <a:fillRect/>
              </a:stretch>
            </p:blipFill>
            <p:spPr>
              <a:xfrm>
                <a:off x="8172178" y="1944913"/>
                <a:ext cx="481108" cy="31266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06E1DB1C-CAC5-426D-9A09-20B660183308}"/>
                  </a:ext>
                </a:extLst>
              </p14:cNvPr>
              <p14:cNvContentPartPr/>
              <p14:nvPr/>
            </p14:nvContentPartPr>
            <p14:xfrm>
              <a:off x="10941451" y="2095629"/>
              <a:ext cx="452757" cy="8695"/>
            </p14:xfrm>
          </p:contentPart>
        </mc:Choice>
        <mc:Fallback xmlns="">
          <p:pic>
            <p:nvPicPr>
              <p:cNvPr id="28" name="Ink 27">
                <a:extLst>
                  <a:ext uri="{FF2B5EF4-FFF2-40B4-BE49-F238E27FC236}">
                    <a16:creationId xmlns:a16="http://schemas.microsoft.com/office/drawing/2014/main" id="{06E1DB1C-CAC5-426D-9A09-20B660183308}"/>
                  </a:ext>
                </a:extLst>
              </p:cNvPr>
              <p:cNvPicPr/>
              <p:nvPr/>
            </p:nvPicPr>
            <p:blipFill>
              <a:blip r:embed="rId19"/>
              <a:stretch>
                <a:fillRect/>
              </a:stretch>
            </p:blipFill>
            <p:spPr>
              <a:xfrm>
                <a:off x="10869413" y="1950712"/>
                <a:ext cx="596472" cy="298166"/>
              </a:xfrm>
              <a:prstGeom prst="rect">
                <a:avLst/>
              </a:prstGeom>
            </p:spPr>
          </p:pic>
        </mc:Fallback>
      </mc:AlternateContent>
      <p:sp>
        <p:nvSpPr>
          <p:cNvPr id="29" name="TextBox 28">
            <a:extLst>
              <a:ext uri="{FF2B5EF4-FFF2-40B4-BE49-F238E27FC236}">
                <a16:creationId xmlns:a16="http://schemas.microsoft.com/office/drawing/2014/main" id="{1FF60C58-C4CF-40A2-8971-45EBBE66E782}"/>
              </a:ext>
            </a:extLst>
          </p:cNvPr>
          <p:cNvSpPr txBox="1"/>
          <p:nvPr/>
        </p:nvSpPr>
        <p:spPr>
          <a:xfrm>
            <a:off x="1470405" y="4664329"/>
            <a:ext cx="540663" cy="619488"/>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30" name="TextBox 29">
            <a:extLst>
              <a:ext uri="{FF2B5EF4-FFF2-40B4-BE49-F238E27FC236}">
                <a16:creationId xmlns:a16="http://schemas.microsoft.com/office/drawing/2014/main" id="{174FC6A0-B672-4E0E-AC88-D181008D4196}"/>
              </a:ext>
            </a:extLst>
          </p:cNvPr>
          <p:cNvSpPr txBox="1"/>
          <p:nvPr/>
        </p:nvSpPr>
        <p:spPr>
          <a:xfrm>
            <a:off x="6617899" y="2737315"/>
            <a:ext cx="540663" cy="619488"/>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31" name="TextBox 30">
            <a:extLst>
              <a:ext uri="{FF2B5EF4-FFF2-40B4-BE49-F238E27FC236}">
                <a16:creationId xmlns:a16="http://schemas.microsoft.com/office/drawing/2014/main" id="{5281B478-F5B9-4BA5-A62B-5FB991D11CCE}"/>
              </a:ext>
            </a:extLst>
          </p:cNvPr>
          <p:cNvSpPr txBox="1"/>
          <p:nvPr/>
        </p:nvSpPr>
        <p:spPr>
          <a:xfrm>
            <a:off x="2690356" y="4708605"/>
            <a:ext cx="540663" cy="619488"/>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32" name="TextBox 31">
            <a:extLst>
              <a:ext uri="{FF2B5EF4-FFF2-40B4-BE49-F238E27FC236}">
                <a16:creationId xmlns:a16="http://schemas.microsoft.com/office/drawing/2014/main" id="{0D8054BC-A956-4486-B107-D373A39A904F}"/>
              </a:ext>
            </a:extLst>
          </p:cNvPr>
          <p:cNvSpPr txBox="1"/>
          <p:nvPr/>
        </p:nvSpPr>
        <p:spPr>
          <a:xfrm>
            <a:off x="7973869" y="2562915"/>
            <a:ext cx="540663" cy="619488"/>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33" name="TextBox 32">
            <a:extLst>
              <a:ext uri="{FF2B5EF4-FFF2-40B4-BE49-F238E27FC236}">
                <a16:creationId xmlns:a16="http://schemas.microsoft.com/office/drawing/2014/main" id="{7FA53F0E-AC8B-4D9C-88D6-8B0591DA43A4}"/>
              </a:ext>
            </a:extLst>
          </p:cNvPr>
          <p:cNvSpPr txBox="1"/>
          <p:nvPr/>
        </p:nvSpPr>
        <p:spPr>
          <a:xfrm>
            <a:off x="5426769" y="4645251"/>
            <a:ext cx="548299" cy="619488"/>
          </a:xfrm>
          <a:prstGeom prst="rect">
            <a:avLst/>
          </a:prstGeom>
          <a:solidFill>
            <a:schemeClr val="bg1"/>
          </a:solidFill>
        </p:spPr>
        <p:txBody>
          <a:bodyPr wrap="none" rtlCol="0">
            <a:spAutoFit/>
          </a:bodyPr>
          <a:lstStyle/>
          <a:p>
            <a:r>
              <a:rPr lang="en-CA" sz="2400" b="1" dirty="0" err="1"/>
              <a:t>h</a:t>
            </a:r>
            <a:r>
              <a:rPr lang="en-CA" sz="2400" b="1" baseline="-25000" dirty="0" err="1"/>
              <a:t>n</a:t>
            </a:r>
            <a:endParaRPr lang="en-CA" sz="2400" b="1" baseline="-25000" dirty="0"/>
          </a:p>
        </p:txBody>
      </p:sp>
      <p:sp>
        <p:nvSpPr>
          <p:cNvPr id="34" name="TextBox 33">
            <a:extLst>
              <a:ext uri="{FF2B5EF4-FFF2-40B4-BE49-F238E27FC236}">
                <a16:creationId xmlns:a16="http://schemas.microsoft.com/office/drawing/2014/main" id="{5B4AC9D6-6F55-4319-86F7-8D27A8A62934}"/>
              </a:ext>
            </a:extLst>
          </p:cNvPr>
          <p:cNvSpPr txBox="1"/>
          <p:nvPr/>
        </p:nvSpPr>
        <p:spPr>
          <a:xfrm>
            <a:off x="10750118" y="2750352"/>
            <a:ext cx="615119" cy="619488"/>
          </a:xfrm>
          <a:prstGeom prst="rect">
            <a:avLst/>
          </a:prstGeom>
          <a:solidFill>
            <a:schemeClr val="bg1"/>
          </a:solidFill>
        </p:spPr>
        <p:txBody>
          <a:bodyPr wrap="square" rtlCol="0">
            <a:spAutoFit/>
          </a:bodyPr>
          <a:lstStyle/>
          <a:p>
            <a:r>
              <a:rPr lang="en-CA" sz="2400" b="1" dirty="0"/>
              <a:t>h</a:t>
            </a:r>
            <a:r>
              <a:rPr lang="en-CA" sz="2400" b="1" baseline="-25000" dirty="0"/>
              <a:t>m</a:t>
            </a:r>
          </a:p>
        </p:txBody>
      </p:sp>
      <mc:AlternateContent xmlns:mc="http://schemas.openxmlformats.org/markup-compatibility/2006" xmlns:p14="http://schemas.microsoft.com/office/powerpoint/2010/main">
        <mc:Choice Requires="p14">
          <p:contentPart p14:bwMode="auto" r:id="rId20">
            <p14:nvContentPartPr>
              <p14:cNvPr id="35" name="Ink 34">
                <a:extLst>
                  <a:ext uri="{FF2B5EF4-FFF2-40B4-BE49-F238E27FC236}">
                    <a16:creationId xmlns:a16="http://schemas.microsoft.com/office/drawing/2014/main" id="{A8F11D96-1194-49C0-B1D8-95A631765722}"/>
                  </a:ext>
                </a:extLst>
              </p14:cNvPr>
              <p14:cNvContentPartPr/>
              <p14:nvPr/>
            </p14:nvContentPartPr>
            <p14:xfrm>
              <a:off x="1810522" y="4766364"/>
              <a:ext cx="175787" cy="235737"/>
            </p14:xfrm>
          </p:contentPart>
        </mc:Choice>
        <mc:Fallback xmlns="">
          <p:pic>
            <p:nvPicPr>
              <p:cNvPr id="35" name="Ink 34">
                <a:extLst>
                  <a:ext uri="{FF2B5EF4-FFF2-40B4-BE49-F238E27FC236}">
                    <a16:creationId xmlns:a16="http://schemas.microsoft.com/office/drawing/2014/main" id="{A8F11D96-1194-49C0-B1D8-95A631765722}"/>
                  </a:ext>
                </a:extLst>
              </p:cNvPr>
              <p:cNvPicPr/>
              <p:nvPr/>
            </p:nvPicPr>
            <p:blipFill>
              <a:blip r:embed="rId21"/>
              <a:stretch>
                <a:fillRect/>
              </a:stretch>
            </p:blipFill>
            <p:spPr>
              <a:xfrm>
                <a:off x="1806208" y="4762045"/>
                <a:ext cx="184415" cy="24437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Ink 35">
                <a:extLst>
                  <a:ext uri="{FF2B5EF4-FFF2-40B4-BE49-F238E27FC236}">
                    <a16:creationId xmlns:a16="http://schemas.microsoft.com/office/drawing/2014/main" id="{9F2DEF1E-5763-4115-AA11-831487EA60C8}"/>
                  </a:ext>
                </a:extLst>
              </p14:cNvPr>
              <p14:cNvContentPartPr/>
              <p14:nvPr/>
            </p14:nvContentPartPr>
            <p14:xfrm>
              <a:off x="3028165" y="4709845"/>
              <a:ext cx="127338" cy="285976"/>
            </p14:xfrm>
          </p:contentPart>
        </mc:Choice>
        <mc:Fallback xmlns="">
          <p:pic>
            <p:nvPicPr>
              <p:cNvPr id="36" name="Ink 35">
                <a:extLst>
                  <a:ext uri="{FF2B5EF4-FFF2-40B4-BE49-F238E27FC236}">
                    <a16:creationId xmlns:a16="http://schemas.microsoft.com/office/drawing/2014/main" id="{9F2DEF1E-5763-4115-AA11-831487EA60C8}"/>
                  </a:ext>
                </a:extLst>
              </p:cNvPr>
              <p:cNvPicPr/>
              <p:nvPr/>
            </p:nvPicPr>
            <p:blipFill>
              <a:blip r:embed="rId23"/>
              <a:stretch>
                <a:fillRect/>
              </a:stretch>
            </p:blipFill>
            <p:spPr>
              <a:xfrm>
                <a:off x="3023836" y="4705528"/>
                <a:ext cx="135996" cy="29460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C3A3DECD-9447-40B5-85CC-31BC6EA1ED94}"/>
                  </a:ext>
                </a:extLst>
              </p14:cNvPr>
              <p14:cNvContentPartPr/>
              <p14:nvPr/>
            </p14:nvContentPartPr>
            <p14:xfrm>
              <a:off x="5793159" y="4766364"/>
              <a:ext cx="196366" cy="257475"/>
            </p14:xfrm>
          </p:contentPart>
        </mc:Choice>
        <mc:Fallback xmlns="">
          <p:pic>
            <p:nvPicPr>
              <p:cNvPr id="37" name="Ink 36">
                <a:extLst>
                  <a:ext uri="{FF2B5EF4-FFF2-40B4-BE49-F238E27FC236}">
                    <a16:creationId xmlns:a16="http://schemas.microsoft.com/office/drawing/2014/main" id="{C3A3DECD-9447-40B5-85CC-31BC6EA1ED94}"/>
                  </a:ext>
                </a:extLst>
              </p:cNvPr>
              <p:cNvPicPr/>
              <p:nvPr/>
            </p:nvPicPr>
            <p:blipFill>
              <a:blip r:embed="rId25"/>
              <a:stretch>
                <a:fillRect/>
              </a:stretch>
            </p:blipFill>
            <p:spPr>
              <a:xfrm>
                <a:off x="5788843" y="4762043"/>
                <a:ext cx="204997" cy="26611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0821AFB9-5009-411D-ADF2-9C08C801276B}"/>
                  </a:ext>
                </a:extLst>
              </p14:cNvPr>
              <p14:cNvContentPartPr/>
              <p14:nvPr/>
            </p14:nvContentPartPr>
            <p14:xfrm>
              <a:off x="6944346" y="2580964"/>
              <a:ext cx="150919" cy="321723"/>
            </p14:xfrm>
          </p:contentPart>
        </mc:Choice>
        <mc:Fallback xmlns="">
          <p:pic>
            <p:nvPicPr>
              <p:cNvPr id="38" name="Ink 37">
                <a:extLst>
                  <a:ext uri="{FF2B5EF4-FFF2-40B4-BE49-F238E27FC236}">
                    <a16:creationId xmlns:a16="http://schemas.microsoft.com/office/drawing/2014/main" id="{0821AFB9-5009-411D-ADF2-9C08C801276B}"/>
                  </a:ext>
                </a:extLst>
              </p:cNvPr>
              <p:cNvPicPr/>
              <p:nvPr/>
            </p:nvPicPr>
            <p:blipFill>
              <a:blip r:embed="rId27"/>
              <a:stretch>
                <a:fillRect/>
              </a:stretch>
            </p:blipFill>
            <p:spPr>
              <a:xfrm>
                <a:off x="6940024" y="2576646"/>
                <a:ext cx="159564" cy="330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Ink 38">
                <a:extLst>
                  <a:ext uri="{FF2B5EF4-FFF2-40B4-BE49-F238E27FC236}">
                    <a16:creationId xmlns:a16="http://schemas.microsoft.com/office/drawing/2014/main" id="{E71459FA-ADD5-4C29-BB30-AB7D4E7EE86F}"/>
                  </a:ext>
                </a:extLst>
              </p14:cNvPr>
              <p14:cNvContentPartPr/>
              <p14:nvPr/>
            </p14:nvContentPartPr>
            <p14:xfrm>
              <a:off x="8345064" y="2495461"/>
              <a:ext cx="192936" cy="395150"/>
            </p14:xfrm>
          </p:contentPart>
        </mc:Choice>
        <mc:Fallback xmlns="">
          <p:pic>
            <p:nvPicPr>
              <p:cNvPr id="39" name="Ink 38">
                <a:extLst>
                  <a:ext uri="{FF2B5EF4-FFF2-40B4-BE49-F238E27FC236}">
                    <a16:creationId xmlns:a16="http://schemas.microsoft.com/office/drawing/2014/main" id="{E71459FA-ADD5-4C29-BB30-AB7D4E7EE86F}"/>
                  </a:ext>
                </a:extLst>
              </p:cNvPr>
              <p:cNvPicPr/>
              <p:nvPr/>
            </p:nvPicPr>
            <p:blipFill>
              <a:blip r:embed="rId29"/>
              <a:stretch>
                <a:fillRect/>
              </a:stretch>
            </p:blipFill>
            <p:spPr>
              <a:xfrm>
                <a:off x="8340745" y="2491138"/>
                <a:ext cx="201575" cy="40379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Ink 39">
                <a:extLst>
                  <a:ext uri="{FF2B5EF4-FFF2-40B4-BE49-F238E27FC236}">
                    <a16:creationId xmlns:a16="http://schemas.microsoft.com/office/drawing/2014/main" id="{AA6AD441-3314-4EDA-B3EC-77A513AC807A}"/>
                  </a:ext>
                </a:extLst>
              </p14:cNvPr>
              <p14:cNvContentPartPr/>
              <p14:nvPr/>
            </p14:nvContentPartPr>
            <p14:xfrm>
              <a:off x="11071470" y="2579998"/>
              <a:ext cx="153492" cy="389836"/>
            </p14:xfrm>
          </p:contentPart>
        </mc:Choice>
        <mc:Fallback xmlns="">
          <p:pic>
            <p:nvPicPr>
              <p:cNvPr id="40" name="Ink 39">
                <a:extLst>
                  <a:ext uri="{FF2B5EF4-FFF2-40B4-BE49-F238E27FC236}">
                    <a16:creationId xmlns:a16="http://schemas.microsoft.com/office/drawing/2014/main" id="{AA6AD441-3314-4EDA-B3EC-77A513AC807A}"/>
                  </a:ext>
                </a:extLst>
              </p:cNvPr>
              <p:cNvPicPr/>
              <p:nvPr/>
            </p:nvPicPr>
            <p:blipFill>
              <a:blip r:embed="rId31"/>
              <a:stretch>
                <a:fillRect/>
              </a:stretch>
            </p:blipFill>
            <p:spPr>
              <a:xfrm>
                <a:off x="11067156" y="2575678"/>
                <a:ext cx="162119" cy="398475"/>
              </a:xfrm>
              <a:prstGeom prst="rect">
                <a:avLst/>
              </a:prstGeom>
            </p:spPr>
          </p:pic>
        </mc:Fallback>
      </mc:AlternateContent>
      <p:sp>
        <p:nvSpPr>
          <p:cNvPr id="41" name="Content Placeholder 2">
            <a:extLst>
              <a:ext uri="{FF2B5EF4-FFF2-40B4-BE49-F238E27FC236}">
                <a16:creationId xmlns:a16="http://schemas.microsoft.com/office/drawing/2014/main" id="{43D98F83-1FFC-474C-8671-1309918D1907}"/>
              </a:ext>
            </a:extLst>
          </p:cNvPr>
          <p:cNvSpPr txBox="1">
            <a:spLocks/>
          </p:cNvSpPr>
          <p:nvPr/>
        </p:nvSpPr>
        <p:spPr>
          <a:xfrm>
            <a:off x="303994" y="2495461"/>
            <a:ext cx="5466182" cy="2234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Flexible?</a:t>
            </a:r>
            <a:r>
              <a:rPr lang="en-US" sz="3200" dirty="0"/>
              <a:t>  </a:t>
            </a:r>
          </a:p>
          <a:p>
            <a:r>
              <a:rPr lang="en-US" sz="3200" dirty="0"/>
              <a:t>Different for each </a:t>
            </a:r>
            <a:r>
              <a:rPr lang="en-US" sz="3200" b="1" dirty="0"/>
              <a:t>h</a:t>
            </a:r>
            <a:r>
              <a:rPr lang="en-US" sz="3200" b="1" baseline="-25000" dirty="0"/>
              <a:t>i</a:t>
            </a:r>
            <a:endParaRPr lang="en-US" sz="3200" dirty="0"/>
          </a:p>
          <a:p>
            <a:r>
              <a:rPr lang="en-CA" sz="3200" dirty="0"/>
              <a:t>Flexibly combining the </a:t>
            </a:r>
            <a:r>
              <a:rPr lang="en-US" sz="3200" b="1" dirty="0" err="1"/>
              <a:t>h</a:t>
            </a:r>
            <a:r>
              <a:rPr lang="en-US" sz="3200" b="1" baseline="-25000" dirty="0" err="1"/>
              <a:t>j</a:t>
            </a:r>
            <a:r>
              <a:rPr lang="en-CA" sz="3200" dirty="0"/>
              <a:t> </a:t>
            </a:r>
          </a:p>
        </p:txBody>
      </p:sp>
      <mc:AlternateContent xmlns:mc="http://schemas.openxmlformats.org/markup-compatibility/2006" xmlns:p14="http://schemas.microsoft.com/office/powerpoint/2010/main">
        <mc:Choice Requires="p14">
          <p:contentPart p14:bwMode="auto" r:id="rId32">
            <p14:nvContentPartPr>
              <p14:cNvPr id="42" name="Ink 41">
                <a:extLst>
                  <a:ext uri="{FF2B5EF4-FFF2-40B4-BE49-F238E27FC236}">
                    <a16:creationId xmlns:a16="http://schemas.microsoft.com/office/drawing/2014/main" id="{658F1D5F-BBBE-4803-A1EC-7A5A6BED5B63}"/>
                  </a:ext>
                </a:extLst>
              </p14:cNvPr>
              <p14:cNvContentPartPr/>
              <p14:nvPr/>
            </p14:nvContentPartPr>
            <p14:xfrm>
              <a:off x="4641665" y="3553849"/>
              <a:ext cx="175787" cy="235737"/>
            </p14:xfrm>
          </p:contentPart>
        </mc:Choice>
        <mc:Fallback xmlns="">
          <p:pic>
            <p:nvPicPr>
              <p:cNvPr id="42" name="Ink 41">
                <a:extLst>
                  <a:ext uri="{FF2B5EF4-FFF2-40B4-BE49-F238E27FC236}">
                    <a16:creationId xmlns:a16="http://schemas.microsoft.com/office/drawing/2014/main" id="{658F1D5F-BBBE-4803-A1EC-7A5A6BED5B63}"/>
                  </a:ext>
                </a:extLst>
              </p:cNvPr>
              <p:cNvPicPr/>
              <p:nvPr/>
            </p:nvPicPr>
            <p:blipFill>
              <a:blip r:embed="rId33"/>
              <a:stretch>
                <a:fillRect/>
              </a:stretch>
            </p:blipFill>
            <p:spPr>
              <a:xfrm>
                <a:off x="4637351" y="3549524"/>
                <a:ext cx="184415" cy="24438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Ink 42">
                <a:extLst>
                  <a:ext uri="{FF2B5EF4-FFF2-40B4-BE49-F238E27FC236}">
                    <a16:creationId xmlns:a16="http://schemas.microsoft.com/office/drawing/2014/main" id="{60840666-7137-480B-82DD-1B2519D7DA2F}"/>
                  </a:ext>
                </a:extLst>
              </p14:cNvPr>
              <p14:cNvContentPartPr/>
              <p14:nvPr/>
            </p14:nvContentPartPr>
            <p14:xfrm>
              <a:off x="3901550" y="2992361"/>
              <a:ext cx="150919" cy="321723"/>
            </p14:xfrm>
          </p:contentPart>
        </mc:Choice>
        <mc:Fallback xmlns="">
          <p:pic>
            <p:nvPicPr>
              <p:cNvPr id="43" name="Ink 42">
                <a:extLst>
                  <a:ext uri="{FF2B5EF4-FFF2-40B4-BE49-F238E27FC236}">
                    <a16:creationId xmlns:a16="http://schemas.microsoft.com/office/drawing/2014/main" id="{60840666-7137-480B-82DD-1B2519D7DA2F}"/>
                  </a:ext>
                </a:extLst>
              </p:cNvPr>
              <p:cNvPicPr/>
              <p:nvPr/>
            </p:nvPicPr>
            <p:blipFill>
              <a:blip r:embed="rId27"/>
              <a:stretch>
                <a:fillRect/>
              </a:stretch>
            </p:blipFill>
            <p:spPr>
              <a:xfrm>
                <a:off x="3897228" y="2988043"/>
                <a:ext cx="159564" cy="330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Ink 43">
                <a:extLst>
                  <a:ext uri="{FF2B5EF4-FFF2-40B4-BE49-F238E27FC236}">
                    <a16:creationId xmlns:a16="http://schemas.microsoft.com/office/drawing/2014/main" id="{2DC89EA9-B4CB-4441-BC03-E353683B057A}"/>
                  </a:ext>
                </a:extLst>
              </p14:cNvPr>
              <p14:cNvContentPartPr/>
              <p14:nvPr/>
            </p14:nvContentPartPr>
            <p14:xfrm>
              <a:off x="538856" y="1236503"/>
              <a:ext cx="175787" cy="235737"/>
            </p14:xfrm>
          </p:contentPart>
        </mc:Choice>
        <mc:Fallback xmlns="">
          <p:pic>
            <p:nvPicPr>
              <p:cNvPr id="44" name="Ink 43">
                <a:extLst>
                  <a:ext uri="{FF2B5EF4-FFF2-40B4-BE49-F238E27FC236}">
                    <a16:creationId xmlns:a16="http://schemas.microsoft.com/office/drawing/2014/main" id="{2DC89EA9-B4CB-4441-BC03-E353683B057A}"/>
                  </a:ext>
                </a:extLst>
              </p:cNvPr>
              <p:cNvPicPr/>
              <p:nvPr/>
            </p:nvPicPr>
            <p:blipFill>
              <a:blip r:embed="rId21"/>
              <a:stretch>
                <a:fillRect/>
              </a:stretch>
            </p:blipFill>
            <p:spPr>
              <a:xfrm>
                <a:off x="534542" y="1232184"/>
                <a:ext cx="184415" cy="244375"/>
              </a:xfrm>
              <a:prstGeom prst="rect">
                <a:avLst/>
              </a:prstGeom>
            </p:spPr>
          </p:pic>
        </mc:Fallback>
      </mc:AlternateContent>
      <p:sp>
        <p:nvSpPr>
          <p:cNvPr id="4" name="TextBox 3">
            <a:extLst>
              <a:ext uri="{FF2B5EF4-FFF2-40B4-BE49-F238E27FC236}">
                <a16:creationId xmlns:a16="http://schemas.microsoft.com/office/drawing/2014/main" id="{EF5CA23E-B785-45B4-BCDB-3911F305C56B}"/>
              </a:ext>
            </a:extLst>
          </p:cNvPr>
          <p:cNvSpPr txBox="1"/>
          <p:nvPr/>
        </p:nvSpPr>
        <p:spPr>
          <a:xfrm>
            <a:off x="7304362" y="4077606"/>
            <a:ext cx="2081404" cy="369332"/>
          </a:xfrm>
          <a:prstGeom prst="rect">
            <a:avLst/>
          </a:prstGeom>
          <a:noFill/>
        </p:spPr>
        <p:txBody>
          <a:bodyPr wrap="none" rtlCol="0">
            <a:spAutoFit/>
          </a:bodyPr>
          <a:lstStyle/>
          <a:p>
            <a:r>
              <a:rPr lang="en-CA" i="1" dirty="0"/>
              <a:t>Fixed –length vector</a:t>
            </a:r>
          </a:p>
        </p:txBody>
      </p:sp>
    </p:spTree>
    <p:extLst>
      <p:ext uri="{BB962C8B-B14F-4D97-AF65-F5344CB8AC3E}">
        <p14:creationId xmlns:p14="http://schemas.microsoft.com/office/powerpoint/2010/main" val="21994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Nov 2</a:t>
            </a:r>
          </a:p>
        </p:txBody>
      </p:sp>
      <p:sp>
        <p:nvSpPr>
          <p:cNvPr id="3" name="Content Placeholder 2"/>
          <p:cNvSpPr>
            <a:spLocks noGrp="1"/>
          </p:cNvSpPr>
          <p:nvPr>
            <p:ph idx="1"/>
          </p:nvPr>
        </p:nvSpPr>
        <p:spPr/>
        <p:txBody>
          <a:bodyPr>
            <a:normAutofit/>
          </a:bodyPr>
          <a:lstStyle/>
          <a:p>
            <a:r>
              <a:rPr lang="en-US" sz="3600" b="1" dirty="0"/>
              <a:t>(Finish) Encoder Decoder  </a:t>
            </a:r>
          </a:p>
          <a:p>
            <a:r>
              <a:rPr lang="en-US" sz="3600" dirty="0"/>
              <a:t>Attention</a:t>
            </a:r>
          </a:p>
          <a:p>
            <a:r>
              <a:rPr lang="en-US" sz="3600" dirty="0"/>
              <a:t>Transformers</a:t>
            </a:r>
          </a:p>
          <a:p>
            <a:r>
              <a:rPr lang="en-US" sz="3600" dirty="0"/>
              <a:t>Intro to Pragmatics (time permitting)</a:t>
            </a:r>
            <a:endParaRPr lang="en-CA" sz="3600" dirty="0"/>
          </a:p>
        </p:txBody>
      </p:sp>
      <p:sp>
        <p:nvSpPr>
          <p:cNvPr id="5" name="Date Placeholder 4"/>
          <p:cNvSpPr>
            <a:spLocks noGrp="1"/>
          </p:cNvSpPr>
          <p:nvPr>
            <p:ph type="dt" sz="half" idx="10"/>
          </p:nvPr>
        </p:nvSpPr>
        <p:spPr/>
        <p:txBody>
          <a:bodyPr/>
          <a:lstStyle/>
          <a:p>
            <a:fld id="{D07053D4-4CAB-45B3-841B-BA1FFB03BF6F}" type="datetime1">
              <a:rPr lang="en-US" smtClean="0"/>
              <a:t>11/2/2021</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2</a:t>
            </a:fld>
            <a:endParaRPr lang="en-CA"/>
          </a:p>
        </p:txBody>
      </p:sp>
    </p:spTree>
    <p:extLst>
      <p:ext uri="{BB962C8B-B14F-4D97-AF65-F5344CB8AC3E}">
        <p14:creationId xmlns:p14="http://schemas.microsoft.com/office/powerpoint/2010/main" val="363064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F0578BE-EDC5-4B21-AB80-D6B2C77B1E6C}"/>
                  </a:ext>
                </a:extLst>
              </p14:cNvPr>
              <p14:cNvContentPartPr/>
              <p14:nvPr/>
            </p14:nvContentPartPr>
            <p14:xfrm>
              <a:off x="11654400" y="2150095"/>
              <a:ext cx="360" cy="360"/>
            </p14:xfrm>
          </p:contentPart>
        </mc:Choice>
        <mc:Fallback xmlns="">
          <p:pic>
            <p:nvPicPr>
              <p:cNvPr id="13" name="Ink 12">
                <a:extLst>
                  <a:ext uri="{FF2B5EF4-FFF2-40B4-BE49-F238E27FC236}">
                    <a16:creationId xmlns:a16="http://schemas.microsoft.com/office/drawing/2014/main" id="{1F0578BE-EDC5-4B21-AB80-D6B2C77B1E6C}"/>
                  </a:ext>
                </a:extLst>
              </p:cNvPr>
              <p:cNvPicPr/>
              <p:nvPr/>
            </p:nvPicPr>
            <p:blipFill>
              <a:blip r:embed="rId4"/>
              <a:stretch>
                <a:fillRect/>
              </a:stretch>
            </p:blipFill>
            <p:spPr>
              <a:xfrm>
                <a:off x="11591400" y="208709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97DAAC10-6E7A-4917-87A3-0BDE04FB9F6F}"/>
                  </a:ext>
                </a:extLst>
              </p14:cNvPr>
              <p14:cNvContentPartPr/>
              <p14:nvPr/>
            </p14:nvContentPartPr>
            <p14:xfrm>
              <a:off x="7109760" y="3313615"/>
              <a:ext cx="360" cy="360"/>
            </p14:xfrm>
          </p:contentPart>
        </mc:Choice>
        <mc:Fallback xmlns="">
          <p:pic>
            <p:nvPicPr>
              <p:cNvPr id="14" name="Ink 13">
                <a:extLst>
                  <a:ext uri="{FF2B5EF4-FFF2-40B4-BE49-F238E27FC236}">
                    <a16:creationId xmlns:a16="http://schemas.microsoft.com/office/drawing/2014/main" id="{97DAAC10-6E7A-4917-87A3-0BDE04FB9F6F}"/>
                  </a:ext>
                </a:extLst>
              </p:cNvPr>
              <p:cNvPicPr/>
              <p:nvPr/>
            </p:nvPicPr>
            <p:blipFill>
              <a:blip r:embed="rId4"/>
              <a:stretch>
                <a:fillRect/>
              </a:stretch>
            </p:blipFill>
            <p:spPr>
              <a:xfrm>
                <a:off x="7047120" y="3250975"/>
                <a:ext cx="126000" cy="126000"/>
              </a:xfrm>
              <a:prstGeom prst="rect">
                <a:avLst/>
              </a:prstGeom>
            </p:spPr>
          </p:pic>
        </mc:Fallback>
      </mc:AlternateContent>
      <p:grpSp>
        <p:nvGrpSpPr>
          <p:cNvPr id="19" name="Group 18">
            <a:extLst>
              <a:ext uri="{FF2B5EF4-FFF2-40B4-BE49-F238E27FC236}">
                <a16:creationId xmlns:a16="http://schemas.microsoft.com/office/drawing/2014/main" id="{D34BFD29-81E1-4EAD-B438-33C5B6A407DF}"/>
              </a:ext>
            </a:extLst>
          </p:cNvPr>
          <p:cNvGrpSpPr/>
          <p:nvPr/>
        </p:nvGrpSpPr>
        <p:grpSpPr>
          <a:xfrm>
            <a:off x="3410617" y="684409"/>
            <a:ext cx="8551267" cy="5089383"/>
            <a:chOff x="182640" y="193855"/>
            <a:chExt cx="7980458" cy="4378145"/>
          </a:xfrm>
        </p:grpSpPr>
        <p:pic>
          <p:nvPicPr>
            <p:cNvPr id="4" name="Picture 3">
              <a:extLst>
                <a:ext uri="{FF2B5EF4-FFF2-40B4-BE49-F238E27FC236}">
                  <a16:creationId xmlns:a16="http://schemas.microsoft.com/office/drawing/2014/main" id="{98E35795-07EB-4514-B86A-DA098C1BB423}"/>
                </a:ext>
              </a:extLst>
            </p:cNvPr>
            <p:cNvPicPr>
              <a:picLocks noChangeAspect="1"/>
            </p:cNvPicPr>
            <p:nvPr/>
          </p:nvPicPr>
          <p:blipFill rotWithShape="1">
            <a:blip r:embed="rId6"/>
            <a:srcRect l="1" t="12159" r="8928" b="28368"/>
            <a:stretch/>
          </p:blipFill>
          <p:spPr>
            <a:xfrm>
              <a:off x="644631" y="637309"/>
              <a:ext cx="7518467" cy="3934691"/>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9DFEE56B-ACC0-4AE1-917E-8B5209C2DFBE}"/>
                    </a:ext>
                  </a:extLst>
                </p14:cNvPr>
                <p14:cNvContentPartPr/>
                <p14:nvPr/>
              </p14:nvContentPartPr>
              <p14:xfrm>
                <a:off x="182640" y="193855"/>
                <a:ext cx="6058080" cy="3297600"/>
              </p14:xfrm>
            </p:contentPart>
          </mc:Choice>
          <mc:Fallback xmlns="">
            <p:pic>
              <p:nvPicPr>
                <p:cNvPr id="16" name="Ink 15">
                  <a:extLst>
                    <a:ext uri="{FF2B5EF4-FFF2-40B4-BE49-F238E27FC236}">
                      <a16:creationId xmlns:a16="http://schemas.microsoft.com/office/drawing/2014/main" id="{9DFEE56B-ACC0-4AE1-917E-8B5209C2DFBE}"/>
                    </a:ext>
                  </a:extLst>
                </p:cNvPr>
                <p:cNvPicPr/>
                <p:nvPr/>
              </p:nvPicPr>
              <p:blipFill>
                <a:blip r:embed="rId8"/>
                <a:stretch>
                  <a:fillRect/>
                </a:stretch>
              </p:blipFill>
              <p:spPr>
                <a:xfrm>
                  <a:off x="124182" y="139659"/>
                  <a:ext cx="6175331" cy="340568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A59B444F-F5FB-46BA-A999-7EA012544712}"/>
                  </a:ext>
                </a:extLst>
              </p14:cNvPr>
              <p14:cNvContentPartPr/>
              <p14:nvPr/>
            </p14:nvContentPartPr>
            <p14:xfrm>
              <a:off x="8850000" y="6167695"/>
              <a:ext cx="360" cy="360"/>
            </p14:xfrm>
          </p:contentPart>
        </mc:Choice>
        <mc:Fallback xmlns="">
          <p:pic>
            <p:nvPicPr>
              <p:cNvPr id="17" name="Ink 16">
                <a:extLst>
                  <a:ext uri="{FF2B5EF4-FFF2-40B4-BE49-F238E27FC236}">
                    <a16:creationId xmlns:a16="http://schemas.microsoft.com/office/drawing/2014/main" id="{A59B444F-F5FB-46BA-A999-7EA012544712}"/>
                  </a:ext>
                </a:extLst>
              </p:cNvPr>
              <p:cNvPicPr/>
              <p:nvPr/>
            </p:nvPicPr>
            <p:blipFill>
              <a:blip r:embed="rId4"/>
              <a:stretch>
                <a:fillRect/>
              </a:stretch>
            </p:blipFill>
            <p:spPr>
              <a:xfrm>
                <a:off x="8787360" y="61050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C8C13C70-808F-4BE1-932C-B68B5CC93021}"/>
                  </a:ext>
                </a:extLst>
              </p14:cNvPr>
              <p14:cNvContentPartPr/>
              <p14:nvPr/>
            </p14:nvContentPartPr>
            <p14:xfrm>
              <a:off x="9054840" y="6084535"/>
              <a:ext cx="360" cy="360"/>
            </p14:xfrm>
          </p:contentPart>
        </mc:Choice>
        <mc:Fallback xmlns="">
          <p:pic>
            <p:nvPicPr>
              <p:cNvPr id="18" name="Ink 17">
                <a:extLst>
                  <a:ext uri="{FF2B5EF4-FFF2-40B4-BE49-F238E27FC236}">
                    <a16:creationId xmlns:a16="http://schemas.microsoft.com/office/drawing/2014/main" id="{C8C13C70-808F-4BE1-932C-B68B5CC93021}"/>
                  </a:ext>
                </a:extLst>
              </p:cNvPr>
              <p:cNvPicPr/>
              <p:nvPr/>
            </p:nvPicPr>
            <p:blipFill>
              <a:blip r:embed="rId4"/>
              <a:stretch>
                <a:fillRect/>
              </a:stretch>
            </p:blipFill>
            <p:spPr>
              <a:xfrm>
                <a:off x="8992200" y="6021535"/>
                <a:ext cx="126000" cy="126000"/>
              </a:xfrm>
              <a:prstGeom prst="rect">
                <a:avLst/>
              </a:prstGeom>
            </p:spPr>
          </p:pic>
        </mc:Fallback>
      </mc:AlternateContent>
      <p:sp>
        <p:nvSpPr>
          <p:cNvPr id="5" name="Content Placeholder 2">
            <a:extLst>
              <a:ext uri="{FF2B5EF4-FFF2-40B4-BE49-F238E27FC236}">
                <a16:creationId xmlns:a16="http://schemas.microsoft.com/office/drawing/2014/main" id="{69764461-847C-4154-A955-40B19796BEB4}"/>
              </a:ext>
            </a:extLst>
          </p:cNvPr>
          <p:cNvSpPr txBox="1">
            <a:spLocks/>
          </p:cNvSpPr>
          <p:nvPr/>
        </p:nvSpPr>
        <p:spPr>
          <a:xfrm>
            <a:off x="314956" y="1111135"/>
            <a:ext cx="7055302" cy="1623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Replace static context vector with dynamic </a:t>
            </a:r>
            <a:r>
              <a:rPr lang="en-US" b="1" dirty="0">
                <a:solidFill>
                  <a:srgbClr val="00B0F0"/>
                </a:solidFill>
                <a:latin typeface="Times New Roman" panose="02020603050405020304" pitchFamily="18" charset="0"/>
                <a:cs typeface="Times New Roman" panose="02020603050405020304" pitchFamily="18" charset="0"/>
              </a:rPr>
              <a:t>c</a:t>
            </a:r>
            <a:r>
              <a:rPr lang="en-US" b="1" baseline="-25000" dirty="0">
                <a:solidFill>
                  <a:srgbClr val="00B0F0"/>
                </a:solidFill>
                <a:latin typeface="Times New Roman" panose="02020603050405020304" pitchFamily="18" charset="0"/>
                <a:cs typeface="Times New Roman" panose="02020603050405020304" pitchFamily="18" charset="0"/>
              </a:rPr>
              <a:t>i</a:t>
            </a:r>
            <a:r>
              <a:rPr lang="en-US" dirty="0"/>
              <a:t> </a:t>
            </a:r>
          </a:p>
          <a:p>
            <a:r>
              <a:rPr lang="en-US" dirty="0"/>
              <a:t>derived from the encoder hidden states at each point </a:t>
            </a:r>
            <a:r>
              <a:rPr lang="en-US" i="1" dirty="0" err="1">
                <a:solidFill>
                  <a:srgbClr val="00B0F0"/>
                </a:solidFill>
                <a:latin typeface="Times New Roman" panose="02020603050405020304" pitchFamily="18" charset="0"/>
                <a:cs typeface="Times New Roman" panose="02020603050405020304" pitchFamily="18" charset="0"/>
              </a:rPr>
              <a:t>i</a:t>
            </a:r>
            <a:r>
              <a:rPr lang="en-US" dirty="0"/>
              <a:t> during decoding</a:t>
            </a:r>
            <a:endParaRPr lang="en-CA" dirty="0"/>
          </a:p>
        </p:txBody>
      </p:sp>
      <p:sp>
        <p:nvSpPr>
          <p:cNvPr id="2" name="Title 1">
            <a:extLst>
              <a:ext uri="{FF2B5EF4-FFF2-40B4-BE49-F238E27FC236}">
                <a16:creationId xmlns:a16="http://schemas.microsoft.com/office/drawing/2014/main" id="{30BC19BB-B655-4FD3-9673-3EF2831C513E}"/>
              </a:ext>
            </a:extLst>
          </p:cNvPr>
          <p:cNvSpPr>
            <a:spLocks noGrp="1"/>
          </p:cNvSpPr>
          <p:nvPr>
            <p:ph type="title"/>
          </p:nvPr>
        </p:nvSpPr>
        <p:spPr>
          <a:xfrm>
            <a:off x="291175" y="-50089"/>
            <a:ext cx="10515600" cy="1325563"/>
          </a:xfrm>
        </p:spPr>
        <p:txBody>
          <a:bodyPr/>
          <a:lstStyle/>
          <a:p>
            <a:r>
              <a:rPr lang="en-CA" dirty="0"/>
              <a:t>Attention (1): dynamically derived context</a:t>
            </a:r>
          </a:p>
        </p:txBody>
      </p:sp>
      <p:pic>
        <p:nvPicPr>
          <p:cNvPr id="6" name="Picture 5">
            <a:extLst>
              <a:ext uri="{FF2B5EF4-FFF2-40B4-BE49-F238E27FC236}">
                <a16:creationId xmlns:a16="http://schemas.microsoft.com/office/drawing/2014/main" id="{90C4458A-F47C-42D3-BBF0-5152E7BB05C4}"/>
              </a:ext>
            </a:extLst>
          </p:cNvPr>
          <p:cNvPicPr>
            <a:picLocks noChangeAspect="1"/>
          </p:cNvPicPr>
          <p:nvPr/>
        </p:nvPicPr>
        <p:blipFill>
          <a:blip r:embed="rId11"/>
          <a:stretch>
            <a:fillRect/>
          </a:stretch>
        </p:blipFill>
        <p:spPr>
          <a:xfrm>
            <a:off x="8154052" y="3735925"/>
            <a:ext cx="3605538" cy="781785"/>
          </a:xfrm>
          <a:prstGeom prst="rect">
            <a:avLst/>
          </a:prstGeom>
        </p:spPr>
      </p:pic>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D7C59B54-F22A-4493-B8EA-12E3FFAEC15A}"/>
                  </a:ext>
                </a:extLst>
              </p14:cNvPr>
              <p14:cNvContentPartPr/>
              <p14:nvPr/>
            </p14:nvContentPartPr>
            <p14:xfrm>
              <a:off x="3186295" y="1847966"/>
              <a:ext cx="3095280" cy="63000"/>
            </p14:xfrm>
          </p:contentPart>
        </mc:Choice>
        <mc:Fallback xmlns="">
          <p:pic>
            <p:nvPicPr>
              <p:cNvPr id="20" name="Ink 19">
                <a:extLst>
                  <a:ext uri="{FF2B5EF4-FFF2-40B4-BE49-F238E27FC236}">
                    <a16:creationId xmlns:a16="http://schemas.microsoft.com/office/drawing/2014/main" id="{D7C59B54-F22A-4493-B8EA-12E3FFAEC15A}"/>
                  </a:ext>
                </a:extLst>
              </p:cNvPr>
              <p:cNvPicPr/>
              <p:nvPr/>
            </p:nvPicPr>
            <p:blipFill>
              <a:blip r:embed="rId13"/>
              <a:stretch>
                <a:fillRect/>
              </a:stretch>
            </p:blipFill>
            <p:spPr>
              <a:xfrm>
                <a:off x="3114655" y="1703966"/>
                <a:ext cx="32389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4A175D0E-A8A1-46E5-80BB-EB646C0B9C3A}"/>
                  </a:ext>
                </a:extLst>
              </p14:cNvPr>
              <p14:cNvContentPartPr/>
              <p14:nvPr/>
            </p14:nvContentPartPr>
            <p14:xfrm>
              <a:off x="4134022" y="5231645"/>
              <a:ext cx="3724200" cy="17280"/>
            </p14:xfrm>
          </p:contentPart>
        </mc:Choice>
        <mc:Fallback xmlns="">
          <p:pic>
            <p:nvPicPr>
              <p:cNvPr id="21" name="Ink 20">
                <a:extLst>
                  <a:ext uri="{FF2B5EF4-FFF2-40B4-BE49-F238E27FC236}">
                    <a16:creationId xmlns:a16="http://schemas.microsoft.com/office/drawing/2014/main" id="{4A175D0E-A8A1-46E5-80BB-EB646C0B9C3A}"/>
                  </a:ext>
                </a:extLst>
              </p:cNvPr>
              <p:cNvPicPr/>
              <p:nvPr/>
            </p:nvPicPr>
            <p:blipFill>
              <a:blip r:embed="rId15"/>
              <a:stretch>
                <a:fillRect/>
              </a:stretch>
            </p:blipFill>
            <p:spPr>
              <a:xfrm>
                <a:off x="4062022" y="5087645"/>
                <a:ext cx="38678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17AC3EDC-353F-4A5A-9D5B-9458C947B554}"/>
                  </a:ext>
                </a:extLst>
              </p14:cNvPr>
              <p14:cNvContentPartPr/>
              <p14:nvPr/>
            </p14:nvContentPartPr>
            <p14:xfrm>
              <a:off x="8534149" y="4150084"/>
              <a:ext cx="69840" cy="360"/>
            </p14:xfrm>
          </p:contentPart>
        </mc:Choice>
        <mc:Fallback xmlns="">
          <p:pic>
            <p:nvPicPr>
              <p:cNvPr id="22" name="Ink 21">
                <a:extLst>
                  <a:ext uri="{FF2B5EF4-FFF2-40B4-BE49-F238E27FC236}">
                    <a16:creationId xmlns:a16="http://schemas.microsoft.com/office/drawing/2014/main" id="{17AC3EDC-353F-4A5A-9D5B-9458C947B554}"/>
                  </a:ext>
                </a:extLst>
              </p:cNvPr>
              <p:cNvPicPr/>
              <p:nvPr/>
            </p:nvPicPr>
            <p:blipFill>
              <a:blip r:embed="rId17"/>
              <a:stretch>
                <a:fillRect/>
              </a:stretch>
            </p:blipFill>
            <p:spPr>
              <a:xfrm>
                <a:off x="8462509" y="4006084"/>
                <a:ext cx="2134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E6424314-C899-4465-9A62-A5C137168081}"/>
                  </a:ext>
                </a:extLst>
              </p14:cNvPr>
              <p14:cNvContentPartPr/>
              <p14:nvPr/>
            </p14:nvContentPartPr>
            <p14:xfrm>
              <a:off x="11281279" y="4126817"/>
              <a:ext cx="97920" cy="360"/>
            </p14:xfrm>
          </p:contentPart>
        </mc:Choice>
        <mc:Fallback xmlns="">
          <p:pic>
            <p:nvPicPr>
              <p:cNvPr id="23" name="Ink 22">
                <a:extLst>
                  <a:ext uri="{FF2B5EF4-FFF2-40B4-BE49-F238E27FC236}">
                    <a16:creationId xmlns:a16="http://schemas.microsoft.com/office/drawing/2014/main" id="{E6424314-C899-4465-9A62-A5C137168081}"/>
                  </a:ext>
                </a:extLst>
              </p:cNvPr>
              <p:cNvPicPr/>
              <p:nvPr/>
            </p:nvPicPr>
            <p:blipFill>
              <a:blip r:embed="rId19"/>
              <a:stretch>
                <a:fillRect/>
              </a:stretch>
            </p:blipFill>
            <p:spPr>
              <a:xfrm>
                <a:off x="11209639" y="3983177"/>
                <a:ext cx="241560" cy="288000"/>
              </a:xfrm>
              <a:prstGeom prst="rect">
                <a:avLst/>
              </a:prstGeom>
            </p:spPr>
          </p:pic>
        </mc:Fallback>
      </mc:AlternateContent>
      <p:sp>
        <p:nvSpPr>
          <p:cNvPr id="24" name="Content Placeholder 2">
            <a:extLst>
              <a:ext uri="{FF2B5EF4-FFF2-40B4-BE49-F238E27FC236}">
                <a16:creationId xmlns:a16="http://schemas.microsoft.com/office/drawing/2014/main" id="{8E763EA1-2ACF-4DDD-BE8E-E36F26C92056}"/>
              </a:ext>
            </a:extLst>
          </p:cNvPr>
          <p:cNvSpPr txBox="1">
            <a:spLocks/>
          </p:cNvSpPr>
          <p:nvPr/>
        </p:nvSpPr>
        <p:spPr>
          <a:xfrm>
            <a:off x="269580" y="2727243"/>
            <a:ext cx="3636072" cy="335729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Ideas</a:t>
            </a:r>
            <a:r>
              <a:rPr lang="en-US" dirty="0"/>
              <a:t>: </a:t>
            </a:r>
          </a:p>
          <a:p>
            <a:r>
              <a:rPr lang="en-US" dirty="0"/>
              <a:t>should be a linear combination of those states </a:t>
            </a:r>
          </a:p>
          <a:p>
            <a:endParaRPr lang="en-US" dirty="0"/>
          </a:p>
          <a:p>
            <a:endParaRPr lang="en-US" dirty="0"/>
          </a:p>
          <a:p>
            <a:endParaRPr lang="en-US" dirty="0"/>
          </a:p>
          <a:p>
            <a:r>
              <a:rPr lang="en-US" dirty="0"/>
              <a:t>     should depend on ?</a:t>
            </a:r>
            <a:endParaRPr lang="en-CA" dirty="0"/>
          </a:p>
        </p:txBody>
      </p:sp>
      <p:pic>
        <p:nvPicPr>
          <p:cNvPr id="25" name="Picture 24">
            <a:extLst>
              <a:ext uri="{FF2B5EF4-FFF2-40B4-BE49-F238E27FC236}">
                <a16:creationId xmlns:a16="http://schemas.microsoft.com/office/drawing/2014/main" id="{A916D688-FE0A-4D67-AF23-A1372B429A63}"/>
              </a:ext>
            </a:extLst>
          </p:cNvPr>
          <p:cNvPicPr>
            <a:picLocks noChangeAspect="1"/>
          </p:cNvPicPr>
          <p:nvPr/>
        </p:nvPicPr>
        <p:blipFill rotWithShape="1">
          <a:blip r:embed="rId20"/>
          <a:srcRect t="2512" r="15726" b="10580"/>
          <a:stretch/>
        </p:blipFill>
        <p:spPr>
          <a:xfrm>
            <a:off x="1662616" y="4052201"/>
            <a:ext cx="2164844" cy="931018"/>
          </a:xfrm>
          <a:prstGeom prst="rect">
            <a:avLst/>
          </a:prstGeom>
        </p:spPr>
      </p:pic>
      <p:pic>
        <p:nvPicPr>
          <p:cNvPr id="29" name="Picture 28">
            <a:extLst>
              <a:ext uri="{FF2B5EF4-FFF2-40B4-BE49-F238E27FC236}">
                <a16:creationId xmlns:a16="http://schemas.microsoft.com/office/drawing/2014/main" id="{45306401-1AF4-424F-9A6E-E4BC4EEFE1A0}"/>
              </a:ext>
            </a:extLst>
          </p:cNvPr>
          <p:cNvPicPr>
            <a:picLocks noChangeAspect="1"/>
          </p:cNvPicPr>
          <p:nvPr/>
        </p:nvPicPr>
        <p:blipFill rotWithShape="1">
          <a:blip r:embed="rId20"/>
          <a:srcRect l="55578" t="21911" r="29854" b="10580"/>
          <a:stretch/>
        </p:blipFill>
        <p:spPr>
          <a:xfrm>
            <a:off x="543818" y="5530357"/>
            <a:ext cx="374248" cy="723194"/>
          </a:xfrm>
          <a:prstGeom prst="rect">
            <a:avLst/>
          </a:prstGeom>
        </p:spPr>
      </p:pic>
    </p:spTree>
    <p:extLst>
      <p:ext uri="{BB962C8B-B14F-4D97-AF65-F5344CB8AC3E}">
        <p14:creationId xmlns:p14="http://schemas.microsoft.com/office/powerpoint/2010/main" val="152230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9670-C0C6-455B-8AA8-00B92C3D3DB9}"/>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5127BC77-78D4-4EC3-873F-CCD925997261}"/>
              </a:ext>
            </a:extLst>
          </p:cNvPr>
          <p:cNvPicPr>
            <a:picLocks noGrp="1" noChangeAspect="1"/>
          </p:cNvPicPr>
          <p:nvPr>
            <p:ph idx="1"/>
          </p:nvPr>
        </p:nvPicPr>
        <p:blipFill>
          <a:blip r:embed="rId2"/>
          <a:stretch>
            <a:fillRect/>
          </a:stretch>
        </p:blipFill>
        <p:spPr>
          <a:xfrm>
            <a:off x="1057275" y="2582069"/>
            <a:ext cx="10077450" cy="2838450"/>
          </a:xfrm>
          <a:prstGeom prst="rect">
            <a:avLst/>
          </a:prstGeom>
        </p:spPr>
      </p:pic>
    </p:spTree>
    <p:extLst>
      <p:ext uri="{BB962C8B-B14F-4D97-AF65-F5344CB8AC3E}">
        <p14:creationId xmlns:p14="http://schemas.microsoft.com/office/powerpoint/2010/main" val="1677076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F0578BE-EDC5-4B21-AB80-D6B2C77B1E6C}"/>
                  </a:ext>
                </a:extLst>
              </p14:cNvPr>
              <p14:cNvContentPartPr/>
              <p14:nvPr/>
            </p14:nvContentPartPr>
            <p14:xfrm>
              <a:off x="11654400" y="2150095"/>
              <a:ext cx="360" cy="360"/>
            </p14:xfrm>
          </p:contentPart>
        </mc:Choice>
        <mc:Fallback xmlns="">
          <p:pic>
            <p:nvPicPr>
              <p:cNvPr id="13" name="Ink 12">
                <a:extLst>
                  <a:ext uri="{FF2B5EF4-FFF2-40B4-BE49-F238E27FC236}">
                    <a16:creationId xmlns:a16="http://schemas.microsoft.com/office/drawing/2014/main" id="{1F0578BE-EDC5-4B21-AB80-D6B2C77B1E6C}"/>
                  </a:ext>
                </a:extLst>
              </p:cNvPr>
              <p:cNvPicPr/>
              <p:nvPr/>
            </p:nvPicPr>
            <p:blipFill>
              <a:blip r:embed="rId4"/>
              <a:stretch>
                <a:fillRect/>
              </a:stretch>
            </p:blipFill>
            <p:spPr>
              <a:xfrm>
                <a:off x="11591400" y="208709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97DAAC10-6E7A-4917-87A3-0BDE04FB9F6F}"/>
                  </a:ext>
                </a:extLst>
              </p14:cNvPr>
              <p14:cNvContentPartPr/>
              <p14:nvPr/>
            </p14:nvContentPartPr>
            <p14:xfrm>
              <a:off x="7109760" y="3313615"/>
              <a:ext cx="360" cy="360"/>
            </p14:xfrm>
          </p:contentPart>
        </mc:Choice>
        <mc:Fallback xmlns="">
          <p:pic>
            <p:nvPicPr>
              <p:cNvPr id="14" name="Ink 13">
                <a:extLst>
                  <a:ext uri="{FF2B5EF4-FFF2-40B4-BE49-F238E27FC236}">
                    <a16:creationId xmlns:a16="http://schemas.microsoft.com/office/drawing/2014/main" id="{97DAAC10-6E7A-4917-87A3-0BDE04FB9F6F}"/>
                  </a:ext>
                </a:extLst>
              </p:cNvPr>
              <p:cNvPicPr/>
              <p:nvPr/>
            </p:nvPicPr>
            <p:blipFill>
              <a:blip r:embed="rId4"/>
              <a:stretch>
                <a:fillRect/>
              </a:stretch>
            </p:blipFill>
            <p:spPr>
              <a:xfrm>
                <a:off x="7047120" y="3250975"/>
                <a:ext cx="126000" cy="126000"/>
              </a:xfrm>
              <a:prstGeom prst="rect">
                <a:avLst/>
              </a:prstGeom>
            </p:spPr>
          </p:pic>
        </mc:Fallback>
      </mc:AlternateContent>
      <p:grpSp>
        <p:nvGrpSpPr>
          <p:cNvPr id="9" name="Group 8">
            <a:extLst>
              <a:ext uri="{FF2B5EF4-FFF2-40B4-BE49-F238E27FC236}">
                <a16:creationId xmlns:a16="http://schemas.microsoft.com/office/drawing/2014/main" id="{08ABD74A-7D37-4C7E-8682-876E778BD4E8}"/>
              </a:ext>
            </a:extLst>
          </p:cNvPr>
          <p:cNvGrpSpPr/>
          <p:nvPr/>
        </p:nvGrpSpPr>
        <p:grpSpPr>
          <a:xfrm>
            <a:off x="3717635" y="-100007"/>
            <a:ext cx="8551267" cy="5089383"/>
            <a:chOff x="2070446" y="689945"/>
            <a:chExt cx="8551267" cy="5089383"/>
          </a:xfrm>
        </p:grpSpPr>
        <p:pic>
          <p:nvPicPr>
            <p:cNvPr id="4" name="Picture 3">
              <a:extLst>
                <a:ext uri="{FF2B5EF4-FFF2-40B4-BE49-F238E27FC236}">
                  <a16:creationId xmlns:a16="http://schemas.microsoft.com/office/drawing/2014/main" id="{98E35795-07EB-4514-B86A-DA098C1BB423}"/>
                </a:ext>
              </a:extLst>
            </p:cNvPr>
            <p:cNvPicPr>
              <a:picLocks noChangeAspect="1"/>
            </p:cNvPicPr>
            <p:nvPr/>
          </p:nvPicPr>
          <p:blipFill rotWithShape="1">
            <a:blip r:embed="rId6"/>
            <a:srcRect l="1" t="12159" r="8928" b="28368"/>
            <a:stretch/>
          </p:blipFill>
          <p:spPr>
            <a:xfrm>
              <a:off x="2565481" y="1205439"/>
              <a:ext cx="8056232" cy="4573889"/>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9DFEE56B-ACC0-4AE1-917E-8B5209C2DFBE}"/>
                    </a:ext>
                  </a:extLst>
                </p14:cNvPr>
                <p14:cNvContentPartPr/>
                <p14:nvPr/>
              </p14:nvContentPartPr>
              <p14:xfrm>
                <a:off x="2070446" y="689945"/>
                <a:ext cx="4430520" cy="3756240"/>
              </p14:xfrm>
            </p:contentPart>
          </mc:Choice>
          <mc:Fallback xmlns="">
            <p:pic>
              <p:nvPicPr>
                <p:cNvPr id="16" name="Ink 15">
                  <a:extLst>
                    <a:ext uri="{FF2B5EF4-FFF2-40B4-BE49-F238E27FC236}">
                      <a16:creationId xmlns:a16="http://schemas.microsoft.com/office/drawing/2014/main" id="{9DFEE56B-ACC0-4AE1-917E-8B5209C2DFBE}"/>
                    </a:ext>
                  </a:extLst>
                </p:cNvPr>
                <p:cNvPicPr/>
                <p:nvPr/>
              </p:nvPicPr>
              <p:blipFill>
                <a:blip r:embed="rId8"/>
                <a:stretch>
                  <a:fillRect/>
                </a:stretch>
              </p:blipFill>
              <p:spPr>
                <a:xfrm>
                  <a:off x="2007806" y="626945"/>
                  <a:ext cx="4556160" cy="388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A59B444F-F5FB-46BA-A999-7EA012544712}"/>
                  </a:ext>
                </a:extLst>
              </p14:cNvPr>
              <p14:cNvContentPartPr/>
              <p14:nvPr/>
            </p14:nvContentPartPr>
            <p14:xfrm>
              <a:off x="8850000" y="6167695"/>
              <a:ext cx="360" cy="360"/>
            </p14:xfrm>
          </p:contentPart>
        </mc:Choice>
        <mc:Fallback xmlns="">
          <p:pic>
            <p:nvPicPr>
              <p:cNvPr id="17" name="Ink 16">
                <a:extLst>
                  <a:ext uri="{FF2B5EF4-FFF2-40B4-BE49-F238E27FC236}">
                    <a16:creationId xmlns:a16="http://schemas.microsoft.com/office/drawing/2014/main" id="{A59B444F-F5FB-46BA-A999-7EA012544712}"/>
                  </a:ext>
                </a:extLst>
              </p:cNvPr>
              <p:cNvPicPr/>
              <p:nvPr/>
            </p:nvPicPr>
            <p:blipFill>
              <a:blip r:embed="rId4"/>
              <a:stretch>
                <a:fillRect/>
              </a:stretch>
            </p:blipFill>
            <p:spPr>
              <a:xfrm>
                <a:off x="8787360" y="61050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C8C13C70-808F-4BE1-932C-B68B5CC93021}"/>
                  </a:ext>
                </a:extLst>
              </p14:cNvPr>
              <p14:cNvContentPartPr/>
              <p14:nvPr/>
            </p14:nvContentPartPr>
            <p14:xfrm>
              <a:off x="9054840" y="6084535"/>
              <a:ext cx="360" cy="360"/>
            </p14:xfrm>
          </p:contentPart>
        </mc:Choice>
        <mc:Fallback xmlns="">
          <p:pic>
            <p:nvPicPr>
              <p:cNvPr id="18" name="Ink 17">
                <a:extLst>
                  <a:ext uri="{FF2B5EF4-FFF2-40B4-BE49-F238E27FC236}">
                    <a16:creationId xmlns:a16="http://schemas.microsoft.com/office/drawing/2014/main" id="{C8C13C70-808F-4BE1-932C-B68B5CC93021}"/>
                  </a:ext>
                </a:extLst>
              </p:cNvPr>
              <p:cNvPicPr/>
              <p:nvPr/>
            </p:nvPicPr>
            <p:blipFill>
              <a:blip r:embed="rId4"/>
              <a:stretch>
                <a:fillRect/>
              </a:stretch>
            </p:blipFill>
            <p:spPr>
              <a:xfrm>
                <a:off x="8992200" y="6021535"/>
                <a:ext cx="126000" cy="126000"/>
              </a:xfrm>
              <a:prstGeom prst="rect">
                <a:avLst/>
              </a:prstGeom>
            </p:spPr>
          </p:pic>
        </mc:Fallback>
      </mc:AlternateContent>
      <p:sp>
        <p:nvSpPr>
          <p:cNvPr id="5" name="Content Placeholder 2">
            <a:extLst>
              <a:ext uri="{FF2B5EF4-FFF2-40B4-BE49-F238E27FC236}">
                <a16:creationId xmlns:a16="http://schemas.microsoft.com/office/drawing/2014/main" id="{69764461-847C-4154-A955-40B19796BEB4}"/>
              </a:ext>
            </a:extLst>
          </p:cNvPr>
          <p:cNvSpPr txBox="1">
            <a:spLocks/>
          </p:cNvSpPr>
          <p:nvPr/>
        </p:nvSpPr>
        <p:spPr>
          <a:xfrm>
            <a:off x="271309" y="1389120"/>
            <a:ext cx="6314801" cy="2283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Compute a vector of scores that capture the relevance of each encoder hidden state to the decoder state</a:t>
            </a:r>
          </a:p>
        </p:txBody>
      </p:sp>
      <p:sp>
        <p:nvSpPr>
          <p:cNvPr id="2" name="Title 1">
            <a:extLst>
              <a:ext uri="{FF2B5EF4-FFF2-40B4-BE49-F238E27FC236}">
                <a16:creationId xmlns:a16="http://schemas.microsoft.com/office/drawing/2014/main" id="{30BC19BB-B655-4FD3-9673-3EF2831C513E}"/>
              </a:ext>
            </a:extLst>
          </p:cNvPr>
          <p:cNvSpPr>
            <a:spLocks noGrp="1"/>
          </p:cNvSpPr>
          <p:nvPr>
            <p:ph type="title"/>
          </p:nvPr>
        </p:nvSpPr>
        <p:spPr>
          <a:xfrm>
            <a:off x="444731" y="109293"/>
            <a:ext cx="10515600" cy="1325563"/>
          </a:xfrm>
        </p:spPr>
        <p:txBody>
          <a:bodyPr/>
          <a:lstStyle/>
          <a:p>
            <a:r>
              <a:rPr lang="en-CA" dirty="0"/>
              <a:t>Attention (2): computing c</a:t>
            </a:r>
            <a:r>
              <a:rPr lang="en-CA" baseline="-25000" dirty="0"/>
              <a:t>i</a:t>
            </a:r>
          </a:p>
        </p:txBody>
      </p:sp>
      <p:pic>
        <p:nvPicPr>
          <p:cNvPr id="12" name="Picture 11">
            <a:extLst>
              <a:ext uri="{FF2B5EF4-FFF2-40B4-BE49-F238E27FC236}">
                <a16:creationId xmlns:a16="http://schemas.microsoft.com/office/drawing/2014/main" id="{90034C87-88E5-4375-8AC7-8490EF4877A6}"/>
              </a:ext>
            </a:extLst>
          </p:cNvPr>
          <p:cNvPicPr>
            <a:picLocks noChangeAspect="1"/>
          </p:cNvPicPr>
          <p:nvPr/>
        </p:nvPicPr>
        <p:blipFill rotWithShape="1">
          <a:blip r:embed="rId11"/>
          <a:srcRect l="59763" t="-8353" r="21382"/>
          <a:stretch/>
        </p:blipFill>
        <p:spPr>
          <a:xfrm>
            <a:off x="4465252" y="2046704"/>
            <a:ext cx="638763" cy="795963"/>
          </a:xfrm>
          <a:prstGeom prst="rect">
            <a:avLst/>
          </a:prstGeom>
        </p:spPr>
      </p:pic>
      <p:pic>
        <p:nvPicPr>
          <p:cNvPr id="3" name="Picture 2">
            <a:extLst>
              <a:ext uri="{FF2B5EF4-FFF2-40B4-BE49-F238E27FC236}">
                <a16:creationId xmlns:a16="http://schemas.microsoft.com/office/drawing/2014/main" id="{1BCBD56A-F022-47C8-9D02-E3D9C9A19A1D}"/>
              </a:ext>
            </a:extLst>
          </p:cNvPr>
          <p:cNvPicPr>
            <a:picLocks noChangeAspect="1"/>
          </p:cNvPicPr>
          <p:nvPr/>
        </p:nvPicPr>
        <p:blipFill>
          <a:blip r:embed="rId12"/>
          <a:stretch>
            <a:fillRect/>
          </a:stretch>
        </p:blipFill>
        <p:spPr>
          <a:xfrm>
            <a:off x="1242370" y="2741784"/>
            <a:ext cx="2188811" cy="659376"/>
          </a:xfrm>
          <a:prstGeom prst="rect">
            <a:avLst/>
          </a:prstGeom>
        </p:spPr>
      </p:pic>
      <p:pic>
        <p:nvPicPr>
          <p:cNvPr id="7" name="Picture 6">
            <a:extLst>
              <a:ext uri="{FF2B5EF4-FFF2-40B4-BE49-F238E27FC236}">
                <a16:creationId xmlns:a16="http://schemas.microsoft.com/office/drawing/2014/main" id="{B7121588-FA36-418B-A0B5-D40834B8267E}"/>
              </a:ext>
            </a:extLst>
          </p:cNvPr>
          <p:cNvPicPr>
            <a:picLocks noChangeAspect="1"/>
          </p:cNvPicPr>
          <p:nvPr/>
        </p:nvPicPr>
        <p:blipFill>
          <a:blip r:embed="rId13"/>
          <a:stretch>
            <a:fillRect/>
          </a:stretch>
        </p:blipFill>
        <p:spPr>
          <a:xfrm>
            <a:off x="6719118" y="5951502"/>
            <a:ext cx="4671443" cy="742011"/>
          </a:xfrm>
          <a:prstGeom prst="rect">
            <a:avLst/>
          </a:prstGeom>
        </p:spPr>
      </p:pic>
      <p:pic>
        <p:nvPicPr>
          <p:cNvPr id="10" name="Picture 9">
            <a:extLst>
              <a:ext uri="{FF2B5EF4-FFF2-40B4-BE49-F238E27FC236}">
                <a16:creationId xmlns:a16="http://schemas.microsoft.com/office/drawing/2014/main" id="{83A27361-6154-41A4-B611-0F6D3B3A6726}"/>
              </a:ext>
            </a:extLst>
          </p:cNvPr>
          <p:cNvPicPr>
            <a:picLocks noChangeAspect="1"/>
          </p:cNvPicPr>
          <p:nvPr/>
        </p:nvPicPr>
        <p:blipFill>
          <a:blip r:embed="rId14"/>
          <a:stretch>
            <a:fillRect/>
          </a:stretch>
        </p:blipFill>
        <p:spPr>
          <a:xfrm>
            <a:off x="393073" y="3923477"/>
            <a:ext cx="4075636" cy="723040"/>
          </a:xfrm>
          <a:prstGeom prst="rect">
            <a:avLst/>
          </a:prstGeom>
        </p:spPr>
      </p:pic>
      <p:sp>
        <p:nvSpPr>
          <p:cNvPr id="20" name="Content Placeholder 2">
            <a:extLst>
              <a:ext uri="{FF2B5EF4-FFF2-40B4-BE49-F238E27FC236}">
                <a16:creationId xmlns:a16="http://schemas.microsoft.com/office/drawing/2014/main" id="{6C63201F-5330-4E59-8D68-D4A15B542696}"/>
              </a:ext>
            </a:extLst>
          </p:cNvPr>
          <p:cNvSpPr txBox="1">
            <a:spLocks/>
          </p:cNvSpPr>
          <p:nvPr/>
        </p:nvSpPr>
        <p:spPr>
          <a:xfrm>
            <a:off x="220022" y="3383188"/>
            <a:ext cx="4823118" cy="565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Just the similarity (dot product)</a:t>
            </a:r>
          </a:p>
        </p:txBody>
      </p:sp>
      <p:sp>
        <p:nvSpPr>
          <p:cNvPr id="21" name="Content Placeholder 2">
            <a:extLst>
              <a:ext uri="{FF2B5EF4-FFF2-40B4-BE49-F238E27FC236}">
                <a16:creationId xmlns:a16="http://schemas.microsoft.com/office/drawing/2014/main" id="{844D2343-DC93-4F20-ABE1-D6DC72E704D7}"/>
              </a:ext>
            </a:extLst>
          </p:cNvPr>
          <p:cNvSpPr txBox="1">
            <a:spLocks/>
          </p:cNvSpPr>
          <p:nvPr/>
        </p:nvSpPr>
        <p:spPr>
          <a:xfrm>
            <a:off x="231542" y="5164881"/>
            <a:ext cx="8925337" cy="1925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Then, to give network the ability to learn which aspects of similarity between the decoder and encoder states are important to the </a:t>
            </a:r>
            <a:r>
              <a:rPr lang="en-CA" sz="2400" dirty="0"/>
              <a:t>current application.</a:t>
            </a:r>
          </a:p>
        </p:txBody>
      </p:sp>
      <mc:AlternateContent xmlns:mc="http://schemas.openxmlformats.org/markup-compatibility/2006" xmlns:p14="http://schemas.microsoft.com/office/powerpoint/2010/main">
        <mc:Choice Requires="p14">
          <p:contentPart p14:bwMode="auto" r:id="rId15">
            <p14:nvContentPartPr>
              <p14:cNvPr id="6" name="Ink 5">
                <a:extLst>
                  <a:ext uri="{FF2B5EF4-FFF2-40B4-BE49-F238E27FC236}">
                    <a16:creationId xmlns:a16="http://schemas.microsoft.com/office/drawing/2014/main" id="{CC1DB812-E85D-4E4A-8CA1-0DDC42EDDEA4}"/>
                  </a:ext>
                </a:extLst>
              </p14:cNvPr>
              <p14:cNvContentPartPr/>
              <p14:nvPr/>
            </p14:nvContentPartPr>
            <p14:xfrm>
              <a:off x="4504580" y="2450048"/>
              <a:ext cx="557640" cy="38880"/>
            </p14:xfrm>
          </p:contentPart>
        </mc:Choice>
        <mc:Fallback xmlns="">
          <p:pic>
            <p:nvPicPr>
              <p:cNvPr id="6" name="Ink 5">
                <a:extLst>
                  <a:ext uri="{FF2B5EF4-FFF2-40B4-BE49-F238E27FC236}">
                    <a16:creationId xmlns:a16="http://schemas.microsoft.com/office/drawing/2014/main" id="{CC1DB812-E85D-4E4A-8CA1-0DDC42EDDEA4}"/>
                  </a:ext>
                </a:extLst>
              </p:cNvPr>
              <p:cNvPicPr/>
              <p:nvPr/>
            </p:nvPicPr>
            <p:blipFill>
              <a:blip r:embed="rId16"/>
              <a:stretch>
                <a:fillRect/>
              </a:stretch>
            </p:blipFill>
            <p:spPr>
              <a:xfrm>
                <a:off x="4432580" y="2306408"/>
                <a:ext cx="7012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a:extLst>
                  <a:ext uri="{FF2B5EF4-FFF2-40B4-BE49-F238E27FC236}">
                    <a16:creationId xmlns:a16="http://schemas.microsoft.com/office/drawing/2014/main" id="{AC6ECCE5-56CE-41ED-BB72-18D5800CFA9B}"/>
                  </a:ext>
                </a:extLst>
              </p14:cNvPr>
              <p14:cNvContentPartPr/>
              <p14:nvPr/>
            </p14:nvContentPartPr>
            <p14:xfrm>
              <a:off x="9915740" y="1970528"/>
              <a:ext cx="656280" cy="69840"/>
            </p14:xfrm>
          </p:contentPart>
        </mc:Choice>
        <mc:Fallback xmlns="">
          <p:pic>
            <p:nvPicPr>
              <p:cNvPr id="8" name="Ink 7">
                <a:extLst>
                  <a:ext uri="{FF2B5EF4-FFF2-40B4-BE49-F238E27FC236}">
                    <a16:creationId xmlns:a16="http://schemas.microsoft.com/office/drawing/2014/main" id="{AC6ECCE5-56CE-41ED-BB72-18D5800CFA9B}"/>
                  </a:ext>
                </a:extLst>
              </p:cNvPr>
              <p:cNvPicPr/>
              <p:nvPr/>
            </p:nvPicPr>
            <p:blipFill>
              <a:blip r:embed="rId18"/>
              <a:stretch>
                <a:fillRect/>
              </a:stretch>
            </p:blipFill>
            <p:spPr>
              <a:xfrm>
                <a:off x="9843740" y="1826888"/>
                <a:ext cx="7999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ADDD7B66-048E-483B-B1CC-37174A144A07}"/>
                  </a:ext>
                </a:extLst>
              </p14:cNvPr>
              <p14:cNvContentPartPr/>
              <p14:nvPr/>
            </p14:nvContentPartPr>
            <p14:xfrm>
              <a:off x="3739580" y="1933088"/>
              <a:ext cx="2300760" cy="45720"/>
            </p14:xfrm>
          </p:contentPart>
        </mc:Choice>
        <mc:Fallback xmlns="">
          <p:pic>
            <p:nvPicPr>
              <p:cNvPr id="11" name="Ink 10">
                <a:extLst>
                  <a:ext uri="{FF2B5EF4-FFF2-40B4-BE49-F238E27FC236}">
                    <a16:creationId xmlns:a16="http://schemas.microsoft.com/office/drawing/2014/main" id="{ADDD7B66-048E-483B-B1CC-37174A144A07}"/>
                  </a:ext>
                </a:extLst>
              </p:cNvPr>
              <p:cNvPicPr/>
              <p:nvPr/>
            </p:nvPicPr>
            <p:blipFill>
              <a:blip r:embed="rId20"/>
              <a:stretch>
                <a:fillRect/>
              </a:stretch>
            </p:blipFill>
            <p:spPr>
              <a:xfrm>
                <a:off x="3667940" y="1789088"/>
                <a:ext cx="24444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F84B70E3-7DF0-438A-82A5-CE5D126950B7}"/>
                  </a:ext>
                </a:extLst>
              </p14:cNvPr>
              <p14:cNvContentPartPr/>
              <p14:nvPr/>
            </p14:nvContentPartPr>
            <p14:xfrm>
              <a:off x="591740" y="2390648"/>
              <a:ext cx="695520" cy="54720"/>
            </p14:xfrm>
          </p:contentPart>
        </mc:Choice>
        <mc:Fallback xmlns="">
          <p:pic>
            <p:nvPicPr>
              <p:cNvPr id="15" name="Ink 14">
                <a:extLst>
                  <a:ext uri="{FF2B5EF4-FFF2-40B4-BE49-F238E27FC236}">
                    <a16:creationId xmlns:a16="http://schemas.microsoft.com/office/drawing/2014/main" id="{F84B70E3-7DF0-438A-82A5-CE5D126950B7}"/>
                  </a:ext>
                </a:extLst>
              </p:cNvPr>
              <p:cNvPicPr/>
              <p:nvPr/>
            </p:nvPicPr>
            <p:blipFill>
              <a:blip r:embed="rId22"/>
              <a:stretch>
                <a:fillRect/>
              </a:stretch>
            </p:blipFill>
            <p:spPr>
              <a:xfrm>
                <a:off x="520100" y="2246648"/>
                <a:ext cx="8391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F4EF7832-F139-453A-B2C1-C30AE6F9AE65}"/>
                  </a:ext>
                </a:extLst>
              </p14:cNvPr>
              <p14:cNvContentPartPr/>
              <p14:nvPr/>
            </p14:nvContentPartPr>
            <p14:xfrm>
              <a:off x="4542020" y="4428608"/>
              <a:ext cx="501120" cy="7920"/>
            </p14:xfrm>
          </p:contentPart>
        </mc:Choice>
        <mc:Fallback xmlns="">
          <p:pic>
            <p:nvPicPr>
              <p:cNvPr id="19" name="Ink 18">
                <a:extLst>
                  <a:ext uri="{FF2B5EF4-FFF2-40B4-BE49-F238E27FC236}">
                    <a16:creationId xmlns:a16="http://schemas.microsoft.com/office/drawing/2014/main" id="{F4EF7832-F139-453A-B2C1-C30AE6F9AE65}"/>
                  </a:ext>
                </a:extLst>
              </p:cNvPr>
              <p:cNvPicPr/>
              <p:nvPr/>
            </p:nvPicPr>
            <p:blipFill>
              <a:blip r:embed="rId24"/>
              <a:stretch>
                <a:fillRect/>
              </a:stretch>
            </p:blipFill>
            <p:spPr>
              <a:xfrm>
                <a:off x="4470020" y="4284968"/>
                <a:ext cx="6447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176BA667-9107-46B9-B5B1-C7DFBC304F1E}"/>
                  </a:ext>
                </a:extLst>
              </p14:cNvPr>
              <p14:cNvContentPartPr/>
              <p14:nvPr/>
            </p14:nvContentPartPr>
            <p14:xfrm>
              <a:off x="5538500" y="4360928"/>
              <a:ext cx="530640" cy="31320"/>
            </p14:xfrm>
          </p:contentPart>
        </mc:Choice>
        <mc:Fallback xmlns="">
          <p:pic>
            <p:nvPicPr>
              <p:cNvPr id="22" name="Ink 21">
                <a:extLst>
                  <a:ext uri="{FF2B5EF4-FFF2-40B4-BE49-F238E27FC236}">
                    <a16:creationId xmlns:a16="http://schemas.microsoft.com/office/drawing/2014/main" id="{176BA667-9107-46B9-B5B1-C7DFBC304F1E}"/>
                  </a:ext>
                </a:extLst>
              </p:cNvPr>
              <p:cNvPicPr/>
              <p:nvPr/>
            </p:nvPicPr>
            <p:blipFill>
              <a:blip r:embed="rId26"/>
              <a:stretch>
                <a:fillRect/>
              </a:stretch>
            </p:blipFill>
            <p:spPr>
              <a:xfrm>
                <a:off x="5466500" y="4217288"/>
                <a:ext cx="6742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D04F94FC-B9B6-4075-8CCD-0A95248672E4}"/>
                  </a:ext>
                </a:extLst>
              </p14:cNvPr>
              <p14:cNvContentPartPr/>
              <p14:nvPr/>
            </p14:nvContentPartPr>
            <p14:xfrm>
              <a:off x="7667180" y="4391528"/>
              <a:ext cx="489960" cy="360"/>
            </p14:xfrm>
          </p:contentPart>
        </mc:Choice>
        <mc:Fallback xmlns="">
          <p:pic>
            <p:nvPicPr>
              <p:cNvPr id="23" name="Ink 22">
                <a:extLst>
                  <a:ext uri="{FF2B5EF4-FFF2-40B4-BE49-F238E27FC236}">
                    <a16:creationId xmlns:a16="http://schemas.microsoft.com/office/drawing/2014/main" id="{D04F94FC-B9B6-4075-8CCD-0A95248672E4}"/>
                  </a:ext>
                </a:extLst>
              </p:cNvPr>
              <p:cNvPicPr/>
              <p:nvPr/>
            </p:nvPicPr>
            <p:blipFill>
              <a:blip r:embed="rId28"/>
              <a:stretch>
                <a:fillRect/>
              </a:stretch>
            </p:blipFill>
            <p:spPr>
              <a:xfrm>
                <a:off x="7595180" y="4247888"/>
                <a:ext cx="633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4A0349A3-55A4-48EF-9DB6-D1A1ADF1E87F}"/>
                  </a:ext>
                </a:extLst>
              </p14:cNvPr>
              <p14:cNvContentPartPr/>
              <p14:nvPr/>
            </p14:nvContentPartPr>
            <p14:xfrm>
              <a:off x="5695309" y="5354014"/>
              <a:ext cx="3052274" cy="99078"/>
            </p14:xfrm>
          </p:contentPart>
        </mc:Choice>
        <mc:Fallback xmlns="">
          <p:pic>
            <p:nvPicPr>
              <p:cNvPr id="24" name="Ink 23">
                <a:extLst>
                  <a:ext uri="{FF2B5EF4-FFF2-40B4-BE49-F238E27FC236}">
                    <a16:creationId xmlns:a16="http://schemas.microsoft.com/office/drawing/2014/main" id="{4A0349A3-55A4-48EF-9DB6-D1A1ADF1E87F}"/>
                  </a:ext>
                </a:extLst>
              </p:cNvPr>
              <p:cNvPicPr/>
              <p:nvPr/>
            </p:nvPicPr>
            <p:blipFill>
              <a:blip r:embed="rId30"/>
              <a:stretch>
                <a:fillRect/>
              </a:stretch>
            </p:blipFill>
            <p:spPr>
              <a:xfrm>
                <a:off x="5623304" y="5209375"/>
                <a:ext cx="3195923" cy="38799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24">
                <a:extLst>
                  <a:ext uri="{FF2B5EF4-FFF2-40B4-BE49-F238E27FC236}">
                    <a16:creationId xmlns:a16="http://schemas.microsoft.com/office/drawing/2014/main" id="{F24CB389-42CA-40BD-8C2A-D710358C866E}"/>
                  </a:ext>
                </a:extLst>
              </p14:cNvPr>
              <p14:cNvContentPartPr/>
              <p14:nvPr/>
            </p14:nvContentPartPr>
            <p14:xfrm>
              <a:off x="10417040" y="6241891"/>
              <a:ext cx="309960" cy="3240"/>
            </p14:xfrm>
          </p:contentPart>
        </mc:Choice>
        <mc:Fallback xmlns="">
          <p:pic>
            <p:nvPicPr>
              <p:cNvPr id="25" name="Ink 24">
                <a:extLst>
                  <a:ext uri="{FF2B5EF4-FFF2-40B4-BE49-F238E27FC236}">
                    <a16:creationId xmlns:a16="http://schemas.microsoft.com/office/drawing/2014/main" id="{F24CB389-42CA-40BD-8C2A-D710358C866E}"/>
                  </a:ext>
                </a:extLst>
              </p:cNvPr>
              <p:cNvPicPr/>
              <p:nvPr/>
            </p:nvPicPr>
            <p:blipFill>
              <a:blip r:embed="rId32"/>
              <a:stretch>
                <a:fillRect/>
              </a:stretch>
            </p:blipFill>
            <p:spPr>
              <a:xfrm>
                <a:off x="10345040" y="6097891"/>
                <a:ext cx="453600" cy="290880"/>
              </a:xfrm>
              <a:prstGeom prst="rect">
                <a:avLst/>
              </a:prstGeom>
            </p:spPr>
          </p:pic>
        </mc:Fallback>
      </mc:AlternateContent>
      <p:sp>
        <p:nvSpPr>
          <p:cNvPr id="26" name="Content Placeholder 2">
            <a:extLst>
              <a:ext uri="{FF2B5EF4-FFF2-40B4-BE49-F238E27FC236}">
                <a16:creationId xmlns:a16="http://schemas.microsoft.com/office/drawing/2014/main" id="{A761D7DF-C5B2-4F55-AECA-BE64723B1147}"/>
              </a:ext>
            </a:extLst>
          </p:cNvPr>
          <p:cNvSpPr txBox="1">
            <a:spLocks/>
          </p:cNvSpPr>
          <p:nvPr/>
        </p:nvSpPr>
        <p:spPr>
          <a:xfrm>
            <a:off x="3090985" y="6509661"/>
            <a:ext cx="6291127" cy="347152"/>
          </a:xfrm>
          <a:prstGeom prst="rect">
            <a:avLst/>
          </a:prstGeom>
          <a:solidFill>
            <a:schemeClr val="bg1"/>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highlight>
                  <a:srgbClr val="C0C0C0"/>
                </a:highlight>
              </a:rPr>
              <a:t>Also allows </a:t>
            </a:r>
            <a:r>
              <a:rPr lang="en-US" dirty="0">
                <a:highlight>
                  <a:srgbClr val="C0C0C0"/>
                </a:highlight>
              </a:rPr>
              <a:t>for </a:t>
            </a:r>
            <a:r>
              <a:rPr lang="en-US" b="1" i="1" dirty="0" err="1">
                <a:highlight>
                  <a:srgbClr val="C0C0C0"/>
                </a:highlight>
              </a:rPr>
              <a:t>h</a:t>
            </a:r>
            <a:r>
              <a:rPr lang="en-US" b="1" i="1" baseline="30000" dirty="0" err="1">
                <a:highlight>
                  <a:srgbClr val="C0C0C0"/>
                </a:highlight>
              </a:rPr>
              <a:t>d</a:t>
            </a:r>
            <a:r>
              <a:rPr lang="en-US" dirty="0">
                <a:highlight>
                  <a:srgbClr val="C0C0C0"/>
                </a:highlight>
              </a:rPr>
              <a:t> and </a:t>
            </a:r>
            <a:r>
              <a:rPr lang="en-US" b="1" i="1" dirty="0">
                <a:highlight>
                  <a:srgbClr val="C0C0C0"/>
                </a:highlight>
              </a:rPr>
              <a:t>h</a:t>
            </a:r>
            <a:r>
              <a:rPr lang="en-US" b="1" i="1" baseline="30000" dirty="0">
                <a:highlight>
                  <a:srgbClr val="C0C0C0"/>
                </a:highlight>
              </a:rPr>
              <a:t>e</a:t>
            </a:r>
            <a:r>
              <a:rPr lang="en-US" dirty="0">
                <a:highlight>
                  <a:srgbClr val="C0C0C0"/>
                </a:highlight>
              </a:rPr>
              <a:t> of different dimensionality</a:t>
            </a:r>
          </a:p>
        </p:txBody>
      </p:sp>
    </p:spTree>
    <p:extLst>
      <p:ext uri="{BB962C8B-B14F-4D97-AF65-F5344CB8AC3E}">
        <p14:creationId xmlns:p14="http://schemas.microsoft.com/office/powerpoint/2010/main" val="83634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F0578BE-EDC5-4B21-AB80-D6B2C77B1E6C}"/>
                  </a:ext>
                </a:extLst>
              </p14:cNvPr>
              <p14:cNvContentPartPr/>
              <p14:nvPr/>
            </p14:nvContentPartPr>
            <p14:xfrm>
              <a:off x="11654400" y="2150095"/>
              <a:ext cx="360" cy="360"/>
            </p14:xfrm>
          </p:contentPart>
        </mc:Choice>
        <mc:Fallback xmlns="">
          <p:pic>
            <p:nvPicPr>
              <p:cNvPr id="13" name="Ink 12">
                <a:extLst>
                  <a:ext uri="{FF2B5EF4-FFF2-40B4-BE49-F238E27FC236}">
                    <a16:creationId xmlns:a16="http://schemas.microsoft.com/office/drawing/2014/main" id="{1F0578BE-EDC5-4B21-AB80-D6B2C77B1E6C}"/>
                  </a:ext>
                </a:extLst>
              </p:cNvPr>
              <p:cNvPicPr/>
              <p:nvPr/>
            </p:nvPicPr>
            <p:blipFill>
              <a:blip r:embed="rId4"/>
              <a:stretch>
                <a:fillRect/>
              </a:stretch>
            </p:blipFill>
            <p:spPr>
              <a:xfrm>
                <a:off x="11591400" y="208709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97DAAC10-6E7A-4917-87A3-0BDE04FB9F6F}"/>
                  </a:ext>
                </a:extLst>
              </p14:cNvPr>
              <p14:cNvContentPartPr/>
              <p14:nvPr/>
            </p14:nvContentPartPr>
            <p14:xfrm>
              <a:off x="7109760" y="3313615"/>
              <a:ext cx="360" cy="360"/>
            </p14:xfrm>
          </p:contentPart>
        </mc:Choice>
        <mc:Fallback xmlns="">
          <p:pic>
            <p:nvPicPr>
              <p:cNvPr id="14" name="Ink 13">
                <a:extLst>
                  <a:ext uri="{FF2B5EF4-FFF2-40B4-BE49-F238E27FC236}">
                    <a16:creationId xmlns:a16="http://schemas.microsoft.com/office/drawing/2014/main" id="{97DAAC10-6E7A-4917-87A3-0BDE04FB9F6F}"/>
                  </a:ext>
                </a:extLst>
              </p:cNvPr>
              <p:cNvPicPr/>
              <p:nvPr/>
            </p:nvPicPr>
            <p:blipFill>
              <a:blip r:embed="rId4"/>
              <a:stretch>
                <a:fillRect/>
              </a:stretch>
            </p:blipFill>
            <p:spPr>
              <a:xfrm>
                <a:off x="7047120" y="3250975"/>
                <a:ext cx="126000" cy="126000"/>
              </a:xfrm>
              <a:prstGeom prst="rect">
                <a:avLst/>
              </a:prstGeom>
            </p:spPr>
          </p:pic>
        </mc:Fallback>
      </mc:AlternateContent>
      <p:grpSp>
        <p:nvGrpSpPr>
          <p:cNvPr id="9" name="Group 8">
            <a:extLst>
              <a:ext uri="{FF2B5EF4-FFF2-40B4-BE49-F238E27FC236}">
                <a16:creationId xmlns:a16="http://schemas.microsoft.com/office/drawing/2014/main" id="{08ABD74A-7D37-4C7E-8682-876E778BD4E8}"/>
              </a:ext>
            </a:extLst>
          </p:cNvPr>
          <p:cNvGrpSpPr/>
          <p:nvPr/>
        </p:nvGrpSpPr>
        <p:grpSpPr>
          <a:xfrm>
            <a:off x="3568929" y="109293"/>
            <a:ext cx="8551267" cy="5089383"/>
            <a:chOff x="2070446" y="689945"/>
            <a:chExt cx="8551267" cy="5089383"/>
          </a:xfrm>
        </p:grpSpPr>
        <p:pic>
          <p:nvPicPr>
            <p:cNvPr id="4" name="Picture 3">
              <a:extLst>
                <a:ext uri="{FF2B5EF4-FFF2-40B4-BE49-F238E27FC236}">
                  <a16:creationId xmlns:a16="http://schemas.microsoft.com/office/drawing/2014/main" id="{98E35795-07EB-4514-B86A-DA098C1BB423}"/>
                </a:ext>
              </a:extLst>
            </p:cNvPr>
            <p:cNvPicPr>
              <a:picLocks noChangeAspect="1"/>
            </p:cNvPicPr>
            <p:nvPr/>
          </p:nvPicPr>
          <p:blipFill rotWithShape="1">
            <a:blip r:embed="rId6"/>
            <a:srcRect l="1" t="12159" r="8928" b="28368"/>
            <a:stretch/>
          </p:blipFill>
          <p:spPr>
            <a:xfrm>
              <a:off x="2565481" y="1205439"/>
              <a:ext cx="8056232" cy="4573889"/>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9DFEE56B-ACC0-4AE1-917E-8B5209C2DFBE}"/>
                    </a:ext>
                  </a:extLst>
                </p14:cNvPr>
                <p14:cNvContentPartPr/>
                <p14:nvPr/>
              </p14:nvContentPartPr>
              <p14:xfrm>
                <a:off x="2070446" y="689945"/>
                <a:ext cx="4430520" cy="3756240"/>
              </p14:xfrm>
            </p:contentPart>
          </mc:Choice>
          <mc:Fallback xmlns="">
            <p:pic>
              <p:nvPicPr>
                <p:cNvPr id="16" name="Ink 15">
                  <a:extLst>
                    <a:ext uri="{FF2B5EF4-FFF2-40B4-BE49-F238E27FC236}">
                      <a16:creationId xmlns:a16="http://schemas.microsoft.com/office/drawing/2014/main" id="{9DFEE56B-ACC0-4AE1-917E-8B5209C2DFBE}"/>
                    </a:ext>
                  </a:extLst>
                </p:cNvPr>
                <p:cNvPicPr/>
                <p:nvPr/>
              </p:nvPicPr>
              <p:blipFill>
                <a:blip r:embed="rId8"/>
                <a:stretch>
                  <a:fillRect/>
                </a:stretch>
              </p:blipFill>
              <p:spPr>
                <a:xfrm>
                  <a:off x="2007806" y="626945"/>
                  <a:ext cx="4556160" cy="388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A59B444F-F5FB-46BA-A999-7EA012544712}"/>
                  </a:ext>
                </a:extLst>
              </p14:cNvPr>
              <p14:cNvContentPartPr/>
              <p14:nvPr/>
            </p14:nvContentPartPr>
            <p14:xfrm>
              <a:off x="8850000" y="6167695"/>
              <a:ext cx="360" cy="360"/>
            </p14:xfrm>
          </p:contentPart>
        </mc:Choice>
        <mc:Fallback xmlns="">
          <p:pic>
            <p:nvPicPr>
              <p:cNvPr id="17" name="Ink 16">
                <a:extLst>
                  <a:ext uri="{FF2B5EF4-FFF2-40B4-BE49-F238E27FC236}">
                    <a16:creationId xmlns:a16="http://schemas.microsoft.com/office/drawing/2014/main" id="{A59B444F-F5FB-46BA-A999-7EA012544712}"/>
                  </a:ext>
                </a:extLst>
              </p:cNvPr>
              <p:cNvPicPr/>
              <p:nvPr/>
            </p:nvPicPr>
            <p:blipFill>
              <a:blip r:embed="rId4"/>
              <a:stretch>
                <a:fillRect/>
              </a:stretch>
            </p:blipFill>
            <p:spPr>
              <a:xfrm>
                <a:off x="8787360" y="61050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C8C13C70-808F-4BE1-932C-B68B5CC93021}"/>
                  </a:ext>
                </a:extLst>
              </p14:cNvPr>
              <p14:cNvContentPartPr/>
              <p14:nvPr/>
            </p14:nvContentPartPr>
            <p14:xfrm>
              <a:off x="9054840" y="6084535"/>
              <a:ext cx="360" cy="360"/>
            </p14:xfrm>
          </p:contentPart>
        </mc:Choice>
        <mc:Fallback xmlns="">
          <p:pic>
            <p:nvPicPr>
              <p:cNvPr id="18" name="Ink 17">
                <a:extLst>
                  <a:ext uri="{FF2B5EF4-FFF2-40B4-BE49-F238E27FC236}">
                    <a16:creationId xmlns:a16="http://schemas.microsoft.com/office/drawing/2014/main" id="{C8C13C70-808F-4BE1-932C-B68B5CC93021}"/>
                  </a:ext>
                </a:extLst>
              </p:cNvPr>
              <p:cNvPicPr/>
              <p:nvPr/>
            </p:nvPicPr>
            <p:blipFill>
              <a:blip r:embed="rId4"/>
              <a:stretch>
                <a:fillRect/>
              </a:stretch>
            </p:blipFill>
            <p:spPr>
              <a:xfrm>
                <a:off x="8992200" y="6021535"/>
                <a:ext cx="126000" cy="126000"/>
              </a:xfrm>
              <a:prstGeom prst="rect">
                <a:avLst/>
              </a:prstGeom>
            </p:spPr>
          </p:pic>
        </mc:Fallback>
      </mc:AlternateContent>
      <p:sp>
        <p:nvSpPr>
          <p:cNvPr id="5" name="Content Placeholder 2">
            <a:extLst>
              <a:ext uri="{FF2B5EF4-FFF2-40B4-BE49-F238E27FC236}">
                <a16:creationId xmlns:a16="http://schemas.microsoft.com/office/drawing/2014/main" id="{69764461-847C-4154-A955-40B19796BEB4}"/>
              </a:ext>
            </a:extLst>
          </p:cNvPr>
          <p:cNvSpPr txBox="1">
            <a:spLocks/>
          </p:cNvSpPr>
          <p:nvPr/>
        </p:nvSpPr>
        <p:spPr>
          <a:xfrm>
            <a:off x="271309" y="1389120"/>
            <a:ext cx="6314801" cy="2283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Create vector of weights  by normalizing scores</a:t>
            </a:r>
          </a:p>
        </p:txBody>
      </p:sp>
      <p:sp>
        <p:nvSpPr>
          <p:cNvPr id="2" name="Title 1">
            <a:extLst>
              <a:ext uri="{FF2B5EF4-FFF2-40B4-BE49-F238E27FC236}">
                <a16:creationId xmlns:a16="http://schemas.microsoft.com/office/drawing/2014/main" id="{30BC19BB-B655-4FD3-9673-3EF2831C513E}"/>
              </a:ext>
            </a:extLst>
          </p:cNvPr>
          <p:cNvSpPr>
            <a:spLocks noGrp="1"/>
          </p:cNvSpPr>
          <p:nvPr>
            <p:ph type="title"/>
          </p:nvPr>
        </p:nvSpPr>
        <p:spPr>
          <a:xfrm>
            <a:off x="444731" y="109293"/>
            <a:ext cx="10515600" cy="1325563"/>
          </a:xfrm>
        </p:spPr>
        <p:txBody>
          <a:bodyPr/>
          <a:lstStyle/>
          <a:p>
            <a:r>
              <a:rPr lang="en-CA" dirty="0"/>
              <a:t>Attention (3): computing c</a:t>
            </a:r>
            <a:r>
              <a:rPr lang="en-CA" baseline="-25000" dirty="0"/>
              <a:t>i</a:t>
            </a:r>
            <a:br>
              <a:rPr lang="en-CA" dirty="0"/>
            </a:br>
            <a:r>
              <a:rPr lang="en-CA" dirty="0"/>
              <a:t>From scores to weights</a:t>
            </a:r>
            <a:endParaRPr lang="en-CA" baseline="-25000" dirty="0"/>
          </a:p>
        </p:txBody>
      </p:sp>
      <p:pic>
        <p:nvPicPr>
          <p:cNvPr id="19" name="Picture 18">
            <a:extLst>
              <a:ext uri="{FF2B5EF4-FFF2-40B4-BE49-F238E27FC236}">
                <a16:creationId xmlns:a16="http://schemas.microsoft.com/office/drawing/2014/main" id="{2EF61245-CC55-4258-8882-04CE0A430932}"/>
              </a:ext>
            </a:extLst>
          </p:cNvPr>
          <p:cNvPicPr>
            <a:picLocks noChangeAspect="1"/>
          </p:cNvPicPr>
          <p:nvPr/>
        </p:nvPicPr>
        <p:blipFill>
          <a:blip r:embed="rId11"/>
          <a:stretch>
            <a:fillRect/>
          </a:stretch>
        </p:blipFill>
        <p:spPr>
          <a:xfrm>
            <a:off x="541072" y="2232272"/>
            <a:ext cx="4642801" cy="1633261"/>
          </a:xfrm>
          <a:prstGeom prst="rect">
            <a:avLst/>
          </a:prstGeom>
        </p:spPr>
      </p:pic>
      <p:pic>
        <p:nvPicPr>
          <p:cNvPr id="22" name="Picture 21">
            <a:extLst>
              <a:ext uri="{FF2B5EF4-FFF2-40B4-BE49-F238E27FC236}">
                <a16:creationId xmlns:a16="http://schemas.microsoft.com/office/drawing/2014/main" id="{7EC0FF6D-7043-41F0-AAC6-DB0EC3738288}"/>
              </a:ext>
            </a:extLst>
          </p:cNvPr>
          <p:cNvPicPr>
            <a:picLocks noChangeAspect="1"/>
          </p:cNvPicPr>
          <p:nvPr/>
        </p:nvPicPr>
        <p:blipFill rotWithShape="1">
          <a:blip r:embed="rId12"/>
          <a:srcRect t="2512" r="15726" b="10580"/>
          <a:stretch/>
        </p:blipFill>
        <p:spPr>
          <a:xfrm>
            <a:off x="5447071" y="2150096"/>
            <a:ext cx="2052042" cy="882506"/>
          </a:xfrm>
          <a:prstGeom prst="rect">
            <a:avLst/>
          </a:prstGeom>
        </p:spPr>
      </p:pic>
      <p:sp>
        <p:nvSpPr>
          <p:cNvPr id="23" name="Content Placeholder 2">
            <a:extLst>
              <a:ext uri="{FF2B5EF4-FFF2-40B4-BE49-F238E27FC236}">
                <a16:creationId xmlns:a16="http://schemas.microsoft.com/office/drawing/2014/main" id="{4D6866C4-400A-4B49-9682-20A34406B533}"/>
              </a:ext>
            </a:extLst>
          </p:cNvPr>
          <p:cNvSpPr txBox="1">
            <a:spLocks/>
          </p:cNvSpPr>
          <p:nvPr/>
        </p:nvSpPr>
        <p:spPr>
          <a:xfrm>
            <a:off x="1210887" y="5495245"/>
            <a:ext cx="9770225" cy="11505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Goal achieved</a:t>
            </a:r>
            <a:r>
              <a:rPr lang="en-US" dirty="0"/>
              <a:t>: compute a fixed-length context vector for the current decoder state by taking a weighted average over all the encoder hidden </a:t>
            </a:r>
            <a:r>
              <a:rPr lang="en-CA" dirty="0"/>
              <a:t>states.</a:t>
            </a:r>
          </a:p>
        </p:txBody>
      </p:sp>
      <mc:AlternateContent xmlns:mc="http://schemas.openxmlformats.org/markup-compatibility/2006" xmlns:p14="http://schemas.microsoft.com/office/powerpoint/2010/main">
        <mc:Choice Requires="p14">
          <p:contentPart p14:bwMode="auto" r:id="rId13">
            <p14:nvContentPartPr>
              <p14:cNvPr id="3" name="Ink 2">
                <a:extLst>
                  <a:ext uri="{FF2B5EF4-FFF2-40B4-BE49-F238E27FC236}">
                    <a16:creationId xmlns:a16="http://schemas.microsoft.com/office/drawing/2014/main" id="{C5CAD9CD-AB58-48DB-AB44-2C4E145F387E}"/>
                  </a:ext>
                </a:extLst>
              </p14:cNvPr>
              <p14:cNvContentPartPr/>
              <p14:nvPr/>
            </p14:nvContentPartPr>
            <p14:xfrm>
              <a:off x="1513700" y="5919728"/>
              <a:ext cx="3067560" cy="173520"/>
            </p14:xfrm>
          </p:contentPart>
        </mc:Choice>
        <mc:Fallback xmlns="">
          <p:pic>
            <p:nvPicPr>
              <p:cNvPr id="3" name="Ink 2">
                <a:extLst>
                  <a:ext uri="{FF2B5EF4-FFF2-40B4-BE49-F238E27FC236}">
                    <a16:creationId xmlns:a16="http://schemas.microsoft.com/office/drawing/2014/main" id="{C5CAD9CD-AB58-48DB-AB44-2C4E145F387E}"/>
                  </a:ext>
                </a:extLst>
              </p:cNvPr>
              <p:cNvPicPr/>
              <p:nvPr/>
            </p:nvPicPr>
            <p:blipFill>
              <a:blip r:embed="rId14"/>
              <a:stretch>
                <a:fillRect/>
              </a:stretch>
            </p:blipFill>
            <p:spPr>
              <a:xfrm>
                <a:off x="1441700" y="5776088"/>
                <a:ext cx="321120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Ink 5">
                <a:extLst>
                  <a:ext uri="{FF2B5EF4-FFF2-40B4-BE49-F238E27FC236}">
                    <a16:creationId xmlns:a16="http://schemas.microsoft.com/office/drawing/2014/main" id="{4AAF00D7-5CC9-45B2-AD38-C78A55C3980B}"/>
                  </a:ext>
                </a:extLst>
              </p14:cNvPr>
              <p14:cNvContentPartPr/>
              <p14:nvPr/>
            </p14:nvContentPartPr>
            <p14:xfrm>
              <a:off x="10777580" y="2203088"/>
              <a:ext cx="631800" cy="75600"/>
            </p14:xfrm>
          </p:contentPart>
        </mc:Choice>
        <mc:Fallback xmlns="">
          <p:pic>
            <p:nvPicPr>
              <p:cNvPr id="6" name="Ink 5">
                <a:extLst>
                  <a:ext uri="{FF2B5EF4-FFF2-40B4-BE49-F238E27FC236}">
                    <a16:creationId xmlns:a16="http://schemas.microsoft.com/office/drawing/2014/main" id="{4AAF00D7-5CC9-45B2-AD38-C78A55C3980B}"/>
                  </a:ext>
                </a:extLst>
              </p:cNvPr>
              <p:cNvPicPr/>
              <p:nvPr/>
            </p:nvPicPr>
            <p:blipFill>
              <a:blip r:embed="rId16"/>
              <a:stretch>
                <a:fillRect/>
              </a:stretch>
            </p:blipFill>
            <p:spPr>
              <a:xfrm>
                <a:off x="10705580" y="2059088"/>
                <a:ext cx="7754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Ink 6">
                <a:extLst>
                  <a:ext uri="{FF2B5EF4-FFF2-40B4-BE49-F238E27FC236}">
                    <a16:creationId xmlns:a16="http://schemas.microsoft.com/office/drawing/2014/main" id="{830CF564-5723-4959-A2F4-A858776DD225}"/>
                  </a:ext>
                </a:extLst>
              </p14:cNvPr>
              <p14:cNvContentPartPr/>
              <p14:nvPr/>
            </p14:nvContentPartPr>
            <p14:xfrm>
              <a:off x="1543580" y="6377648"/>
              <a:ext cx="3012480" cy="204480"/>
            </p14:xfrm>
          </p:contentPart>
        </mc:Choice>
        <mc:Fallback xmlns="">
          <p:pic>
            <p:nvPicPr>
              <p:cNvPr id="7" name="Ink 6">
                <a:extLst>
                  <a:ext uri="{FF2B5EF4-FFF2-40B4-BE49-F238E27FC236}">
                    <a16:creationId xmlns:a16="http://schemas.microsoft.com/office/drawing/2014/main" id="{830CF564-5723-4959-A2F4-A858776DD225}"/>
                  </a:ext>
                </a:extLst>
              </p:cNvPr>
              <p:cNvPicPr/>
              <p:nvPr/>
            </p:nvPicPr>
            <p:blipFill>
              <a:blip r:embed="rId18"/>
              <a:stretch>
                <a:fillRect/>
              </a:stretch>
            </p:blipFill>
            <p:spPr>
              <a:xfrm>
                <a:off x="1471940" y="6234008"/>
                <a:ext cx="315612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Ink 7">
                <a:extLst>
                  <a:ext uri="{FF2B5EF4-FFF2-40B4-BE49-F238E27FC236}">
                    <a16:creationId xmlns:a16="http://schemas.microsoft.com/office/drawing/2014/main" id="{01410763-12E4-47FC-8AF0-884A5D031949}"/>
                  </a:ext>
                </a:extLst>
              </p14:cNvPr>
              <p14:cNvContentPartPr/>
              <p14:nvPr/>
            </p14:nvContentPartPr>
            <p14:xfrm>
              <a:off x="4271660" y="4555688"/>
              <a:ext cx="661320" cy="8280"/>
            </p14:xfrm>
          </p:contentPart>
        </mc:Choice>
        <mc:Fallback xmlns="">
          <p:pic>
            <p:nvPicPr>
              <p:cNvPr id="8" name="Ink 7">
                <a:extLst>
                  <a:ext uri="{FF2B5EF4-FFF2-40B4-BE49-F238E27FC236}">
                    <a16:creationId xmlns:a16="http://schemas.microsoft.com/office/drawing/2014/main" id="{01410763-12E4-47FC-8AF0-884A5D031949}"/>
                  </a:ext>
                </a:extLst>
              </p:cNvPr>
              <p:cNvPicPr/>
              <p:nvPr/>
            </p:nvPicPr>
            <p:blipFill>
              <a:blip r:embed="rId20"/>
              <a:stretch>
                <a:fillRect/>
              </a:stretch>
            </p:blipFill>
            <p:spPr>
              <a:xfrm>
                <a:off x="4199660" y="4412048"/>
                <a:ext cx="8049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Ink 9">
                <a:extLst>
                  <a:ext uri="{FF2B5EF4-FFF2-40B4-BE49-F238E27FC236}">
                    <a16:creationId xmlns:a16="http://schemas.microsoft.com/office/drawing/2014/main" id="{651AEC15-E8F4-4235-9104-905991639D0A}"/>
                  </a:ext>
                </a:extLst>
              </p14:cNvPr>
              <p14:cNvContentPartPr/>
              <p14:nvPr/>
            </p14:nvContentPartPr>
            <p14:xfrm>
              <a:off x="5440940" y="4571528"/>
              <a:ext cx="551880" cy="7920"/>
            </p14:xfrm>
          </p:contentPart>
        </mc:Choice>
        <mc:Fallback xmlns="">
          <p:pic>
            <p:nvPicPr>
              <p:cNvPr id="10" name="Ink 9">
                <a:extLst>
                  <a:ext uri="{FF2B5EF4-FFF2-40B4-BE49-F238E27FC236}">
                    <a16:creationId xmlns:a16="http://schemas.microsoft.com/office/drawing/2014/main" id="{651AEC15-E8F4-4235-9104-905991639D0A}"/>
                  </a:ext>
                </a:extLst>
              </p:cNvPr>
              <p:cNvPicPr/>
              <p:nvPr/>
            </p:nvPicPr>
            <p:blipFill>
              <a:blip r:embed="rId22"/>
              <a:stretch>
                <a:fillRect/>
              </a:stretch>
            </p:blipFill>
            <p:spPr>
              <a:xfrm>
                <a:off x="5369300" y="4427888"/>
                <a:ext cx="695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Ink 10">
                <a:extLst>
                  <a:ext uri="{FF2B5EF4-FFF2-40B4-BE49-F238E27FC236}">
                    <a16:creationId xmlns:a16="http://schemas.microsoft.com/office/drawing/2014/main" id="{D4A9CAF0-4A6E-411C-9F84-8050A299B82D}"/>
                  </a:ext>
                </a:extLst>
              </p14:cNvPr>
              <p14:cNvContentPartPr/>
              <p14:nvPr/>
            </p14:nvContentPartPr>
            <p14:xfrm>
              <a:off x="7509500" y="4593848"/>
              <a:ext cx="585000" cy="8280"/>
            </p14:xfrm>
          </p:contentPart>
        </mc:Choice>
        <mc:Fallback xmlns="">
          <p:pic>
            <p:nvPicPr>
              <p:cNvPr id="11" name="Ink 10">
                <a:extLst>
                  <a:ext uri="{FF2B5EF4-FFF2-40B4-BE49-F238E27FC236}">
                    <a16:creationId xmlns:a16="http://schemas.microsoft.com/office/drawing/2014/main" id="{D4A9CAF0-4A6E-411C-9F84-8050A299B82D}"/>
                  </a:ext>
                </a:extLst>
              </p:cNvPr>
              <p:cNvPicPr/>
              <p:nvPr/>
            </p:nvPicPr>
            <p:blipFill>
              <a:blip r:embed="rId24"/>
              <a:stretch>
                <a:fillRect/>
              </a:stretch>
            </p:blipFill>
            <p:spPr>
              <a:xfrm>
                <a:off x="7437860" y="4450208"/>
                <a:ext cx="7286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a:extLst>
                  <a:ext uri="{FF2B5EF4-FFF2-40B4-BE49-F238E27FC236}">
                    <a16:creationId xmlns:a16="http://schemas.microsoft.com/office/drawing/2014/main" id="{C235C53C-693E-41E7-BD88-69B37481E4C5}"/>
                  </a:ext>
                </a:extLst>
              </p14:cNvPr>
              <p14:cNvContentPartPr/>
              <p14:nvPr/>
            </p14:nvContentPartPr>
            <p14:xfrm>
              <a:off x="7248027" y="2522902"/>
              <a:ext cx="229680" cy="16200"/>
            </p14:xfrm>
          </p:contentPart>
        </mc:Choice>
        <mc:Fallback xmlns="">
          <p:pic>
            <p:nvPicPr>
              <p:cNvPr id="12" name="Ink 11">
                <a:extLst>
                  <a:ext uri="{FF2B5EF4-FFF2-40B4-BE49-F238E27FC236}">
                    <a16:creationId xmlns:a16="http://schemas.microsoft.com/office/drawing/2014/main" id="{C235C53C-693E-41E7-BD88-69B37481E4C5}"/>
                  </a:ext>
                </a:extLst>
              </p:cNvPr>
              <p:cNvPicPr/>
              <p:nvPr/>
            </p:nvPicPr>
            <p:blipFill>
              <a:blip r:embed="rId26"/>
              <a:stretch>
                <a:fillRect/>
              </a:stretch>
            </p:blipFill>
            <p:spPr>
              <a:xfrm>
                <a:off x="7175914" y="2378902"/>
                <a:ext cx="373545" cy="303840"/>
              </a:xfrm>
              <a:prstGeom prst="rect">
                <a:avLst/>
              </a:prstGeom>
            </p:spPr>
          </p:pic>
        </mc:Fallback>
      </mc:AlternateContent>
      <p:pic>
        <p:nvPicPr>
          <p:cNvPr id="21" name="Picture 20">
            <a:extLst>
              <a:ext uri="{FF2B5EF4-FFF2-40B4-BE49-F238E27FC236}">
                <a16:creationId xmlns:a16="http://schemas.microsoft.com/office/drawing/2014/main" id="{990B5515-2F09-45F2-B92E-8D8661D65730}"/>
              </a:ext>
            </a:extLst>
          </p:cNvPr>
          <p:cNvPicPr>
            <a:picLocks noChangeAspect="1"/>
          </p:cNvPicPr>
          <p:nvPr/>
        </p:nvPicPr>
        <p:blipFill>
          <a:blip r:embed="rId27"/>
          <a:stretch>
            <a:fillRect/>
          </a:stretch>
        </p:blipFill>
        <p:spPr>
          <a:xfrm>
            <a:off x="8455872" y="4235732"/>
            <a:ext cx="3605538" cy="781785"/>
          </a:xfrm>
          <a:prstGeom prst="rect">
            <a:avLst/>
          </a:prstGeom>
        </p:spPr>
      </p:pic>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A8A1C2F3-19DF-4997-882D-E4C27A540677}"/>
                  </a:ext>
                </a:extLst>
              </p14:cNvPr>
              <p14:cNvContentPartPr/>
              <p14:nvPr/>
            </p14:nvContentPartPr>
            <p14:xfrm>
              <a:off x="8687460" y="4527945"/>
              <a:ext cx="325080" cy="25920"/>
            </p14:xfrm>
          </p:contentPart>
        </mc:Choice>
        <mc:Fallback xmlns="">
          <p:pic>
            <p:nvPicPr>
              <p:cNvPr id="15" name="Ink 14">
                <a:extLst>
                  <a:ext uri="{FF2B5EF4-FFF2-40B4-BE49-F238E27FC236}">
                    <a16:creationId xmlns:a16="http://schemas.microsoft.com/office/drawing/2014/main" id="{A8A1C2F3-19DF-4997-882D-E4C27A540677}"/>
                  </a:ext>
                </a:extLst>
              </p:cNvPr>
              <p:cNvPicPr/>
              <p:nvPr/>
            </p:nvPicPr>
            <p:blipFill>
              <a:blip r:embed="rId29"/>
              <a:stretch>
                <a:fillRect/>
              </a:stretch>
            </p:blipFill>
            <p:spPr>
              <a:xfrm>
                <a:off x="8615460" y="4383945"/>
                <a:ext cx="468720" cy="313560"/>
              </a:xfrm>
              <a:prstGeom prst="rect">
                <a:avLst/>
              </a:prstGeom>
            </p:spPr>
          </p:pic>
        </mc:Fallback>
      </mc:AlternateContent>
    </p:spTree>
    <p:extLst>
      <p:ext uri="{BB962C8B-B14F-4D97-AF65-F5344CB8AC3E}">
        <p14:creationId xmlns:p14="http://schemas.microsoft.com/office/powerpoint/2010/main" val="3590086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E35795-07EB-4514-B86A-DA098C1BB423}"/>
              </a:ext>
            </a:extLst>
          </p:cNvPr>
          <p:cNvPicPr>
            <a:picLocks noChangeAspect="1"/>
          </p:cNvPicPr>
          <p:nvPr/>
        </p:nvPicPr>
        <p:blipFill rotWithShape="1">
          <a:blip r:embed="rId3"/>
          <a:srcRect l="128" t="11790" r="1843" b="14595"/>
          <a:stretch/>
        </p:blipFill>
        <p:spPr>
          <a:xfrm>
            <a:off x="1783306" y="693743"/>
            <a:ext cx="9843880" cy="5924203"/>
          </a:xfrm>
          <a:prstGeom prst="rect">
            <a:avLst/>
          </a:prstGeom>
        </p:spPr>
      </p:pic>
      <p:pic>
        <p:nvPicPr>
          <p:cNvPr id="5" name="Picture 4">
            <a:extLst>
              <a:ext uri="{FF2B5EF4-FFF2-40B4-BE49-F238E27FC236}">
                <a16:creationId xmlns:a16="http://schemas.microsoft.com/office/drawing/2014/main" id="{4DD470DB-E523-4C96-9C56-06FD59BEBDCC}"/>
              </a:ext>
            </a:extLst>
          </p:cNvPr>
          <p:cNvPicPr>
            <a:picLocks noChangeAspect="1"/>
          </p:cNvPicPr>
          <p:nvPr/>
        </p:nvPicPr>
        <p:blipFill rotWithShape="1">
          <a:blip r:embed="rId4"/>
          <a:srcRect r="3271" b="67522"/>
          <a:stretch/>
        </p:blipFill>
        <p:spPr>
          <a:xfrm>
            <a:off x="27346" y="3855974"/>
            <a:ext cx="4802965" cy="567300"/>
          </a:xfrm>
          <a:prstGeom prst="rect">
            <a:avLst/>
          </a:prstGeom>
        </p:spPr>
      </p:pic>
      <p:pic>
        <p:nvPicPr>
          <p:cNvPr id="6" name="Picture 5">
            <a:extLst>
              <a:ext uri="{FF2B5EF4-FFF2-40B4-BE49-F238E27FC236}">
                <a16:creationId xmlns:a16="http://schemas.microsoft.com/office/drawing/2014/main" id="{A13858A9-CE83-44E4-B9B2-215C623F736D}"/>
              </a:ext>
            </a:extLst>
          </p:cNvPr>
          <p:cNvPicPr>
            <a:picLocks noChangeAspect="1"/>
          </p:cNvPicPr>
          <p:nvPr/>
        </p:nvPicPr>
        <p:blipFill>
          <a:blip r:embed="rId5"/>
          <a:stretch>
            <a:fillRect/>
          </a:stretch>
        </p:blipFill>
        <p:spPr>
          <a:xfrm>
            <a:off x="4702358" y="2245999"/>
            <a:ext cx="2002888" cy="835252"/>
          </a:xfrm>
          <a:prstGeom prst="rect">
            <a:avLst/>
          </a:prstGeom>
        </p:spPr>
      </p:pic>
      <p:sp>
        <p:nvSpPr>
          <p:cNvPr id="2" name="Title 1">
            <a:extLst>
              <a:ext uri="{FF2B5EF4-FFF2-40B4-BE49-F238E27FC236}">
                <a16:creationId xmlns:a16="http://schemas.microsoft.com/office/drawing/2014/main" id="{30BC19BB-B655-4FD3-9673-3EF2831C513E}"/>
              </a:ext>
            </a:extLst>
          </p:cNvPr>
          <p:cNvSpPr>
            <a:spLocks noGrp="1"/>
          </p:cNvSpPr>
          <p:nvPr>
            <p:ph type="title"/>
          </p:nvPr>
        </p:nvSpPr>
        <p:spPr>
          <a:xfrm>
            <a:off x="173181" y="240054"/>
            <a:ext cx="10515600" cy="1325563"/>
          </a:xfrm>
        </p:spPr>
        <p:txBody>
          <a:bodyPr/>
          <a:lstStyle/>
          <a:p>
            <a:r>
              <a:rPr lang="en-CA" dirty="0"/>
              <a:t>Attention: Summary</a:t>
            </a:r>
          </a:p>
        </p:txBody>
      </p:sp>
      <p:sp>
        <p:nvSpPr>
          <p:cNvPr id="7" name="TextBox 6">
            <a:extLst>
              <a:ext uri="{FF2B5EF4-FFF2-40B4-BE49-F238E27FC236}">
                <a16:creationId xmlns:a16="http://schemas.microsoft.com/office/drawing/2014/main" id="{91D1D4EB-781E-4273-8259-3B3DE133B2D5}"/>
              </a:ext>
            </a:extLst>
          </p:cNvPr>
          <p:cNvSpPr txBox="1"/>
          <p:nvPr/>
        </p:nvSpPr>
        <p:spPr>
          <a:xfrm>
            <a:off x="836815" y="5846618"/>
            <a:ext cx="1050609" cy="400110"/>
          </a:xfrm>
          <a:prstGeom prst="rect">
            <a:avLst/>
          </a:prstGeom>
          <a:noFill/>
        </p:spPr>
        <p:txBody>
          <a:bodyPr wrap="none" rtlCol="0">
            <a:spAutoFit/>
          </a:bodyPr>
          <a:lstStyle/>
          <a:p>
            <a:r>
              <a:rPr lang="en-CA" sz="2000" b="1" dirty="0"/>
              <a:t>Encoder</a:t>
            </a:r>
          </a:p>
        </p:txBody>
      </p:sp>
      <p:sp>
        <p:nvSpPr>
          <p:cNvPr id="8" name="TextBox 7">
            <a:extLst>
              <a:ext uri="{FF2B5EF4-FFF2-40B4-BE49-F238E27FC236}">
                <a16:creationId xmlns:a16="http://schemas.microsoft.com/office/drawing/2014/main" id="{F1A8056B-CA8F-4565-83F6-68256F3EDED9}"/>
              </a:ext>
            </a:extLst>
          </p:cNvPr>
          <p:cNvSpPr txBox="1"/>
          <p:nvPr/>
        </p:nvSpPr>
        <p:spPr>
          <a:xfrm>
            <a:off x="9462655" y="66789"/>
            <a:ext cx="1079463" cy="400110"/>
          </a:xfrm>
          <a:prstGeom prst="rect">
            <a:avLst/>
          </a:prstGeom>
          <a:noFill/>
        </p:spPr>
        <p:txBody>
          <a:bodyPr wrap="none" rtlCol="0">
            <a:spAutoFit/>
          </a:bodyPr>
          <a:lstStyle/>
          <a:p>
            <a:r>
              <a:rPr lang="en-CA" sz="2000" b="1" dirty="0"/>
              <a:t>Decoder</a:t>
            </a:r>
          </a:p>
        </p:txBody>
      </p:sp>
      <p:pic>
        <p:nvPicPr>
          <p:cNvPr id="9" name="Picture 8">
            <a:extLst>
              <a:ext uri="{FF2B5EF4-FFF2-40B4-BE49-F238E27FC236}">
                <a16:creationId xmlns:a16="http://schemas.microsoft.com/office/drawing/2014/main" id="{59CD308F-87D6-4E6C-9E1D-083B040AC374}"/>
              </a:ext>
            </a:extLst>
          </p:cNvPr>
          <p:cNvPicPr>
            <a:picLocks noChangeAspect="1"/>
          </p:cNvPicPr>
          <p:nvPr/>
        </p:nvPicPr>
        <p:blipFill>
          <a:blip r:embed="rId6"/>
          <a:stretch>
            <a:fillRect/>
          </a:stretch>
        </p:blipFill>
        <p:spPr>
          <a:xfrm>
            <a:off x="7659886" y="4233740"/>
            <a:ext cx="3605538" cy="781785"/>
          </a:xfrm>
          <a:prstGeom prst="rect">
            <a:avLst/>
          </a:prstGeom>
        </p:spPr>
      </p:pic>
      <p:pic>
        <p:nvPicPr>
          <p:cNvPr id="10" name="Picture 9">
            <a:extLst>
              <a:ext uri="{FF2B5EF4-FFF2-40B4-BE49-F238E27FC236}">
                <a16:creationId xmlns:a16="http://schemas.microsoft.com/office/drawing/2014/main" id="{EC9D8A7A-4B62-43BC-B9D1-309A244D0697}"/>
              </a:ext>
            </a:extLst>
          </p:cNvPr>
          <p:cNvPicPr>
            <a:picLocks noChangeAspect="1"/>
          </p:cNvPicPr>
          <p:nvPr/>
        </p:nvPicPr>
        <p:blipFill>
          <a:blip r:embed="rId5"/>
          <a:stretch>
            <a:fillRect/>
          </a:stretch>
        </p:blipFill>
        <p:spPr>
          <a:xfrm>
            <a:off x="9205085" y="4938165"/>
            <a:ext cx="2546850" cy="1062097"/>
          </a:xfrm>
          <a:prstGeom prst="rect">
            <a:avLst/>
          </a:prstGeom>
        </p:spPr>
      </p:pic>
      <p:pic>
        <p:nvPicPr>
          <p:cNvPr id="11" name="Picture 10">
            <a:extLst>
              <a:ext uri="{FF2B5EF4-FFF2-40B4-BE49-F238E27FC236}">
                <a16:creationId xmlns:a16="http://schemas.microsoft.com/office/drawing/2014/main" id="{4DD6FEE1-ED12-411F-8EBD-191AEBF584BC}"/>
              </a:ext>
            </a:extLst>
          </p:cNvPr>
          <p:cNvPicPr>
            <a:picLocks noChangeAspect="1"/>
          </p:cNvPicPr>
          <p:nvPr/>
        </p:nvPicPr>
        <p:blipFill rotWithShape="1">
          <a:blip r:embed="rId4"/>
          <a:srcRect r="3271" b="67522"/>
          <a:stretch/>
        </p:blipFill>
        <p:spPr>
          <a:xfrm>
            <a:off x="6705246" y="6046479"/>
            <a:ext cx="5572627" cy="658208"/>
          </a:xfrm>
          <a:prstGeom prst="rect">
            <a:avLst/>
          </a:prstGeom>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02EB537D-63A5-4934-A5C9-1E4891AFFC1A}"/>
                  </a:ext>
                </a:extLst>
              </p14:cNvPr>
              <p14:cNvContentPartPr/>
              <p14:nvPr/>
            </p14:nvContentPartPr>
            <p14:xfrm>
              <a:off x="6872660" y="6303128"/>
              <a:ext cx="442800" cy="46080"/>
            </p14:xfrm>
          </p:contentPart>
        </mc:Choice>
        <mc:Fallback xmlns="">
          <p:pic>
            <p:nvPicPr>
              <p:cNvPr id="3" name="Ink 2">
                <a:extLst>
                  <a:ext uri="{FF2B5EF4-FFF2-40B4-BE49-F238E27FC236}">
                    <a16:creationId xmlns:a16="http://schemas.microsoft.com/office/drawing/2014/main" id="{02EB537D-63A5-4934-A5C9-1E4891AFFC1A}"/>
                  </a:ext>
                </a:extLst>
              </p:cNvPr>
              <p:cNvPicPr/>
              <p:nvPr/>
            </p:nvPicPr>
            <p:blipFill>
              <a:blip r:embed="rId8"/>
              <a:stretch>
                <a:fillRect/>
              </a:stretch>
            </p:blipFill>
            <p:spPr>
              <a:xfrm>
                <a:off x="6801020" y="6159128"/>
                <a:ext cx="5864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05E6AD8D-A6E1-44C2-9C61-6981908B0C4D}"/>
                  </a:ext>
                </a:extLst>
              </p14:cNvPr>
              <p14:cNvContentPartPr/>
              <p14:nvPr/>
            </p14:nvContentPartPr>
            <p14:xfrm>
              <a:off x="10635380" y="5328608"/>
              <a:ext cx="300240" cy="30240"/>
            </p14:xfrm>
          </p:contentPart>
        </mc:Choice>
        <mc:Fallback xmlns="">
          <p:pic>
            <p:nvPicPr>
              <p:cNvPr id="12" name="Ink 11">
                <a:extLst>
                  <a:ext uri="{FF2B5EF4-FFF2-40B4-BE49-F238E27FC236}">
                    <a16:creationId xmlns:a16="http://schemas.microsoft.com/office/drawing/2014/main" id="{05E6AD8D-A6E1-44C2-9C61-6981908B0C4D}"/>
                  </a:ext>
                </a:extLst>
              </p:cNvPr>
              <p:cNvPicPr/>
              <p:nvPr/>
            </p:nvPicPr>
            <p:blipFill>
              <a:blip r:embed="rId10"/>
              <a:stretch>
                <a:fillRect/>
              </a:stretch>
            </p:blipFill>
            <p:spPr>
              <a:xfrm>
                <a:off x="10563380" y="5184968"/>
                <a:ext cx="4438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B5371AA1-CE25-4165-88E9-5C2E990949BD}"/>
                  </a:ext>
                </a:extLst>
              </p14:cNvPr>
              <p14:cNvContentPartPr/>
              <p14:nvPr/>
            </p14:nvContentPartPr>
            <p14:xfrm>
              <a:off x="9368540" y="5436608"/>
              <a:ext cx="228240" cy="12600"/>
            </p14:xfrm>
          </p:contentPart>
        </mc:Choice>
        <mc:Fallback xmlns="">
          <p:pic>
            <p:nvPicPr>
              <p:cNvPr id="13" name="Ink 12">
                <a:extLst>
                  <a:ext uri="{FF2B5EF4-FFF2-40B4-BE49-F238E27FC236}">
                    <a16:creationId xmlns:a16="http://schemas.microsoft.com/office/drawing/2014/main" id="{B5371AA1-CE25-4165-88E9-5C2E990949BD}"/>
                  </a:ext>
                </a:extLst>
              </p:cNvPr>
              <p:cNvPicPr/>
              <p:nvPr/>
            </p:nvPicPr>
            <p:blipFill>
              <a:blip r:embed="rId12"/>
              <a:stretch>
                <a:fillRect/>
              </a:stretch>
            </p:blipFill>
            <p:spPr>
              <a:xfrm>
                <a:off x="9296540" y="5292968"/>
                <a:ext cx="3718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9FB7793A-99EB-47EE-8054-875509C237D2}"/>
                  </a:ext>
                </a:extLst>
              </p14:cNvPr>
              <p14:cNvContentPartPr/>
              <p14:nvPr/>
            </p14:nvContentPartPr>
            <p14:xfrm>
              <a:off x="10627820" y="4549208"/>
              <a:ext cx="215280" cy="7920"/>
            </p14:xfrm>
          </p:contentPart>
        </mc:Choice>
        <mc:Fallback xmlns="">
          <p:pic>
            <p:nvPicPr>
              <p:cNvPr id="14" name="Ink 13">
                <a:extLst>
                  <a:ext uri="{FF2B5EF4-FFF2-40B4-BE49-F238E27FC236}">
                    <a16:creationId xmlns:a16="http://schemas.microsoft.com/office/drawing/2014/main" id="{9FB7793A-99EB-47EE-8054-875509C237D2}"/>
                  </a:ext>
                </a:extLst>
              </p:cNvPr>
              <p:cNvPicPr/>
              <p:nvPr/>
            </p:nvPicPr>
            <p:blipFill>
              <a:blip r:embed="rId14"/>
              <a:stretch>
                <a:fillRect/>
              </a:stretch>
            </p:blipFill>
            <p:spPr>
              <a:xfrm>
                <a:off x="10556180" y="4405208"/>
                <a:ext cx="358920" cy="295560"/>
              </a:xfrm>
              <a:prstGeom prst="rect">
                <a:avLst/>
              </a:prstGeom>
            </p:spPr>
          </p:pic>
        </mc:Fallback>
      </mc:AlternateContent>
    </p:spTree>
    <p:extLst>
      <p:ext uri="{BB962C8B-B14F-4D97-AF65-F5344CB8AC3E}">
        <p14:creationId xmlns:p14="http://schemas.microsoft.com/office/powerpoint/2010/main" val="17793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26FE-109E-4DCE-81F9-4C992ACB4A6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7B1438F-AE9E-400F-A98F-6E340B81F597}"/>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2E9A011D-4AAD-4236-8272-2AF7B65338AA}"/>
              </a:ext>
            </a:extLst>
          </p:cNvPr>
          <p:cNvPicPr>
            <a:picLocks noChangeAspect="1"/>
          </p:cNvPicPr>
          <p:nvPr/>
        </p:nvPicPr>
        <p:blipFill>
          <a:blip r:embed="rId2"/>
          <a:stretch>
            <a:fillRect/>
          </a:stretch>
        </p:blipFill>
        <p:spPr>
          <a:xfrm>
            <a:off x="38100" y="61912"/>
            <a:ext cx="12115800" cy="6734175"/>
          </a:xfrm>
          <a:prstGeom prst="rect">
            <a:avLst/>
          </a:prstGeom>
        </p:spPr>
      </p:pic>
      <p:sp>
        <p:nvSpPr>
          <p:cNvPr id="5" name="TextBox 4">
            <a:extLst>
              <a:ext uri="{FF2B5EF4-FFF2-40B4-BE49-F238E27FC236}">
                <a16:creationId xmlns:a16="http://schemas.microsoft.com/office/drawing/2014/main" id="{346AC38B-B23F-4BC2-A313-6FABB1033CAC}"/>
              </a:ext>
            </a:extLst>
          </p:cNvPr>
          <p:cNvSpPr txBox="1"/>
          <p:nvPr/>
        </p:nvSpPr>
        <p:spPr>
          <a:xfrm>
            <a:off x="412124" y="365125"/>
            <a:ext cx="3339119" cy="369332"/>
          </a:xfrm>
          <a:prstGeom prst="rect">
            <a:avLst/>
          </a:prstGeom>
          <a:noFill/>
        </p:spPr>
        <p:txBody>
          <a:bodyPr wrap="none" rtlCol="0">
            <a:spAutoFit/>
          </a:bodyPr>
          <a:lstStyle/>
          <a:p>
            <a:r>
              <a:rPr lang="en-CA" dirty="0">
                <a:solidFill>
                  <a:srgbClr val="FF0000"/>
                </a:solidFill>
                <a:highlight>
                  <a:srgbClr val="FFFF00"/>
                </a:highlight>
              </a:rPr>
              <a:t>Textbook new figure: let’s parse it</a:t>
            </a:r>
          </a:p>
        </p:txBody>
      </p:sp>
    </p:spTree>
    <p:extLst>
      <p:ext uri="{BB962C8B-B14F-4D97-AF65-F5344CB8AC3E}">
        <p14:creationId xmlns:p14="http://schemas.microsoft.com/office/powerpoint/2010/main" val="323272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875" y="2165214"/>
            <a:ext cx="8728929" cy="4773817"/>
          </a:xfrm>
          <a:prstGeom prst="rect">
            <a:avLst/>
          </a:prstGeom>
        </p:spPr>
      </p:pic>
      <p:pic>
        <p:nvPicPr>
          <p:cNvPr id="5" name="Picture 4"/>
          <p:cNvPicPr>
            <a:picLocks noChangeAspect="1"/>
          </p:cNvPicPr>
          <p:nvPr/>
        </p:nvPicPr>
        <p:blipFill rotWithShape="1">
          <a:blip r:embed="rId3"/>
          <a:srcRect l="6710" t="7373" r="8805" b="13007"/>
          <a:stretch/>
        </p:blipFill>
        <p:spPr>
          <a:xfrm>
            <a:off x="6502909" y="-153541"/>
            <a:ext cx="5689091" cy="253893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77AD03B-2E95-4521-9114-8FA4AF2AF63F}"/>
                  </a:ext>
                </a:extLst>
              </p14:cNvPr>
              <p14:cNvContentPartPr/>
              <p14:nvPr/>
            </p14:nvContentPartPr>
            <p14:xfrm>
              <a:off x="10084566" y="1494619"/>
              <a:ext cx="362880" cy="428040"/>
            </p14:xfrm>
          </p:contentPart>
        </mc:Choice>
        <mc:Fallback xmlns="">
          <p:pic>
            <p:nvPicPr>
              <p:cNvPr id="3" name="Ink 2">
                <a:extLst>
                  <a:ext uri="{FF2B5EF4-FFF2-40B4-BE49-F238E27FC236}">
                    <a16:creationId xmlns:a16="http://schemas.microsoft.com/office/drawing/2014/main" id="{177AD03B-2E95-4521-9114-8FA4AF2AF63F}"/>
                  </a:ext>
                </a:extLst>
              </p:cNvPr>
              <p:cNvPicPr/>
              <p:nvPr/>
            </p:nvPicPr>
            <p:blipFill>
              <a:blip r:embed="rId5"/>
              <a:stretch>
                <a:fillRect/>
              </a:stretch>
            </p:blipFill>
            <p:spPr>
              <a:xfrm>
                <a:off x="10075926" y="1485979"/>
                <a:ext cx="38052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DDFF4CB-A4EF-4D3F-AC3A-D7BD84AD8259}"/>
                  </a:ext>
                </a:extLst>
              </p14:cNvPr>
              <p14:cNvContentPartPr/>
              <p14:nvPr/>
            </p14:nvContentPartPr>
            <p14:xfrm>
              <a:off x="10083486" y="434716"/>
              <a:ext cx="182520" cy="262080"/>
            </p14:xfrm>
          </p:contentPart>
        </mc:Choice>
        <mc:Fallback xmlns="">
          <p:pic>
            <p:nvPicPr>
              <p:cNvPr id="6" name="Ink 5">
                <a:extLst>
                  <a:ext uri="{FF2B5EF4-FFF2-40B4-BE49-F238E27FC236}">
                    <a16:creationId xmlns:a16="http://schemas.microsoft.com/office/drawing/2014/main" id="{4DDFF4CB-A4EF-4D3F-AC3A-D7BD84AD8259}"/>
                  </a:ext>
                </a:extLst>
              </p:cNvPr>
              <p:cNvPicPr/>
              <p:nvPr/>
            </p:nvPicPr>
            <p:blipFill>
              <a:blip r:embed="rId7"/>
              <a:stretch>
                <a:fillRect/>
              </a:stretch>
            </p:blipFill>
            <p:spPr>
              <a:xfrm>
                <a:off x="10074486" y="425716"/>
                <a:ext cx="200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5460D24-644A-4FA0-983C-F5D70040EB85}"/>
                  </a:ext>
                </a:extLst>
              </p14:cNvPr>
              <p14:cNvContentPartPr/>
              <p14:nvPr/>
            </p14:nvContentPartPr>
            <p14:xfrm>
              <a:off x="1022087" y="3248009"/>
              <a:ext cx="222480" cy="23400"/>
            </p14:xfrm>
          </p:contentPart>
        </mc:Choice>
        <mc:Fallback xmlns="">
          <p:pic>
            <p:nvPicPr>
              <p:cNvPr id="7" name="Ink 6">
                <a:extLst>
                  <a:ext uri="{FF2B5EF4-FFF2-40B4-BE49-F238E27FC236}">
                    <a16:creationId xmlns:a16="http://schemas.microsoft.com/office/drawing/2014/main" id="{65460D24-644A-4FA0-983C-F5D70040EB85}"/>
                  </a:ext>
                </a:extLst>
              </p:cNvPr>
              <p:cNvPicPr/>
              <p:nvPr/>
            </p:nvPicPr>
            <p:blipFill>
              <a:blip r:embed="rId9"/>
              <a:stretch>
                <a:fillRect/>
              </a:stretch>
            </p:blipFill>
            <p:spPr>
              <a:xfrm>
                <a:off x="932087" y="3068369"/>
                <a:ext cx="40212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09EF181B-3262-4D47-8B6D-7D7B3E80173C}"/>
                  </a:ext>
                </a:extLst>
              </p14:cNvPr>
              <p14:cNvContentPartPr/>
              <p14:nvPr/>
            </p14:nvContentPartPr>
            <p14:xfrm>
              <a:off x="9956567" y="1584449"/>
              <a:ext cx="460080" cy="289800"/>
            </p14:xfrm>
          </p:contentPart>
        </mc:Choice>
        <mc:Fallback xmlns="">
          <p:pic>
            <p:nvPicPr>
              <p:cNvPr id="8" name="Ink 7">
                <a:extLst>
                  <a:ext uri="{FF2B5EF4-FFF2-40B4-BE49-F238E27FC236}">
                    <a16:creationId xmlns:a16="http://schemas.microsoft.com/office/drawing/2014/main" id="{09EF181B-3262-4D47-8B6D-7D7B3E80173C}"/>
                  </a:ext>
                </a:extLst>
              </p:cNvPr>
              <p:cNvPicPr/>
              <p:nvPr/>
            </p:nvPicPr>
            <p:blipFill>
              <a:blip r:embed="rId11"/>
              <a:stretch>
                <a:fillRect/>
              </a:stretch>
            </p:blipFill>
            <p:spPr>
              <a:xfrm>
                <a:off x="9866927" y="1404449"/>
                <a:ext cx="63972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EF5DDE36-132F-41B4-A3A9-751FA8D45090}"/>
                  </a:ext>
                </a:extLst>
              </p14:cNvPr>
              <p14:cNvContentPartPr/>
              <p14:nvPr/>
            </p14:nvContentPartPr>
            <p14:xfrm>
              <a:off x="1379567" y="3242609"/>
              <a:ext cx="202680" cy="8640"/>
            </p14:xfrm>
          </p:contentPart>
        </mc:Choice>
        <mc:Fallback xmlns="">
          <p:pic>
            <p:nvPicPr>
              <p:cNvPr id="10" name="Ink 9">
                <a:extLst>
                  <a:ext uri="{FF2B5EF4-FFF2-40B4-BE49-F238E27FC236}">
                    <a16:creationId xmlns:a16="http://schemas.microsoft.com/office/drawing/2014/main" id="{EF5DDE36-132F-41B4-A3A9-751FA8D45090}"/>
                  </a:ext>
                </a:extLst>
              </p:cNvPr>
              <p:cNvPicPr/>
              <p:nvPr/>
            </p:nvPicPr>
            <p:blipFill>
              <a:blip r:embed="rId13"/>
              <a:stretch>
                <a:fillRect/>
              </a:stretch>
            </p:blipFill>
            <p:spPr>
              <a:xfrm>
                <a:off x="1289927" y="3062609"/>
                <a:ext cx="3823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544C978-03D0-49F2-91A5-9FABFDF03A5C}"/>
                  </a:ext>
                </a:extLst>
              </p14:cNvPr>
              <p14:cNvContentPartPr/>
              <p14:nvPr/>
            </p14:nvContentPartPr>
            <p14:xfrm>
              <a:off x="10069607" y="573209"/>
              <a:ext cx="247680" cy="27720"/>
            </p14:xfrm>
          </p:contentPart>
        </mc:Choice>
        <mc:Fallback xmlns="">
          <p:pic>
            <p:nvPicPr>
              <p:cNvPr id="11" name="Ink 10">
                <a:extLst>
                  <a:ext uri="{FF2B5EF4-FFF2-40B4-BE49-F238E27FC236}">
                    <a16:creationId xmlns:a16="http://schemas.microsoft.com/office/drawing/2014/main" id="{8544C978-03D0-49F2-91A5-9FABFDF03A5C}"/>
                  </a:ext>
                </a:extLst>
              </p:cNvPr>
              <p:cNvPicPr/>
              <p:nvPr/>
            </p:nvPicPr>
            <p:blipFill>
              <a:blip r:embed="rId15"/>
              <a:stretch>
                <a:fillRect/>
              </a:stretch>
            </p:blipFill>
            <p:spPr>
              <a:xfrm>
                <a:off x="9979607" y="393569"/>
                <a:ext cx="427320" cy="387360"/>
              </a:xfrm>
              <a:prstGeom prst="rect">
                <a:avLst/>
              </a:prstGeom>
            </p:spPr>
          </p:pic>
        </mc:Fallback>
      </mc:AlternateContent>
      <p:sp>
        <p:nvSpPr>
          <p:cNvPr id="2" name="Title 1"/>
          <p:cNvSpPr>
            <a:spLocks noGrp="1"/>
          </p:cNvSpPr>
          <p:nvPr>
            <p:ph type="title"/>
          </p:nvPr>
        </p:nvSpPr>
        <p:spPr>
          <a:xfrm>
            <a:off x="242454" y="150174"/>
            <a:ext cx="10515600" cy="1325563"/>
          </a:xfrm>
        </p:spPr>
        <p:txBody>
          <a:bodyPr>
            <a:normAutofit/>
          </a:bodyPr>
          <a:lstStyle/>
          <a:p>
            <a:r>
              <a:rPr lang="en-CA" sz="4000" dirty="0"/>
              <a:t>Explain Y. Goldberg different notation</a:t>
            </a:r>
          </a:p>
        </p:txBody>
      </p:sp>
    </p:spTree>
    <p:extLst>
      <p:ext uri="{BB962C8B-B14F-4D97-AF65-F5344CB8AC3E}">
        <p14:creationId xmlns:p14="http://schemas.microsoft.com/office/powerpoint/2010/main" val="1693466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B08AD8-863D-44F7-B875-570976F3186A}"/>
              </a:ext>
            </a:extLst>
          </p:cNvPr>
          <p:cNvPicPr>
            <a:picLocks noGrp="1" noChangeAspect="1"/>
          </p:cNvPicPr>
          <p:nvPr>
            <p:ph idx="1"/>
          </p:nvPr>
        </p:nvPicPr>
        <p:blipFill rotWithShape="1">
          <a:blip r:embed="rId3"/>
          <a:srcRect l="-1" r="639" b="3307"/>
          <a:stretch/>
        </p:blipFill>
        <p:spPr>
          <a:xfrm>
            <a:off x="4976291" y="639040"/>
            <a:ext cx="6178449" cy="6218960"/>
          </a:xfrm>
          <a:prstGeom prst="rect">
            <a:avLst/>
          </a:prstGeom>
        </p:spPr>
      </p:pic>
      <p:sp>
        <p:nvSpPr>
          <p:cNvPr id="2" name="Title 1">
            <a:extLst>
              <a:ext uri="{FF2B5EF4-FFF2-40B4-BE49-F238E27FC236}">
                <a16:creationId xmlns:a16="http://schemas.microsoft.com/office/drawing/2014/main" id="{268F9EFA-FA39-46B7-AAAE-EEE0E70A22A8}"/>
              </a:ext>
            </a:extLst>
          </p:cNvPr>
          <p:cNvSpPr>
            <a:spLocks noGrp="1"/>
          </p:cNvSpPr>
          <p:nvPr>
            <p:ph type="title"/>
          </p:nvPr>
        </p:nvSpPr>
        <p:spPr>
          <a:xfrm>
            <a:off x="71154" y="-75846"/>
            <a:ext cx="10515600" cy="1325563"/>
          </a:xfrm>
        </p:spPr>
        <p:txBody>
          <a:bodyPr>
            <a:normAutofit/>
          </a:bodyPr>
          <a:lstStyle/>
          <a:p>
            <a:r>
              <a:rPr lang="en-CA" sz="4000" dirty="0"/>
              <a:t>Intro to Encoder-Decoder and Attention (Goldberg’s notation)</a:t>
            </a:r>
          </a:p>
        </p:txBody>
      </p:sp>
      <p:sp>
        <p:nvSpPr>
          <p:cNvPr id="5" name="TextBox 4">
            <a:extLst>
              <a:ext uri="{FF2B5EF4-FFF2-40B4-BE49-F238E27FC236}">
                <a16:creationId xmlns:a16="http://schemas.microsoft.com/office/drawing/2014/main" id="{301EDEE5-020E-4674-B6B9-35DCDFC5DC42}"/>
              </a:ext>
            </a:extLst>
          </p:cNvPr>
          <p:cNvSpPr txBox="1"/>
          <p:nvPr/>
        </p:nvSpPr>
        <p:spPr>
          <a:xfrm>
            <a:off x="4150787" y="5502990"/>
            <a:ext cx="1050609" cy="400110"/>
          </a:xfrm>
          <a:prstGeom prst="rect">
            <a:avLst/>
          </a:prstGeom>
          <a:noFill/>
        </p:spPr>
        <p:txBody>
          <a:bodyPr wrap="none" rtlCol="0">
            <a:spAutoFit/>
          </a:bodyPr>
          <a:lstStyle/>
          <a:p>
            <a:r>
              <a:rPr lang="en-CA" sz="2000" b="1" dirty="0"/>
              <a:t>Encoder</a:t>
            </a:r>
          </a:p>
        </p:txBody>
      </p:sp>
      <p:sp>
        <p:nvSpPr>
          <p:cNvPr id="6" name="TextBox 5">
            <a:extLst>
              <a:ext uri="{FF2B5EF4-FFF2-40B4-BE49-F238E27FC236}">
                <a16:creationId xmlns:a16="http://schemas.microsoft.com/office/drawing/2014/main" id="{6804DE0C-0EEF-4960-BA33-814D86A60444}"/>
              </a:ext>
            </a:extLst>
          </p:cNvPr>
          <p:cNvSpPr txBox="1"/>
          <p:nvPr/>
        </p:nvSpPr>
        <p:spPr>
          <a:xfrm>
            <a:off x="4249491" y="1447126"/>
            <a:ext cx="1079463" cy="400110"/>
          </a:xfrm>
          <a:prstGeom prst="rect">
            <a:avLst/>
          </a:prstGeom>
          <a:noFill/>
        </p:spPr>
        <p:txBody>
          <a:bodyPr wrap="none" rtlCol="0">
            <a:spAutoFit/>
          </a:bodyPr>
          <a:lstStyle/>
          <a:p>
            <a:r>
              <a:rPr lang="en-CA" sz="2000" b="1" dirty="0"/>
              <a:t>Decoder</a:t>
            </a:r>
          </a:p>
        </p:txBody>
      </p:sp>
      <p:pic>
        <p:nvPicPr>
          <p:cNvPr id="7" name="Picture 6">
            <a:extLst>
              <a:ext uri="{FF2B5EF4-FFF2-40B4-BE49-F238E27FC236}">
                <a16:creationId xmlns:a16="http://schemas.microsoft.com/office/drawing/2014/main" id="{5AF4D2A4-F1F9-4E18-B565-41E5A70912B2}"/>
              </a:ext>
            </a:extLst>
          </p:cNvPr>
          <p:cNvPicPr>
            <a:picLocks noChangeAspect="1"/>
          </p:cNvPicPr>
          <p:nvPr/>
        </p:nvPicPr>
        <p:blipFill>
          <a:blip r:embed="rId4"/>
          <a:stretch>
            <a:fillRect/>
          </a:stretch>
        </p:blipFill>
        <p:spPr>
          <a:xfrm>
            <a:off x="1037260" y="2479369"/>
            <a:ext cx="3135126" cy="679786"/>
          </a:xfrm>
          <a:prstGeom prst="rect">
            <a:avLst/>
          </a:prstGeom>
        </p:spPr>
      </p:pic>
      <p:pic>
        <p:nvPicPr>
          <p:cNvPr id="8" name="Picture 7">
            <a:extLst>
              <a:ext uri="{FF2B5EF4-FFF2-40B4-BE49-F238E27FC236}">
                <a16:creationId xmlns:a16="http://schemas.microsoft.com/office/drawing/2014/main" id="{BB4923F2-0351-4BE4-9D28-23721363B8E1}"/>
              </a:ext>
            </a:extLst>
          </p:cNvPr>
          <p:cNvPicPr>
            <a:picLocks noChangeAspect="1"/>
          </p:cNvPicPr>
          <p:nvPr/>
        </p:nvPicPr>
        <p:blipFill>
          <a:blip r:embed="rId5"/>
          <a:stretch>
            <a:fillRect/>
          </a:stretch>
        </p:blipFill>
        <p:spPr>
          <a:xfrm>
            <a:off x="2582459" y="3183794"/>
            <a:ext cx="2214565" cy="923526"/>
          </a:xfrm>
          <a:prstGeom prst="rect">
            <a:avLst/>
          </a:prstGeom>
        </p:spPr>
      </p:pic>
      <p:pic>
        <p:nvPicPr>
          <p:cNvPr id="9" name="Picture 8">
            <a:extLst>
              <a:ext uri="{FF2B5EF4-FFF2-40B4-BE49-F238E27FC236}">
                <a16:creationId xmlns:a16="http://schemas.microsoft.com/office/drawing/2014/main" id="{68D7E871-BFE2-4E2D-8FF4-AA58CDDF045A}"/>
              </a:ext>
            </a:extLst>
          </p:cNvPr>
          <p:cNvPicPr>
            <a:picLocks noChangeAspect="1"/>
          </p:cNvPicPr>
          <p:nvPr/>
        </p:nvPicPr>
        <p:blipFill rotWithShape="1">
          <a:blip r:embed="rId6"/>
          <a:srcRect r="3271" b="67522"/>
          <a:stretch/>
        </p:blipFill>
        <p:spPr>
          <a:xfrm>
            <a:off x="244183" y="4333139"/>
            <a:ext cx="4845571" cy="572332"/>
          </a:xfrm>
          <a:prstGeom prst="rect">
            <a:avLst/>
          </a:prstGeom>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A185BBB1-AC93-4CEB-B94B-12837931008A}"/>
                  </a:ext>
                </a:extLst>
              </p14:cNvPr>
              <p14:cNvContentPartPr/>
              <p14:nvPr/>
            </p14:nvContentPartPr>
            <p14:xfrm>
              <a:off x="3074484" y="4549253"/>
              <a:ext cx="360" cy="360"/>
            </p14:xfrm>
          </p:contentPart>
        </mc:Choice>
        <mc:Fallback xmlns="">
          <p:pic>
            <p:nvPicPr>
              <p:cNvPr id="3" name="Ink 2">
                <a:extLst>
                  <a:ext uri="{FF2B5EF4-FFF2-40B4-BE49-F238E27FC236}">
                    <a16:creationId xmlns:a16="http://schemas.microsoft.com/office/drawing/2014/main" id="{A185BBB1-AC93-4CEB-B94B-12837931008A}"/>
                  </a:ext>
                </a:extLst>
              </p:cNvPr>
              <p:cNvPicPr/>
              <p:nvPr/>
            </p:nvPicPr>
            <p:blipFill>
              <a:blip r:embed="rId8"/>
              <a:stretch>
                <a:fillRect/>
              </a:stretch>
            </p:blipFill>
            <p:spPr>
              <a:xfrm>
                <a:off x="3002844" y="4405253"/>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DDC135BB-6EA0-41E1-B44F-3184886A18A7}"/>
                  </a:ext>
                </a:extLst>
              </p14:cNvPr>
              <p14:cNvContentPartPr/>
              <p14:nvPr/>
            </p14:nvContentPartPr>
            <p14:xfrm>
              <a:off x="3034164" y="4524053"/>
              <a:ext cx="339840" cy="34560"/>
            </p14:xfrm>
          </p:contentPart>
        </mc:Choice>
        <mc:Fallback xmlns="">
          <p:pic>
            <p:nvPicPr>
              <p:cNvPr id="10" name="Ink 9">
                <a:extLst>
                  <a:ext uri="{FF2B5EF4-FFF2-40B4-BE49-F238E27FC236}">
                    <a16:creationId xmlns:a16="http://schemas.microsoft.com/office/drawing/2014/main" id="{DDC135BB-6EA0-41E1-B44F-3184886A18A7}"/>
                  </a:ext>
                </a:extLst>
              </p:cNvPr>
              <p:cNvPicPr/>
              <p:nvPr/>
            </p:nvPicPr>
            <p:blipFill>
              <a:blip r:embed="rId10"/>
              <a:stretch>
                <a:fillRect/>
              </a:stretch>
            </p:blipFill>
            <p:spPr>
              <a:xfrm>
                <a:off x="2962524" y="4380053"/>
                <a:ext cx="4834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3DB246FB-40F1-4D1C-BDEA-C3C217701DFA}"/>
                  </a:ext>
                </a:extLst>
              </p14:cNvPr>
              <p14:cNvContentPartPr/>
              <p14:nvPr/>
            </p14:nvContentPartPr>
            <p14:xfrm>
              <a:off x="7365684" y="2324093"/>
              <a:ext cx="206640" cy="37440"/>
            </p14:xfrm>
          </p:contentPart>
        </mc:Choice>
        <mc:Fallback xmlns="">
          <p:pic>
            <p:nvPicPr>
              <p:cNvPr id="11" name="Ink 10">
                <a:extLst>
                  <a:ext uri="{FF2B5EF4-FFF2-40B4-BE49-F238E27FC236}">
                    <a16:creationId xmlns:a16="http://schemas.microsoft.com/office/drawing/2014/main" id="{3DB246FB-40F1-4D1C-BDEA-C3C217701DFA}"/>
                  </a:ext>
                </a:extLst>
              </p:cNvPr>
              <p:cNvPicPr/>
              <p:nvPr/>
            </p:nvPicPr>
            <p:blipFill>
              <a:blip r:embed="rId12"/>
              <a:stretch>
                <a:fillRect/>
              </a:stretch>
            </p:blipFill>
            <p:spPr>
              <a:xfrm>
                <a:off x="7293684" y="2180453"/>
                <a:ext cx="3502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700BABE1-FDF4-4380-B592-AC6D2594E9E5}"/>
                  </a:ext>
                </a:extLst>
              </p14:cNvPr>
              <p14:cNvContentPartPr/>
              <p14:nvPr/>
            </p14:nvContentPartPr>
            <p14:xfrm>
              <a:off x="7377924" y="2437853"/>
              <a:ext cx="2520" cy="9720"/>
            </p14:xfrm>
          </p:contentPart>
        </mc:Choice>
        <mc:Fallback xmlns="">
          <p:pic>
            <p:nvPicPr>
              <p:cNvPr id="12" name="Ink 11">
                <a:extLst>
                  <a:ext uri="{FF2B5EF4-FFF2-40B4-BE49-F238E27FC236}">
                    <a16:creationId xmlns:a16="http://schemas.microsoft.com/office/drawing/2014/main" id="{700BABE1-FDF4-4380-B592-AC6D2594E9E5}"/>
                  </a:ext>
                </a:extLst>
              </p:cNvPr>
              <p:cNvPicPr/>
              <p:nvPr/>
            </p:nvPicPr>
            <p:blipFill>
              <a:blip r:embed="rId14"/>
              <a:stretch>
                <a:fillRect/>
              </a:stretch>
            </p:blipFill>
            <p:spPr>
              <a:xfrm>
                <a:off x="7324284" y="2330213"/>
                <a:ext cx="1101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D5329F7D-6F81-4C7C-9A20-38EE12DA2442}"/>
                  </a:ext>
                </a:extLst>
              </p14:cNvPr>
              <p14:cNvContentPartPr/>
              <p14:nvPr/>
            </p14:nvContentPartPr>
            <p14:xfrm>
              <a:off x="7371084" y="2423093"/>
              <a:ext cx="436680" cy="1993680"/>
            </p14:xfrm>
          </p:contentPart>
        </mc:Choice>
        <mc:Fallback xmlns="">
          <p:pic>
            <p:nvPicPr>
              <p:cNvPr id="13" name="Ink 12">
                <a:extLst>
                  <a:ext uri="{FF2B5EF4-FFF2-40B4-BE49-F238E27FC236}">
                    <a16:creationId xmlns:a16="http://schemas.microsoft.com/office/drawing/2014/main" id="{D5329F7D-6F81-4C7C-9A20-38EE12DA2442}"/>
                  </a:ext>
                </a:extLst>
              </p:cNvPr>
              <p:cNvPicPr/>
              <p:nvPr/>
            </p:nvPicPr>
            <p:blipFill>
              <a:blip r:embed="rId16"/>
              <a:stretch>
                <a:fillRect/>
              </a:stretch>
            </p:blipFill>
            <p:spPr>
              <a:xfrm>
                <a:off x="7317084" y="2315453"/>
                <a:ext cx="544320" cy="2209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37C438B8-84A1-439F-A257-AE13F6872E5D}"/>
                  </a:ext>
                </a:extLst>
              </p14:cNvPr>
              <p14:cNvContentPartPr/>
              <p14:nvPr/>
            </p14:nvContentPartPr>
            <p14:xfrm>
              <a:off x="4206324" y="3461333"/>
              <a:ext cx="195840" cy="45360"/>
            </p14:xfrm>
          </p:contentPart>
        </mc:Choice>
        <mc:Fallback xmlns="">
          <p:pic>
            <p:nvPicPr>
              <p:cNvPr id="20" name="Ink 19">
                <a:extLst>
                  <a:ext uri="{FF2B5EF4-FFF2-40B4-BE49-F238E27FC236}">
                    <a16:creationId xmlns:a16="http://schemas.microsoft.com/office/drawing/2014/main" id="{37C438B8-84A1-439F-A257-AE13F6872E5D}"/>
                  </a:ext>
                </a:extLst>
              </p:cNvPr>
              <p:cNvPicPr/>
              <p:nvPr/>
            </p:nvPicPr>
            <p:blipFill>
              <a:blip r:embed="rId18"/>
              <a:stretch>
                <a:fillRect/>
              </a:stretch>
            </p:blipFill>
            <p:spPr>
              <a:xfrm>
                <a:off x="4152684" y="3353333"/>
                <a:ext cx="3034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0BDBB389-45C4-4A90-B41A-D96615EE63C7}"/>
                  </a:ext>
                </a:extLst>
              </p14:cNvPr>
              <p14:cNvContentPartPr/>
              <p14:nvPr/>
            </p14:nvContentPartPr>
            <p14:xfrm>
              <a:off x="4233684" y="3632333"/>
              <a:ext cx="2160" cy="6480"/>
            </p14:xfrm>
          </p:contentPart>
        </mc:Choice>
        <mc:Fallback xmlns="">
          <p:pic>
            <p:nvPicPr>
              <p:cNvPr id="21" name="Ink 20">
                <a:extLst>
                  <a:ext uri="{FF2B5EF4-FFF2-40B4-BE49-F238E27FC236}">
                    <a16:creationId xmlns:a16="http://schemas.microsoft.com/office/drawing/2014/main" id="{0BDBB389-45C4-4A90-B41A-D96615EE63C7}"/>
                  </a:ext>
                </a:extLst>
              </p:cNvPr>
              <p:cNvPicPr/>
              <p:nvPr/>
            </p:nvPicPr>
            <p:blipFill>
              <a:blip r:embed="rId20"/>
              <a:stretch>
                <a:fillRect/>
              </a:stretch>
            </p:blipFill>
            <p:spPr>
              <a:xfrm>
                <a:off x="4179684" y="3524333"/>
                <a:ext cx="1098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A7FF2555-8453-48A1-8365-30672B68348A}"/>
                  </a:ext>
                </a:extLst>
              </p14:cNvPr>
              <p14:cNvContentPartPr/>
              <p14:nvPr/>
            </p14:nvContentPartPr>
            <p14:xfrm>
              <a:off x="4202004" y="3606773"/>
              <a:ext cx="234720" cy="29160"/>
            </p14:xfrm>
          </p:contentPart>
        </mc:Choice>
        <mc:Fallback xmlns="">
          <p:pic>
            <p:nvPicPr>
              <p:cNvPr id="22" name="Ink 21">
                <a:extLst>
                  <a:ext uri="{FF2B5EF4-FFF2-40B4-BE49-F238E27FC236}">
                    <a16:creationId xmlns:a16="http://schemas.microsoft.com/office/drawing/2014/main" id="{A7FF2555-8453-48A1-8365-30672B68348A}"/>
                  </a:ext>
                </a:extLst>
              </p:cNvPr>
              <p:cNvPicPr/>
              <p:nvPr/>
            </p:nvPicPr>
            <p:blipFill>
              <a:blip r:embed="rId22"/>
              <a:stretch>
                <a:fillRect/>
              </a:stretch>
            </p:blipFill>
            <p:spPr>
              <a:xfrm>
                <a:off x="4148364" y="3498773"/>
                <a:ext cx="342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95F98BBA-8D6E-43B8-943F-41A51BE223F6}"/>
                  </a:ext>
                </a:extLst>
              </p14:cNvPr>
              <p14:cNvContentPartPr/>
              <p14:nvPr/>
            </p14:nvContentPartPr>
            <p14:xfrm>
              <a:off x="6337164" y="4601813"/>
              <a:ext cx="1522440" cy="438840"/>
            </p14:xfrm>
          </p:contentPart>
        </mc:Choice>
        <mc:Fallback xmlns="">
          <p:pic>
            <p:nvPicPr>
              <p:cNvPr id="23" name="Ink 22">
                <a:extLst>
                  <a:ext uri="{FF2B5EF4-FFF2-40B4-BE49-F238E27FC236}">
                    <a16:creationId xmlns:a16="http://schemas.microsoft.com/office/drawing/2014/main" id="{95F98BBA-8D6E-43B8-943F-41A51BE223F6}"/>
                  </a:ext>
                </a:extLst>
              </p:cNvPr>
              <p:cNvPicPr/>
              <p:nvPr/>
            </p:nvPicPr>
            <p:blipFill>
              <a:blip r:embed="rId24"/>
              <a:stretch>
                <a:fillRect/>
              </a:stretch>
            </p:blipFill>
            <p:spPr>
              <a:xfrm>
                <a:off x="6283164" y="4494173"/>
                <a:ext cx="1630080" cy="654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E696F000-0267-4211-B00A-416688C88F74}"/>
                  </a:ext>
                </a:extLst>
              </p14:cNvPr>
              <p14:cNvContentPartPr/>
              <p14:nvPr/>
            </p14:nvContentPartPr>
            <p14:xfrm>
              <a:off x="7376484" y="4556813"/>
              <a:ext cx="570600" cy="435960"/>
            </p14:xfrm>
          </p:contentPart>
        </mc:Choice>
        <mc:Fallback xmlns="">
          <p:pic>
            <p:nvPicPr>
              <p:cNvPr id="24" name="Ink 23">
                <a:extLst>
                  <a:ext uri="{FF2B5EF4-FFF2-40B4-BE49-F238E27FC236}">
                    <a16:creationId xmlns:a16="http://schemas.microsoft.com/office/drawing/2014/main" id="{E696F000-0267-4211-B00A-416688C88F74}"/>
                  </a:ext>
                </a:extLst>
              </p:cNvPr>
              <p:cNvPicPr/>
              <p:nvPr/>
            </p:nvPicPr>
            <p:blipFill>
              <a:blip r:embed="rId26"/>
              <a:stretch>
                <a:fillRect/>
              </a:stretch>
            </p:blipFill>
            <p:spPr>
              <a:xfrm>
                <a:off x="7322484" y="4448813"/>
                <a:ext cx="67824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F7FDAA37-BF7E-4DCA-B06F-EC31FD98BC8B}"/>
                  </a:ext>
                </a:extLst>
              </p14:cNvPr>
              <p14:cNvContentPartPr/>
              <p14:nvPr/>
            </p14:nvContentPartPr>
            <p14:xfrm>
              <a:off x="8160924" y="4634933"/>
              <a:ext cx="111240" cy="426240"/>
            </p14:xfrm>
          </p:contentPart>
        </mc:Choice>
        <mc:Fallback xmlns="">
          <p:pic>
            <p:nvPicPr>
              <p:cNvPr id="25" name="Ink 24">
                <a:extLst>
                  <a:ext uri="{FF2B5EF4-FFF2-40B4-BE49-F238E27FC236}">
                    <a16:creationId xmlns:a16="http://schemas.microsoft.com/office/drawing/2014/main" id="{F7FDAA37-BF7E-4DCA-B06F-EC31FD98BC8B}"/>
                  </a:ext>
                </a:extLst>
              </p:cNvPr>
              <p:cNvPicPr/>
              <p:nvPr/>
            </p:nvPicPr>
            <p:blipFill>
              <a:blip r:embed="rId28"/>
              <a:stretch>
                <a:fillRect/>
              </a:stretch>
            </p:blipFill>
            <p:spPr>
              <a:xfrm>
                <a:off x="8106924" y="4527293"/>
                <a:ext cx="21888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E47ACDFF-DF26-40FD-8DE8-EB68A6B364DB}"/>
                  </a:ext>
                </a:extLst>
              </p14:cNvPr>
              <p14:cNvContentPartPr/>
              <p14:nvPr/>
            </p14:nvContentPartPr>
            <p14:xfrm>
              <a:off x="8266044" y="4609373"/>
              <a:ext cx="861840" cy="560520"/>
            </p14:xfrm>
          </p:contentPart>
        </mc:Choice>
        <mc:Fallback xmlns="">
          <p:pic>
            <p:nvPicPr>
              <p:cNvPr id="26" name="Ink 25">
                <a:extLst>
                  <a:ext uri="{FF2B5EF4-FFF2-40B4-BE49-F238E27FC236}">
                    <a16:creationId xmlns:a16="http://schemas.microsoft.com/office/drawing/2014/main" id="{E47ACDFF-DF26-40FD-8DE8-EB68A6B364DB}"/>
                  </a:ext>
                </a:extLst>
              </p:cNvPr>
              <p:cNvPicPr/>
              <p:nvPr/>
            </p:nvPicPr>
            <p:blipFill>
              <a:blip r:embed="rId30"/>
              <a:stretch>
                <a:fillRect/>
              </a:stretch>
            </p:blipFill>
            <p:spPr>
              <a:xfrm>
                <a:off x="8212404" y="4501733"/>
                <a:ext cx="969480" cy="776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A8E39A98-0515-4945-A2BB-A342C52EF734}"/>
                  </a:ext>
                </a:extLst>
              </p14:cNvPr>
              <p14:cNvContentPartPr/>
              <p14:nvPr/>
            </p14:nvContentPartPr>
            <p14:xfrm>
              <a:off x="8410044" y="4539533"/>
              <a:ext cx="1620000" cy="531720"/>
            </p14:xfrm>
          </p:contentPart>
        </mc:Choice>
        <mc:Fallback xmlns="">
          <p:pic>
            <p:nvPicPr>
              <p:cNvPr id="27" name="Ink 26">
                <a:extLst>
                  <a:ext uri="{FF2B5EF4-FFF2-40B4-BE49-F238E27FC236}">
                    <a16:creationId xmlns:a16="http://schemas.microsoft.com/office/drawing/2014/main" id="{A8E39A98-0515-4945-A2BB-A342C52EF734}"/>
                  </a:ext>
                </a:extLst>
              </p:cNvPr>
              <p:cNvPicPr/>
              <p:nvPr/>
            </p:nvPicPr>
            <p:blipFill>
              <a:blip r:embed="rId32"/>
              <a:stretch>
                <a:fillRect/>
              </a:stretch>
            </p:blipFill>
            <p:spPr>
              <a:xfrm>
                <a:off x="8356404" y="4431533"/>
                <a:ext cx="1727640" cy="747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D94FD6DF-CBA4-47C8-8A8B-477D3B8C5D9F}"/>
                  </a:ext>
                </a:extLst>
              </p14:cNvPr>
              <p14:cNvContentPartPr/>
              <p14:nvPr/>
            </p14:nvContentPartPr>
            <p14:xfrm>
              <a:off x="6083004" y="5125253"/>
              <a:ext cx="235080" cy="20880"/>
            </p14:xfrm>
          </p:contentPart>
        </mc:Choice>
        <mc:Fallback xmlns="">
          <p:pic>
            <p:nvPicPr>
              <p:cNvPr id="28" name="Ink 27">
                <a:extLst>
                  <a:ext uri="{FF2B5EF4-FFF2-40B4-BE49-F238E27FC236}">
                    <a16:creationId xmlns:a16="http://schemas.microsoft.com/office/drawing/2014/main" id="{D94FD6DF-CBA4-47C8-8A8B-477D3B8C5D9F}"/>
                  </a:ext>
                </a:extLst>
              </p:cNvPr>
              <p:cNvPicPr/>
              <p:nvPr/>
            </p:nvPicPr>
            <p:blipFill>
              <a:blip r:embed="rId34"/>
              <a:stretch>
                <a:fillRect/>
              </a:stretch>
            </p:blipFill>
            <p:spPr>
              <a:xfrm>
                <a:off x="6029364" y="5017253"/>
                <a:ext cx="3427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E95BFD09-7FA2-425C-8CE2-5025C3D372DC}"/>
                  </a:ext>
                </a:extLst>
              </p14:cNvPr>
              <p14:cNvContentPartPr/>
              <p14:nvPr/>
            </p14:nvContentPartPr>
            <p14:xfrm>
              <a:off x="7159764" y="5118413"/>
              <a:ext cx="3600" cy="2160"/>
            </p14:xfrm>
          </p:contentPart>
        </mc:Choice>
        <mc:Fallback xmlns="">
          <p:pic>
            <p:nvPicPr>
              <p:cNvPr id="29" name="Ink 28">
                <a:extLst>
                  <a:ext uri="{FF2B5EF4-FFF2-40B4-BE49-F238E27FC236}">
                    <a16:creationId xmlns:a16="http://schemas.microsoft.com/office/drawing/2014/main" id="{E95BFD09-7FA2-425C-8CE2-5025C3D372DC}"/>
                  </a:ext>
                </a:extLst>
              </p:cNvPr>
              <p:cNvPicPr/>
              <p:nvPr/>
            </p:nvPicPr>
            <p:blipFill>
              <a:blip r:embed="rId36"/>
              <a:stretch>
                <a:fillRect/>
              </a:stretch>
            </p:blipFill>
            <p:spPr>
              <a:xfrm>
                <a:off x="7105764" y="5010413"/>
                <a:ext cx="1112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a:extLst>
                  <a:ext uri="{FF2B5EF4-FFF2-40B4-BE49-F238E27FC236}">
                    <a16:creationId xmlns:a16="http://schemas.microsoft.com/office/drawing/2014/main" id="{76372CB4-1D4B-4D55-9992-1F15B4927BDF}"/>
                  </a:ext>
                </a:extLst>
              </p14:cNvPr>
              <p14:cNvContentPartPr/>
              <p14:nvPr/>
            </p14:nvContentPartPr>
            <p14:xfrm>
              <a:off x="7175604" y="5092853"/>
              <a:ext cx="143640" cy="17640"/>
            </p14:xfrm>
          </p:contentPart>
        </mc:Choice>
        <mc:Fallback xmlns="">
          <p:pic>
            <p:nvPicPr>
              <p:cNvPr id="30" name="Ink 29">
                <a:extLst>
                  <a:ext uri="{FF2B5EF4-FFF2-40B4-BE49-F238E27FC236}">
                    <a16:creationId xmlns:a16="http://schemas.microsoft.com/office/drawing/2014/main" id="{76372CB4-1D4B-4D55-9992-1F15B4927BDF}"/>
                  </a:ext>
                </a:extLst>
              </p:cNvPr>
              <p:cNvPicPr/>
              <p:nvPr/>
            </p:nvPicPr>
            <p:blipFill>
              <a:blip r:embed="rId38"/>
              <a:stretch>
                <a:fillRect/>
              </a:stretch>
            </p:blipFill>
            <p:spPr>
              <a:xfrm>
                <a:off x="7121604" y="4985213"/>
                <a:ext cx="2512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5F94325E-DA94-47AF-A66C-3D74952FC718}"/>
                  </a:ext>
                </a:extLst>
              </p14:cNvPr>
              <p14:cNvContentPartPr/>
              <p14:nvPr/>
            </p14:nvContentPartPr>
            <p14:xfrm>
              <a:off x="8169564" y="5100413"/>
              <a:ext cx="161640" cy="20160"/>
            </p14:xfrm>
          </p:contentPart>
        </mc:Choice>
        <mc:Fallback xmlns="">
          <p:pic>
            <p:nvPicPr>
              <p:cNvPr id="31" name="Ink 30">
                <a:extLst>
                  <a:ext uri="{FF2B5EF4-FFF2-40B4-BE49-F238E27FC236}">
                    <a16:creationId xmlns:a16="http://schemas.microsoft.com/office/drawing/2014/main" id="{5F94325E-DA94-47AF-A66C-3D74952FC718}"/>
                  </a:ext>
                </a:extLst>
              </p:cNvPr>
              <p:cNvPicPr/>
              <p:nvPr/>
            </p:nvPicPr>
            <p:blipFill>
              <a:blip r:embed="rId40"/>
              <a:stretch>
                <a:fillRect/>
              </a:stretch>
            </p:blipFill>
            <p:spPr>
              <a:xfrm>
                <a:off x="8115564" y="4992773"/>
                <a:ext cx="2692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a:extLst>
                  <a:ext uri="{FF2B5EF4-FFF2-40B4-BE49-F238E27FC236}">
                    <a16:creationId xmlns:a16="http://schemas.microsoft.com/office/drawing/2014/main" id="{A245C860-B002-403E-9569-1A9C5C016CD2}"/>
                  </a:ext>
                </a:extLst>
              </p14:cNvPr>
              <p14:cNvContentPartPr/>
              <p14:nvPr/>
            </p14:nvContentPartPr>
            <p14:xfrm>
              <a:off x="9158124" y="5121653"/>
              <a:ext cx="231840" cy="9720"/>
            </p14:xfrm>
          </p:contentPart>
        </mc:Choice>
        <mc:Fallback xmlns="">
          <p:pic>
            <p:nvPicPr>
              <p:cNvPr id="32" name="Ink 31">
                <a:extLst>
                  <a:ext uri="{FF2B5EF4-FFF2-40B4-BE49-F238E27FC236}">
                    <a16:creationId xmlns:a16="http://schemas.microsoft.com/office/drawing/2014/main" id="{A245C860-B002-403E-9569-1A9C5C016CD2}"/>
                  </a:ext>
                </a:extLst>
              </p:cNvPr>
              <p:cNvPicPr/>
              <p:nvPr/>
            </p:nvPicPr>
            <p:blipFill>
              <a:blip r:embed="rId42"/>
              <a:stretch>
                <a:fillRect/>
              </a:stretch>
            </p:blipFill>
            <p:spPr>
              <a:xfrm>
                <a:off x="9104124" y="5014013"/>
                <a:ext cx="339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058BA1B7-4397-457D-8044-01BF28620FD7}"/>
                  </a:ext>
                </a:extLst>
              </p14:cNvPr>
              <p14:cNvContentPartPr/>
              <p14:nvPr/>
            </p14:nvContentPartPr>
            <p14:xfrm>
              <a:off x="10081884" y="5118413"/>
              <a:ext cx="227880" cy="16200"/>
            </p14:xfrm>
          </p:contentPart>
        </mc:Choice>
        <mc:Fallback xmlns="">
          <p:pic>
            <p:nvPicPr>
              <p:cNvPr id="33" name="Ink 32">
                <a:extLst>
                  <a:ext uri="{FF2B5EF4-FFF2-40B4-BE49-F238E27FC236}">
                    <a16:creationId xmlns:a16="http://schemas.microsoft.com/office/drawing/2014/main" id="{058BA1B7-4397-457D-8044-01BF28620FD7}"/>
                  </a:ext>
                </a:extLst>
              </p:cNvPr>
              <p:cNvPicPr/>
              <p:nvPr/>
            </p:nvPicPr>
            <p:blipFill>
              <a:blip r:embed="rId44"/>
              <a:stretch>
                <a:fillRect/>
              </a:stretch>
            </p:blipFill>
            <p:spPr>
              <a:xfrm>
                <a:off x="10028244" y="5010413"/>
                <a:ext cx="335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AA813F51-9AAA-4145-81F8-7493715DD7B9}"/>
                  </a:ext>
                </a:extLst>
              </p14:cNvPr>
              <p14:cNvContentPartPr/>
              <p14:nvPr/>
            </p14:nvContentPartPr>
            <p14:xfrm>
              <a:off x="8334804" y="2416253"/>
              <a:ext cx="226440" cy="25200"/>
            </p14:xfrm>
          </p:contentPart>
        </mc:Choice>
        <mc:Fallback xmlns="">
          <p:pic>
            <p:nvPicPr>
              <p:cNvPr id="34" name="Ink 33">
                <a:extLst>
                  <a:ext uri="{FF2B5EF4-FFF2-40B4-BE49-F238E27FC236}">
                    <a16:creationId xmlns:a16="http://schemas.microsoft.com/office/drawing/2014/main" id="{AA813F51-9AAA-4145-81F8-7493715DD7B9}"/>
                  </a:ext>
                </a:extLst>
              </p:cNvPr>
              <p:cNvPicPr/>
              <p:nvPr/>
            </p:nvPicPr>
            <p:blipFill>
              <a:blip r:embed="rId46"/>
              <a:stretch>
                <a:fillRect/>
              </a:stretch>
            </p:blipFill>
            <p:spPr>
              <a:xfrm>
                <a:off x="8280804" y="2308253"/>
                <a:ext cx="334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60089125-C9D3-4D5E-9B9A-5BEDA014BD40}"/>
                  </a:ext>
                </a:extLst>
              </p14:cNvPr>
              <p14:cNvContentPartPr/>
              <p14:nvPr/>
            </p14:nvContentPartPr>
            <p14:xfrm>
              <a:off x="1112484" y="2697053"/>
              <a:ext cx="409320" cy="34560"/>
            </p14:xfrm>
          </p:contentPart>
        </mc:Choice>
        <mc:Fallback xmlns="">
          <p:pic>
            <p:nvPicPr>
              <p:cNvPr id="35" name="Ink 34">
                <a:extLst>
                  <a:ext uri="{FF2B5EF4-FFF2-40B4-BE49-F238E27FC236}">
                    <a16:creationId xmlns:a16="http://schemas.microsoft.com/office/drawing/2014/main" id="{60089125-C9D3-4D5E-9B9A-5BEDA014BD40}"/>
                  </a:ext>
                </a:extLst>
              </p:cNvPr>
              <p:cNvPicPr/>
              <p:nvPr/>
            </p:nvPicPr>
            <p:blipFill>
              <a:blip r:embed="rId48"/>
              <a:stretch>
                <a:fillRect/>
              </a:stretch>
            </p:blipFill>
            <p:spPr>
              <a:xfrm>
                <a:off x="1058484" y="2589413"/>
                <a:ext cx="5169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59742B64-C21F-4433-B94C-8C0BDBB7E8E9}"/>
                  </a:ext>
                </a:extLst>
              </p14:cNvPr>
              <p14:cNvContentPartPr/>
              <p14:nvPr/>
            </p14:nvContentPartPr>
            <p14:xfrm>
              <a:off x="3008244" y="2739173"/>
              <a:ext cx="350280" cy="20880"/>
            </p14:xfrm>
          </p:contentPart>
        </mc:Choice>
        <mc:Fallback xmlns="">
          <p:pic>
            <p:nvPicPr>
              <p:cNvPr id="36" name="Ink 35">
                <a:extLst>
                  <a:ext uri="{FF2B5EF4-FFF2-40B4-BE49-F238E27FC236}">
                    <a16:creationId xmlns:a16="http://schemas.microsoft.com/office/drawing/2014/main" id="{59742B64-C21F-4433-B94C-8C0BDBB7E8E9}"/>
                  </a:ext>
                </a:extLst>
              </p:cNvPr>
              <p:cNvPicPr/>
              <p:nvPr/>
            </p:nvPicPr>
            <p:blipFill>
              <a:blip r:embed="rId50"/>
              <a:stretch>
                <a:fillRect/>
              </a:stretch>
            </p:blipFill>
            <p:spPr>
              <a:xfrm>
                <a:off x="2954244" y="2631533"/>
                <a:ext cx="4579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Ink 36">
                <a:extLst>
                  <a:ext uri="{FF2B5EF4-FFF2-40B4-BE49-F238E27FC236}">
                    <a16:creationId xmlns:a16="http://schemas.microsoft.com/office/drawing/2014/main" id="{6C388820-B747-4AB9-B1DC-EE3BA862553F}"/>
                  </a:ext>
                </a:extLst>
              </p14:cNvPr>
              <p14:cNvContentPartPr/>
              <p14:nvPr/>
            </p14:nvContentPartPr>
            <p14:xfrm>
              <a:off x="3052884" y="2591213"/>
              <a:ext cx="264240" cy="24480"/>
            </p14:xfrm>
          </p:contentPart>
        </mc:Choice>
        <mc:Fallback xmlns="">
          <p:pic>
            <p:nvPicPr>
              <p:cNvPr id="37" name="Ink 36">
                <a:extLst>
                  <a:ext uri="{FF2B5EF4-FFF2-40B4-BE49-F238E27FC236}">
                    <a16:creationId xmlns:a16="http://schemas.microsoft.com/office/drawing/2014/main" id="{6C388820-B747-4AB9-B1DC-EE3BA862553F}"/>
                  </a:ext>
                </a:extLst>
              </p:cNvPr>
              <p:cNvPicPr/>
              <p:nvPr/>
            </p:nvPicPr>
            <p:blipFill>
              <a:blip r:embed="rId52"/>
              <a:stretch>
                <a:fillRect/>
              </a:stretch>
            </p:blipFill>
            <p:spPr>
              <a:xfrm>
                <a:off x="2998884" y="2483213"/>
                <a:ext cx="3718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Ink 37">
                <a:extLst>
                  <a:ext uri="{FF2B5EF4-FFF2-40B4-BE49-F238E27FC236}">
                    <a16:creationId xmlns:a16="http://schemas.microsoft.com/office/drawing/2014/main" id="{30D4D75A-F8D0-4461-8D33-C1EEBA729FFC}"/>
                  </a:ext>
                </a:extLst>
              </p14:cNvPr>
              <p14:cNvContentPartPr/>
              <p14:nvPr/>
            </p14:nvContentPartPr>
            <p14:xfrm>
              <a:off x="3036324" y="2845733"/>
              <a:ext cx="329040" cy="20880"/>
            </p14:xfrm>
          </p:contentPart>
        </mc:Choice>
        <mc:Fallback xmlns="">
          <p:pic>
            <p:nvPicPr>
              <p:cNvPr id="38" name="Ink 37">
                <a:extLst>
                  <a:ext uri="{FF2B5EF4-FFF2-40B4-BE49-F238E27FC236}">
                    <a16:creationId xmlns:a16="http://schemas.microsoft.com/office/drawing/2014/main" id="{30D4D75A-F8D0-4461-8D33-C1EEBA729FFC}"/>
                  </a:ext>
                </a:extLst>
              </p:cNvPr>
              <p:cNvPicPr/>
              <p:nvPr/>
            </p:nvPicPr>
            <p:blipFill>
              <a:blip r:embed="rId54"/>
              <a:stretch>
                <a:fillRect/>
              </a:stretch>
            </p:blipFill>
            <p:spPr>
              <a:xfrm>
                <a:off x="2982684" y="2738093"/>
                <a:ext cx="4366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Ink 38">
                <a:extLst>
                  <a:ext uri="{FF2B5EF4-FFF2-40B4-BE49-F238E27FC236}">
                    <a16:creationId xmlns:a16="http://schemas.microsoft.com/office/drawing/2014/main" id="{CB79EF4A-0B56-4C76-96B0-034A13EF5445}"/>
                  </a:ext>
                </a:extLst>
              </p14:cNvPr>
              <p14:cNvContentPartPr/>
              <p14:nvPr/>
            </p14:nvContentPartPr>
            <p14:xfrm>
              <a:off x="3633924" y="2765813"/>
              <a:ext cx="199800" cy="12960"/>
            </p14:xfrm>
          </p:contentPart>
        </mc:Choice>
        <mc:Fallback xmlns="">
          <p:pic>
            <p:nvPicPr>
              <p:cNvPr id="39" name="Ink 38">
                <a:extLst>
                  <a:ext uri="{FF2B5EF4-FFF2-40B4-BE49-F238E27FC236}">
                    <a16:creationId xmlns:a16="http://schemas.microsoft.com/office/drawing/2014/main" id="{CB79EF4A-0B56-4C76-96B0-034A13EF5445}"/>
                  </a:ext>
                </a:extLst>
              </p:cNvPr>
              <p:cNvPicPr/>
              <p:nvPr/>
            </p:nvPicPr>
            <p:blipFill>
              <a:blip r:embed="rId56"/>
              <a:stretch>
                <a:fillRect/>
              </a:stretch>
            </p:blipFill>
            <p:spPr>
              <a:xfrm>
                <a:off x="3580284" y="2658173"/>
                <a:ext cx="307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Ink 39">
                <a:extLst>
                  <a:ext uri="{FF2B5EF4-FFF2-40B4-BE49-F238E27FC236}">
                    <a16:creationId xmlns:a16="http://schemas.microsoft.com/office/drawing/2014/main" id="{FCC37A0C-485A-45EC-826B-BBFC72FF0076}"/>
                  </a:ext>
                </a:extLst>
              </p14:cNvPr>
              <p14:cNvContentPartPr/>
              <p14:nvPr/>
            </p14:nvContentPartPr>
            <p14:xfrm>
              <a:off x="8135364" y="3630533"/>
              <a:ext cx="208440" cy="57240"/>
            </p14:xfrm>
          </p:contentPart>
        </mc:Choice>
        <mc:Fallback xmlns="">
          <p:pic>
            <p:nvPicPr>
              <p:cNvPr id="40" name="Ink 39">
                <a:extLst>
                  <a:ext uri="{FF2B5EF4-FFF2-40B4-BE49-F238E27FC236}">
                    <a16:creationId xmlns:a16="http://schemas.microsoft.com/office/drawing/2014/main" id="{FCC37A0C-485A-45EC-826B-BBFC72FF0076}"/>
                  </a:ext>
                </a:extLst>
              </p:cNvPr>
              <p:cNvPicPr/>
              <p:nvPr/>
            </p:nvPicPr>
            <p:blipFill>
              <a:blip r:embed="rId58"/>
              <a:stretch>
                <a:fillRect/>
              </a:stretch>
            </p:blipFill>
            <p:spPr>
              <a:xfrm>
                <a:off x="8081364" y="3522893"/>
                <a:ext cx="3160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Ink 41">
                <a:extLst>
                  <a:ext uri="{FF2B5EF4-FFF2-40B4-BE49-F238E27FC236}">
                    <a16:creationId xmlns:a16="http://schemas.microsoft.com/office/drawing/2014/main" id="{7796EC62-6604-44D4-B726-270248142E46}"/>
                  </a:ext>
                </a:extLst>
              </p14:cNvPr>
              <p14:cNvContentPartPr/>
              <p14:nvPr/>
            </p14:nvContentPartPr>
            <p14:xfrm>
              <a:off x="2342244" y="2796413"/>
              <a:ext cx="488520" cy="37440"/>
            </p14:xfrm>
          </p:contentPart>
        </mc:Choice>
        <mc:Fallback xmlns="">
          <p:pic>
            <p:nvPicPr>
              <p:cNvPr id="42" name="Ink 41">
                <a:extLst>
                  <a:ext uri="{FF2B5EF4-FFF2-40B4-BE49-F238E27FC236}">
                    <a16:creationId xmlns:a16="http://schemas.microsoft.com/office/drawing/2014/main" id="{7796EC62-6604-44D4-B726-270248142E46}"/>
                  </a:ext>
                </a:extLst>
              </p:cNvPr>
              <p:cNvPicPr/>
              <p:nvPr/>
            </p:nvPicPr>
            <p:blipFill>
              <a:blip r:embed="rId60"/>
              <a:stretch>
                <a:fillRect/>
              </a:stretch>
            </p:blipFill>
            <p:spPr>
              <a:xfrm>
                <a:off x="2288604" y="2688413"/>
                <a:ext cx="5961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Ink 42">
                <a:extLst>
                  <a:ext uri="{FF2B5EF4-FFF2-40B4-BE49-F238E27FC236}">
                    <a16:creationId xmlns:a16="http://schemas.microsoft.com/office/drawing/2014/main" id="{8DA764D9-E2BB-47AC-AE5B-5D72C379454E}"/>
                  </a:ext>
                </a:extLst>
              </p14:cNvPr>
              <p14:cNvContentPartPr/>
              <p14:nvPr/>
            </p14:nvContentPartPr>
            <p14:xfrm>
              <a:off x="6901284" y="2031053"/>
              <a:ext cx="400320" cy="45000"/>
            </p14:xfrm>
          </p:contentPart>
        </mc:Choice>
        <mc:Fallback xmlns="">
          <p:pic>
            <p:nvPicPr>
              <p:cNvPr id="43" name="Ink 42">
                <a:extLst>
                  <a:ext uri="{FF2B5EF4-FFF2-40B4-BE49-F238E27FC236}">
                    <a16:creationId xmlns:a16="http://schemas.microsoft.com/office/drawing/2014/main" id="{8DA764D9-E2BB-47AC-AE5B-5D72C379454E}"/>
                  </a:ext>
                </a:extLst>
              </p:cNvPr>
              <p:cNvPicPr/>
              <p:nvPr/>
            </p:nvPicPr>
            <p:blipFill>
              <a:blip r:embed="rId62"/>
              <a:stretch>
                <a:fillRect/>
              </a:stretch>
            </p:blipFill>
            <p:spPr>
              <a:xfrm>
                <a:off x="6847284" y="1923053"/>
                <a:ext cx="5079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 43">
                <a:extLst>
                  <a:ext uri="{FF2B5EF4-FFF2-40B4-BE49-F238E27FC236}">
                    <a16:creationId xmlns:a16="http://schemas.microsoft.com/office/drawing/2014/main" id="{D81EF99F-2F83-4E2F-87F3-F19783E8F2E1}"/>
                  </a:ext>
                </a:extLst>
              </p14:cNvPr>
              <p14:cNvContentPartPr/>
              <p14:nvPr/>
            </p14:nvContentPartPr>
            <p14:xfrm>
              <a:off x="7190004" y="1087133"/>
              <a:ext cx="268560" cy="525240"/>
            </p14:xfrm>
          </p:contentPart>
        </mc:Choice>
        <mc:Fallback xmlns="">
          <p:pic>
            <p:nvPicPr>
              <p:cNvPr id="44" name="Ink 43">
                <a:extLst>
                  <a:ext uri="{FF2B5EF4-FFF2-40B4-BE49-F238E27FC236}">
                    <a16:creationId xmlns:a16="http://schemas.microsoft.com/office/drawing/2014/main" id="{D81EF99F-2F83-4E2F-87F3-F19783E8F2E1}"/>
                  </a:ext>
                </a:extLst>
              </p:cNvPr>
              <p:cNvPicPr/>
              <p:nvPr/>
            </p:nvPicPr>
            <p:blipFill>
              <a:blip r:embed="rId64"/>
              <a:stretch>
                <a:fillRect/>
              </a:stretch>
            </p:blipFill>
            <p:spPr>
              <a:xfrm>
                <a:off x="7154364" y="1015133"/>
                <a:ext cx="34020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Ink 44">
                <a:extLst>
                  <a:ext uri="{FF2B5EF4-FFF2-40B4-BE49-F238E27FC236}">
                    <a16:creationId xmlns:a16="http://schemas.microsoft.com/office/drawing/2014/main" id="{7A1D5154-DB2F-49A5-9E25-25E6D770AE59}"/>
                  </a:ext>
                </a:extLst>
              </p14:cNvPr>
              <p14:cNvContentPartPr/>
              <p14:nvPr/>
            </p14:nvContentPartPr>
            <p14:xfrm>
              <a:off x="7274244" y="2868053"/>
              <a:ext cx="346320" cy="1249200"/>
            </p14:xfrm>
          </p:contentPart>
        </mc:Choice>
        <mc:Fallback xmlns="">
          <p:pic>
            <p:nvPicPr>
              <p:cNvPr id="45" name="Ink 44">
                <a:extLst>
                  <a:ext uri="{FF2B5EF4-FFF2-40B4-BE49-F238E27FC236}">
                    <a16:creationId xmlns:a16="http://schemas.microsoft.com/office/drawing/2014/main" id="{7A1D5154-DB2F-49A5-9E25-25E6D770AE59}"/>
                  </a:ext>
                </a:extLst>
              </p:cNvPr>
              <p:cNvPicPr/>
              <p:nvPr/>
            </p:nvPicPr>
            <p:blipFill>
              <a:blip r:embed="rId66"/>
              <a:stretch>
                <a:fillRect/>
              </a:stretch>
            </p:blipFill>
            <p:spPr>
              <a:xfrm>
                <a:off x="7238604" y="2796413"/>
                <a:ext cx="417960" cy="1392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a:extLst>
                  <a:ext uri="{FF2B5EF4-FFF2-40B4-BE49-F238E27FC236}">
                    <a16:creationId xmlns:a16="http://schemas.microsoft.com/office/drawing/2014/main" id="{5895D153-C1E1-4D04-A325-D2892E539FDA}"/>
                  </a:ext>
                </a:extLst>
              </p14:cNvPr>
              <p14:cNvContentPartPr/>
              <p14:nvPr/>
            </p14:nvContentPartPr>
            <p14:xfrm>
              <a:off x="7241844" y="2493293"/>
              <a:ext cx="144360" cy="577800"/>
            </p14:xfrm>
          </p:contentPart>
        </mc:Choice>
        <mc:Fallback xmlns="">
          <p:pic>
            <p:nvPicPr>
              <p:cNvPr id="46" name="Ink 45">
                <a:extLst>
                  <a:ext uri="{FF2B5EF4-FFF2-40B4-BE49-F238E27FC236}">
                    <a16:creationId xmlns:a16="http://schemas.microsoft.com/office/drawing/2014/main" id="{5895D153-C1E1-4D04-A325-D2892E539FDA}"/>
                  </a:ext>
                </a:extLst>
              </p:cNvPr>
              <p:cNvPicPr/>
              <p:nvPr/>
            </p:nvPicPr>
            <p:blipFill>
              <a:blip r:embed="rId68"/>
              <a:stretch>
                <a:fillRect/>
              </a:stretch>
            </p:blipFill>
            <p:spPr>
              <a:xfrm>
                <a:off x="7205844" y="2421293"/>
                <a:ext cx="216000" cy="721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a:extLst>
                  <a:ext uri="{FF2B5EF4-FFF2-40B4-BE49-F238E27FC236}">
                    <a16:creationId xmlns:a16="http://schemas.microsoft.com/office/drawing/2014/main" id="{5799D331-CE6A-4676-AE8A-1FA960C80840}"/>
                  </a:ext>
                </a:extLst>
              </p14:cNvPr>
              <p14:cNvContentPartPr/>
              <p14:nvPr/>
            </p14:nvContentPartPr>
            <p14:xfrm>
              <a:off x="7374684" y="1572053"/>
              <a:ext cx="82800" cy="580320"/>
            </p14:xfrm>
          </p:contentPart>
        </mc:Choice>
        <mc:Fallback xmlns="">
          <p:pic>
            <p:nvPicPr>
              <p:cNvPr id="47" name="Ink 46">
                <a:extLst>
                  <a:ext uri="{FF2B5EF4-FFF2-40B4-BE49-F238E27FC236}">
                    <a16:creationId xmlns:a16="http://schemas.microsoft.com/office/drawing/2014/main" id="{5799D331-CE6A-4676-AE8A-1FA960C80840}"/>
                  </a:ext>
                </a:extLst>
              </p:cNvPr>
              <p:cNvPicPr/>
              <p:nvPr/>
            </p:nvPicPr>
            <p:blipFill>
              <a:blip r:embed="rId70"/>
              <a:stretch>
                <a:fillRect/>
              </a:stretch>
            </p:blipFill>
            <p:spPr>
              <a:xfrm>
                <a:off x="7339044" y="1500413"/>
                <a:ext cx="154440" cy="723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a:extLst>
                  <a:ext uri="{FF2B5EF4-FFF2-40B4-BE49-F238E27FC236}">
                    <a16:creationId xmlns:a16="http://schemas.microsoft.com/office/drawing/2014/main" id="{612BE5B7-527A-470A-9578-67B66EFCF820}"/>
                  </a:ext>
                </a:extLst>
              </p14:cNvPr>
              <p14:cNvContentPartPr/>
              <p14:nvPr/>
            </p14:nvContentPartPr>
            <p14:xfrm>
              <a:off x="3834804" y="2842493"/>
              <a:ext cx="360" cy="360"/>
            </p14:xfrm>
          </p:contentPart>
        </mc:Choice>
        <mc:Fallback xmlns="">
          <p:pic>
            <p:nvPicPr>
              <p:cNvPr id="48" name="Ink 47">
                <a:extLst>
                  <a:ext uri="{FF2B5EF4-FFF2-40B4-BE49-F238E27FC236}">
                    <a16:creationId xmlns:a16="http://schemas.microsoft.com/office/drawing/2014/main" id="{612BE5B7-527A-470A-9578-67B66EFCF820}"/>
                  </a:ext>
                </a:extLst>
              </p:cNvPr>
              <p:cNvPicPr/>
              <p:nvPr/>
            </p:nvPicPr>
            <p:blipFill>
              <a:blip r:embed="rId72"/>
              <a:stretch>
                <a:fillRect/>
              </a:stretch>
            </p:blipFill>
            <p:spPr>
              <a:xfrm>
                <a:off x="3826164" y="283385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 48">
                <a:extLst>
                  <a:ext uri="{FF2B5EF4-FFF2-40B4-BE49-F238E27FC236}">
                    <a16:creationId xmlns:a16="http://schemas.microsoft.com/office/drawing/2014/main" id="{CAF46F1B-2F96-4B44-A49F-B33124F8B73D}"/>
                  </a:ext>
                </a:extLst>
              </p14:cNvPr>
              <p14:cNvContentPartPr/>
              <p14:nvPr/>
            </p14:nvContentPartPr>
            <p14:xfrm>
              <a:off x="3812484" y="2804333"/>
              <a:ext cx="84240" cy="20880"/>
            </p14:xfrm>
          </p:contentPart>
        </mc:Choice>
        <mc:Fallback xmlns="">
          <p:pic>
            <p:nvPicPr>
              <p:cNvPr id="49" name="Ink 48">
                <a:extLst>
                  <a:ext uri="{FF2B5EF4-FFF2-40B4-BE49-F238E27FC236}">
                    <a16:creationId xmlns:a16="http://schemas.microsoft.com/office/drawing/2014/main" id="{CAF46F1B-2F96-4B44-A49F-B33124F8B73D}"/>
                  </a:ext>
                </a:extLst>
              </p:cNvPr>
              <p:cNvPicPr/>
              <p:nvPr/>
            </p:nvPicPr>
            <p:blipFill>
              <a:blip r:embed="rId74"/>
              <a:stretch>
                <a:fillRect/>
              </a:stretch>
            </p:blipFill>
            <p:spPr>
              <a:xfrm>
                <a:off x="3803484" y="2795693"/>
                <a:ext cx="101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 49">
                <a:extLst>
                  <a:ext uri="{FF2B5EF4-FFF2-40B4-BE49-F238E27FC236}">
                    <a16:creationId xmlns:a16="http://schemas.microsoft.com/office/drawing/2014/main" id="{1FFE1FFE-4EB8-46CC-B7A8-26FC33A54C87}"/>
                  </a:ext>
                </a:extLst>
              </p14:cNvPr>
              <p14:cNvContentPartPr/>
              <p14:nvPr/>
            </p14:nvContentPartPr>
            <p14:xfrm>
              <a:off x="3951444" y="2739173"/>
              <a:ext cx="97560" cy="143640"/>
            </p14:xfrm>
          </p:contentPart>
        </mc:Choice>
        <mc:Fallback xmlns="">
          <p:pic>
            <p:nvPicPr>
              <p:cNvPr id="50" name="Ink 49">
                <a:extLst>
                  <a:ext uri="{FF2B5EF4-FFF2-40B4-BE49-F238E27FC236}">
                    <a16:creationId xmlns:a16="http://schemas.microsoft.com/office/drawing/2014/main" id="{1FFE1FFE-4EB8-46CC-B7A8-26FC33A54C87}"/>
                  </a:ext>
                </a:extLst>
              </p:cNvPr>
              <p:cNvPicPr/>
              <p:nvPr/>
            </p:nvPicPr>
            <p:blipFill>
              <a:blip r:embed="rId76"/>
              <a:stretch>
                <a:fillRect/>
              </a:stretch>
            </p:blipFill>
            <p:spPr>
              <a:xfrm>
                <a:off x="3942804" y="2730533"/>
                <a:ext cx="115200" cy="161280"/>
              </a:xfrm>
              <a:prstGeom prst="rect">
                <a:avLst/>
              </a:prstGeom>
            </p:spPr>
          </p:pic>
        </mc:Fallback>
      </mc:AlternateContent>
    </p:spTree>
    <p:extLst>
      <p:ext uri="{BB962C8B-B14F-4D97-AF65-F5344CB8AC3E}">
        <p14:creationId xmlns:p14="http://schemas.microsoft.com/office/powerpoint/2010/main" val="2455425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Nov 2</a:t>
            </a:r>
          </a:p>
        </p:txBody>
      </p:sp>
      <p:sp>
        <p:nvSpPr>
          <p:cNvPr id="3" name="Content Placeholder 2"/>
          <p:cNvSpPr>
            <a:spLocks noGrp="1"/>
          </p:cNvSpPr>
          <p:nvPr>
            <p:ph idx="1"/>
          </p:nvPr>
        </p:nvSpPr>
        <p:spPr/>
        <p:txBody>
          <a:bodyPr>
            <a:normAutofit/>
          </a:bodyPr>
          <a:lstStyle/>
          <a:p>
            <a:r>
              <a:rPr lang="en-US" sz="3600" dirty="0"/>
              <a:t>Encoder Decoder  </a:t>
            </a:r>
          </a:p>
          <a:p>
            <a:r>
              <a:rPr lang="en-US" sz="3600" dirty="0"/>
              <a:t>Attention</a:t>
            </a:r>
          </a:p>
          <a:p>
            <a:r>
              <a:rPr lang="en-US" sz="3600" b="1" dirty="0"/>
              <a:t>Transformers</a:t>
            </a:r>
            <a:r>
              <a:rPr lang="en-US" sz="3600" dirty="0"/>
              <a:t> (self-attention)</a:t>
            </a:r>
          </a:p>
          <a:p>
            <a:r>
              <a:rPr lang="en-US" sz="3600" dirty="0"/>
              <a:t>Intro to Pragmatics (time permitting)</a:t>
            </a:r>
            <a:endParaRPr lang="en-CA" sz="3600" dirty="0"/>
          </a:p>
        </p:txBody>
      </p:sp>
      <p:sp>
        <p:nvSpPr>
          <p:cNvPr id="5" name="Date Placeholder 4"/>
          <p:cNvSpPr>
            <a:spLocks noGrp="1"/>
          </p:cNvSpPr>
          <p:nvPr>
            <p:ph type="dt" sz="half" idx="10"/>
          </p:nvPr>
        </p:nvSpPr>
        <p:spPr/>
        <p:txBody>
          <a:bodyPr/>
          <a:lstStyle/>
          <a:p>
            <a:fld id="{D07053D4-4CAB-45B3-841B-BA1FFB03BF6F}" type="datetime1">
              <a:rPr lang="en-US" smtClean="0"/>
              <a:t>11/2/2021</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28</a:t>
            </a:fld>
            <a:endParaRPr lang="en-CA"/>
          </a:p>
        </p:txBody>
      </p:sp>
    </p:spTree>
    <p:extLst>
      <p:ext uri="{BB962C8B-B14F-4D97-AF65-F5344CB8AC3E}">
        <p14:creationId xmlns:p14="http://schemas.microsoft.com/office/powerpoint/2010/main" val="2016676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3950-39E8-4511-A0A9-78488F637A28}"/>
              </a:ext>
            </a:extLst>
          </p:cNvPr>
          <p:cNvSpPr>
            <a:spLocks noGrp="1"/>
          </p:cNvSpPr>
          <p:nvPr>
            <p:ph type="title"/>
          </p:nvPr>
        </p:nvSpPr>
        <p:spPr/>
        <p:txBody>
          <a:bodyPr/>
          <a:lstStyle/>
          <a:p>
            <a:r>
              <a:rPr lang="en-CA" dirty="0"/>
              <a:t>Transformers (Attention is all you need 2017)</a:t>
            </a:r>
          </a:p>
        </p:txBody>
      </p:sp>
      <p:sp>
        <p:nvSpPr>
          <p:cNvPr id="3" name="Content Placeholder 2">
            <a:extLst>
              <a:ext uri="{FF2B5EF4-FFF2-40B4-BE49-F238E27FC236}">
                <a16:creationId xmlns:a16="http://schemas.microsoft.com/office/drawing/2014/main" id="{9E13F6FF-30FD-4895-B062-B019D076A564}"/>
              </a:ext>
            </a:extLst>
          </p:cNvPr>
          <p:cNvSpPr>
            <a:spLocks noGrp="1"/>
          </p:cNvSpPr>
          <p:nvPr>
            <p:ph idx="1"/>
          </p:nvPr>
        </p:nvSpPr>
        <p:spPr/>
        <p:txBody>
          <a:bodyPr>
            <a:normAutofit lnSpcReduction="10000"/>
          </a:bodyPr>
          <a:lstStyle/>
          <a:p>
            <a:r>
              <a:rPr lang="en-CA" sz="3600" b="1" dirty="0"/>
              <a:t>Just an introduction: </a:t>
            </a:r>
            <a:r>
              <a:rPr lang="en-CA" sz="3200" dirty="0"/>
              <a:t>These are two valuable resources to learn more </a:t>
            </a:r>
            <a:r>
              <a:rPr lang="en-CA" sz="3200"/>
              <a:t>details on the </a:t>
            </a:r>
            <a:r>
              <a:rPr lang="en-CA" sz="3200" dirty="0"/>
              <a:t>architecture and implementation</a:t>
            </a:r>
          </a:p>
          <a:p>
            <a:r>
              <a:rPr lang="en-CA" sz="3200" dirty="0"/>
              <a:t>Also Assignment 4 will help you learn more about Transformers</a:t>
            </a:r>
            <a:endParaRPr lang="en-CA" sz="3200" dirty="0">
              <a:hlinkClick r:id="rId2"/>
            </a:endParaRPr>
          </a:p>
          <a:p>
            <a:endParaRPr lang="en-CA" dirty="0">
              <a:hlinkClick r:id="rId2"/>
            </a:endParaRPr>
          </a:p>
          <a:p>
            <a:r>
              <a:rPr lang="en-CA" dirty="0">
                <a:hlinkClick r:id="rId2"/>
              </a:rPr>
              <a:t>http://nlp.seas.harvard.edu/2018/04/03/attention.html</a:t>
            </a:r>
            <a:endParaRPr lang="en-CA" dirty="0"/>
          </a:p>
          <a:p>
            <a:endParaRPr lang="en-CA" dirty="0"/>
          </a:p>
          <a:p>
            <a:r>
              <a:rPr lang="en-CA" dirty="0">
                <a:hlinkClick r:id="rId3"/>
              </a:rPr>
              <a:t>https://jalammar.github.io/illustrated-transformer/</a:t>
            </a:r>
            <a:r>
              <a:rPr lang="en-CA" dirty="0"/>
              <a:t> (slides come from this source)</a:t>
            </a:r>
          </a:p>
        </p:txBody>
      </p:sp>
    </p:spTree>
    <p:extLst>
      <p:ext uri="{BB962C8B-B14F-4D97-AF65-F5344CB8AC3E}">
        <p14:creationId xmlns:p14="http://schemas.microsoft.com/office/powerpoint/2010/main" val="3420736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146-D66D-4BD5-9224-F7B3FBEC0610}"/>
              </a:ext>
            </a:extLst>
          </p:cNvPr>
          <p:cNvSpPr>
            <a:spLocks noGrp="1"/>
          </p:cNvSpPr>
          <p:nvPr>
            <p:ph type="title"/>
          </p:nvPr>
        </p:nvSpPr>
        <p:spPr>
          <a:xfrm>
            <a:off x="662587" y="185169"/>
            <a:ext cx="10515600" cy="1325563"/>
          </a:xfrm>
        </p:spPr>
        <p:txBody>
          <a:bodyPr/>
          <a:lstStyle/>
          <a:p>
            <a:r>
              <a:rPr lang="en-CA" dirty="0"/>
              <a:t>Encoder-Decoder</a:t>
            </a:r>
          </a:p>
        </p:txBody>
      </p:sp>
      <p:sp>
        <p:nvSpPr>
          <p:cNvPr id="3" name="Content Placeholder 2">
            <a:extLst>
              <a:ext uri="{FF2B5EF4-FFF2-40B4-BE49-F238E27FC236}">
                <a16:creationId xmlns:a16="http://schemas.microsoft.com/office/drawing/2014/main" id="{0420B0D2-6E8E-4B0A-AE3B-3C32D8A72619}"/>
              </a:ext>
            </a:extLst>
          </p:cNvPr>
          <p:cNvSpPr>
            <a:spLocks noGrp="1"/>
          </p:cNvSpPr>
          <p:nvPr>
            <p:ph idx="1"/>
          </p:nvPr>
        </p:nvSpPr>
        <p:spPr>
          <a:xfrm>
            <a:off x="583863" y="1510732"/>
            <a:ext cx="6665594" cy="1093189"/>
          </a:xfrm>
        </p:spPr>
        <p:txBody>
          <a:bodyPr>
            <a:normAutofit/>
          </a:bodyPr>
          <a:lstStyle/>
          <a:p>
            <a:r>
              <a:rPr lang="en-CA" b="1" dirty="0"/>
              <a:t>RNN:</a:t>
            </a:r>
            <a:r>
              <a:rPr lang="en-CA" dirty="0"/>
              <a:t> </a:t>
            </a:r>
            <a:r>
              <a:rPr lang="en-US" dirty="0"/>
              <a:t>input sequence is transformed into output sequence in a one-to-one fashion.</a:t>
            </a:r>
          </a:p>
          <a:p>
            <a:endParaRPr lang="en-US" dirty="0"/>
          </a:p>
          <a:p>
            <a:endParaRPr lang="en-CA" dirty="0"/>
          </a:p>
        </p:txBody>
      </p:sp>
      <p:pic>
        <p:nvPicPr>
          <p:cNvPr id="5" name="Picture 4">
            <a:extLst>
              <a:ext uri="{FF2B5EF4-FFF2-40B4-BE49-F238E27FC236}">
                <a16:creationId xmlns:a16="http://schemas.microsoft.com/office/drawing/2014/main" id="{D2D65582-4FA0-4312-9E3E-FA75108DFCE5}"/>
              </a:ext>
            </a:extLst>
          </p:cNvPr>
          <p:cNvPicPr>
            <a:picLocks noChangeAspect="1"/>
          </p:cNvPicPr>
          <p:nvPr/>
        </p:nvPicPr>
        <p:blipFill rotWithShape="1">
          <a:blip r:embed="rId3"/>
          <a:srcRect r="1443" b="19822"/>
          <a:stretch/>
        </p:blipFill>
        <p:spPr>
          <a:xfrm>
            <a:off x="6813452" y="185169"/>
            <a:ext cx="5294396" cy="2642810"/>
          </a:xfrm>
          <a:prstGeom prst="rect">
            <a:avLst/>
          </a:prstGeom>
        </p:spPr>
      </p:pic>
      <p:sp>
        <p:nvSpPr>
          <p:cNvPr id="6" name="Content Placeholder 2">
            <a:extLst>
              <a:ext uri="{FF2B5EF4-FFF2-40B4-BE49-F238E27FC236}">
                <a16:creationId xmlns:a16="http://schemas.microsoft.com/office/drawing/2014/main" id="{775CCDEE-8036-4C20-A92C-95FB5D33C8B1}"/>
              </a:ext>
            </a:extLst>
          </p:cNvPr>
          <p:cNvSpPr txBox="1">
            <a:spLocks/>
          </p:cNvSpPr>
          <p:nvPr/>
        </p:nvSpPr>
        <p:spPr>
          <a:xfrm>
            <a:off x="321579" y="2827979"/>
            <a:ext cx="9746031" cy="3894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b="1" dirty="0"/>
              <a:t>Goal: </a:t>
            </a:r>
            <a:r>
              <a:rPr lang="en-US" dirty="0"/>
              <a:t>Develop an architecture capable of generating </a:t>
            </a:r>
            <a:r>
              <a:rPr lang="en-US" i="1" dirty="0"/>
              <a:t>contextually appropriate</a:t>
            </a:r>
            <a:r>
              <a:rPr lang="en-US" dirty="0"/>
              <a:t>, </a:t>
            </a:r>
            <a:r>
              <a:rPr lang="en-US" i="1" dirty="0"/>
              <a:t>arbitrary length</a:t>
            </a:r>
            <a:r>
              <a:rPr lang="en-US" dirty="0"/>
              <a:t>, output sequences</a:t>
            </a:r>
          </a:p>
          <a:p>
            <a:r>
              <a:rPr lang="en-US" b="1" dirty="0"/>
              <a:t>Applications</a:t>
            </a:r>
            <a:r>
              <a:rPr lang="en-US" dirty="0"/>
              <a:t>: </a:t>
            </a:r>
          </a:p>
          <a:p>
            <a:pPr lvl="1"/>
            <a:r>
              <a:rPr lang="en-US" sz="2800" dirty="0"/>
              <a:t>Machine translation, </a:t>
            </a:r>
          </a:p>
          <a:p>
            <a:pPr lvl="1"/>
            <a:r>
              <a:rPr lang="en-US" sz="2800" dirty="0"/>
              <a:t>Summarization, </a:t>
            </a:r>
          </a:p>
          <a:p>
            <a:pPr lvl="1"/>
            <a:r>
              <a:rPr lang="en-US" sz="2800" dirty="0"/>
              <a:t>Question answering,</a:t>
            </a:r>
          </a:p>
          <a:p>
            <a:pPr lvl="1"/>
            <a:r>
              <a:rPr lang="en-US" sz="2800" dirty="0"/>
              <a:t>Dialogue modeling.</a:t>
            </a:r>
            <a:endParaRPr lang="en-CA" sz="2800" dirty="0"/>
          </a:p>
        </p:txBody>
      </p:sp>
    </p:spTree>
    <p:extLst>
      <p:ext uri="{BB962C8B-B14F-4D97-AF65-F5344CB8AC3E}">
        <p14:creationId xmlns:p14="http://schemas.microsoft.com/office/powerpoint/2010/main" val="622326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86958E-CEDD-4B8C-83AC-C38B045C6A74}"/>
              </a:ext>
            </a:extLst>
          </p:cNvPr>
          <p:cNvSpPr>
            <a:spLocks noGrp="1"/>
          </p:cNvSpPr>
          <p:nvPr>
            <p:ph idx="1"/>
          </p:nvPr>
        </p:nvSpPr>
        <p:spPr>
          <a:xfrm>
            <a:off x="234141" y="1592868"/>
            <a:ext cx="2292927" cy="3793779"/>
          </a:xfrm>
        </p:spPr>
        <p:txBody>
          <a:bodyPr/>
          <a:lstStyle/>
          <a:p>
            <a:r>
              <a:rPr lang="en-CA" dirty="0"/>
              <a:t>We will mainly look at the ENCODER(s) part in detail</a:t>
            </a:r>
          </a:p>
        </p:txBody>
      </p:sp>
      <p:pic>
        <p:nvPicPr>
          <p:cNvPr id="4" name="Picture 3">
            <a:extLst>
              <a:ext uri="{FF2B5EF4-FFF2-40B4-BE49-F238E27FC236}">
                <a16:creationId xmlns:a16="http://schemas.microsoft.com/office/drawing/2014/main" id="{6D4ABE2E-120B-4303-87F6-9FB8D80A0CFF}"/>
              </a:ext>
            </a:extLst>
          </p:cNvPr>
          <p:cNvPicPr>
            <a:picLocks noChangeAspect="1"/>
          </p:cNvPicPr>
          <p:nvPr/>
        </p:nvPicPr>
        <p:blipFill>
          <a:blip r:embed="rId2"/>
          <a:stretch>
            <a:fillRect/>
          </a:stretch>
        </p:blipFill>
        <p:spPr>
          <a:xfrm>
            <a:off x="2611334" y="374510"/>
            <a:ext cx="9307351" cy="6290162"/>
          </a:xfrm>
          <a:prstGeom prst="rect">
            <a:avLst/>
          </a:prstGeom>
        </p:spPr>
      </p:pic>
      <p:sp>
        <p:nvSpPr>
          <p:cNvPr id="2" name="Title 1">
            <a:extLst>
              <a:ext uri="{FF2B5EF4-FFF2-40B4-BE49-F238E27FC236}">
                <a16:creationId xmlns:a16="http://schemas.microsoft.com/office/drawing/2014/main" id="{F29F8D2D-09FC-4F13-8273-74C65ABECB35}"/>
              </a:ext>
            </a:extLst>
          </p:cNvPr>
          <p:cNvSpPr>
            <a:spLocks noGrp="1"/>
          </p:cNvSpPr>
          <p:nvPr>
            <p:ph type="title"/>
          </p:nvPr>
        </p:nvSpPr>
        <p:spPr>
          <a:xfrm>
            <a:off x="47096" y="-86265"/>
            <a:ext cx="10515600" cy="1325563"/>
          </a:xfrm>
        </p:spPr>
        <p:txBody>
          <a:bodyPr/>
          <a:lstStyle/>
          <a:p>
            <a:r>
              <a:rPr lang="en-CA" dirty="0"/>
              <a:t>High-level architecture</a:t>
            </a:r>
          </a:p>
        </p:txBody>
      </p:sp>
    </p:spTree>
    <p:extLst>
      <p:ext uri="{BB962C8B-B14F-4D97-AF65-F5344CB8AC3E}">
        <p14:creationId xmlns:p14="http://schemas.microsoft.com/office/powerpoint/2010/main" val="139685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EEB19E-27D7-467A-A9D4-18B4AE7D80C1}"/>
              </a:ext>
            </a:extLst>
          </p:cNvPr>
          <p:cNvSpPr>
            <a:spLocks noGrp="1"/>
          </p:cNvSpPr>
          <p:nvPr>
            <p:ph idx="1"/>
          </p:nvPr>
        </p:nvSpPr>
        <p:spPr>
          <a:xfrm>
            <a:off x="278477" y="387890"/>
            <a:ext cx="6382789" cy="1455131"/>
          </a:xfrm>
        </p:spPr>
        <p:txBody>
          <a:bodyPr/>
          <a:lstStyle/>
          <a:p>
            <a:pPr marL="0" indent="0">
              <a:buNone/>
            </a:pPr>
            <a:r>
              <a:rPr lang="en-US" dirty="0"/>
              <a:t>The </a:t>
            </a:r>
            <a:r>
              <a:rPr lang="en-US" b="1" dirty="0"/>
              <a:t>encoders</a:t>
            </a:r>
            <a:r>
              <a:rPr lang="en-US" dirty="0"/>
              <a:t> are </a:t>
            </a:r>
            <a:r>
              <a:rPr lang="en-US" b="1" dirty="0"/>
              <a:t>all identical in structure </a:t>
            </a:r>
            <a:r>
              <a:rPr lang="en-US" dirty="0"/>
              <a:t>(yet they do not share weights). Each one is broken down into two sub-layers</a:t>
            </a:r>
            <a:endParaRPr lang="en-CA" dirty="0"/>
          </a:p>
        </p:txBody>
      </p:sp>
      <p:pic>
        <p:nvPicPr>
          <p:cNvPr id="4" name="Picture 3">
            <a:extLst>
              <a:ext uri="{FF2B5EF4-FFF2-40B4-BE49-F238E27FC236}">
                <a16:creationId xmlns:a16="http://schemas.microsoft.com/office/drawing/2014/main" id="{E8B2B0ED-153F-4F25-A10C-83D029AC10EA}"/>
              </a:ext>
            </a:extLst>
          </p:cNvPr>
          <p:cNvPicPr>
            <a:picLocks noChangeAspect="1"/>
          </p:cNvPicPr>
          <p:nvPr/>
        </p:nvPicPr>
        <p:blipFill>
          <a:blip r:embed="rId2"/>
          <a:stretch>
            <a:fillRect/>
          </a:stretch>
        </p:blipFill>
        <p:spPr>
          <a:xfrm>
            <a:off x="0" y="2776450"/>
            <a:ext cx="7551387" cy="3385801"/>
          </a:xfrm>
          <a:prstGeom prst="rect">
            <a:avLst/>
          </a:prstGeom>
        </p:spPr>
      </p:pic>
      <p:pic>
        <p:nvPicPr>
          <p:cNvPr id="5" name="Picture 4">
            <a:extLst>
              <a:ext uri="{FF2B5EF4-FFF2-40B4-BE49-F238E27FC236}">
                <a16:creationId xmlns:a16="http://schemas.microsoft.com/office/drawing/2014/main" id="{0F52C837-E996-42EC-B326-868303F54970}"/>
              </a:ext>
            </a:extLst>
          </p:cNvPr>
          <p:cNvPicPr>
            <a:picLocks noChangeAspect="1"/>
          </p:cNvPicPr>
          <p:nvPr/>
        </p:nvPicPr>
        <p:blipFill>
          <a:blip r:embed="rId3"/>
          <a:stretch>
            <a:fillRect/>
          </a:stretch>
        </p:blipFill>
        <p:spPr>
          <a:xfrm>
            <a:off x="8114361" y="177338"/>
            <a:ext cx="3932864" cy="2657937"/>
          </a:xfrm>
          <a:prstGeom prst="rect">
            <a:avLst/>
          </a:prstGeom>
        </p:spPr>
      </p:pic>
      <p:cxnSp>
        <p:nvCxnSpPr>
          <p:cNvPr id="7" name="Straight Connector 6">
            <a:extLst>
              <a:ext uri="{FF2B5EF4-FFF2-40B4-BE49-F238E27FC236}">
                <a16:creationId xmlns:a16="http://schemas.microsoft.com/office/drawing/2014/main" id="{496821E6-B8A3-462D-90FE-6B94DF6184E5}"/>
              </a:ext>
            </a:extLst>
          </p:cNvPr>
          <p:cNvCxnSpPr/>
          <p:nvPr/>
        </p:nvCxnSpPr>
        <p:spPr>
          <a:xfrm flipH="1">
            <a:off x="349135" y="2211185"/>
            <a:ext cx="8019010" cy="93102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D222DA-30F3-4D9B-8543-E89DF96DAB89}"/>
              </a:ext>
            </a:extLst>
          </p:cNvPr>
          <p:cNvCxnSpPr>
            <a:cxnSpLocks/>
          </p:cNvCxnSpPr>
          <p:nvPr/>
        </p:nvCxnSpPr>
        <p:spPr>
          <a:xfrm flipH="1">
            <a:off x="7015942" y="2369762"/>
            <a:ext cx="2535381" cy="32884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1968FAE-533D-487E-8BEB-B00230E8C140}"/>
              </a:ext>
            </a:extLst>
          </p:cNvPr>
          <p:cNvSpPr txBox="1">
            <a:spLocks/>
          </p:cNvSpPr>
          <p:nvPr/>
        </p:nvSpPr>
        <p:spPr>
          <a:xfrm>
            <a:off x="7042957" y="4895503"/>
            <a:ext cx="5016731" cy="1484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2"/>
                </a:solidFill>
              </a:rPr>
              <a:t>helps the encoder look at other words in the input sentence as it encodes a specific word</a:t>
            </a:r>
            <a:r>
              <a:rPr lang="en-US" dirty="0"/>
              <a:t>.</a:t>
            </a:r>
            <a:endParaRPr lang="en-CA" dirty="0"/>
          </a:p>
        </p:txBody>
      </p:sp>
      <p:sp>
        <p:nvSpPr>
          <p:cNvPr id="11" name="Content Placeholder 2">
            <a:extLst>
              <a:ext uri="{FF2B5EF4-FFF2-40B4-BE49-F238E27FC236}">
                <a16:creationId xmlns:a16="http://schemas.microsoft.com/office/drawing/2014/main" id="{AD4EE4C8-3B23-474A-B34C-0EBC936B7F42}"/>
              </a:ext>
            </a:extLst>
          </p:cNvPr>
          <p:cNvSpPr txBox="1">
            <a:spLocks/>
          </p:cNvSpPr>
          <p:nvPr/>
        </p:nvSpPr>
        <p:spPr>
          <a:xfrm>
            <a:off x="7175269" y="2993852"/>
            <a:ext cx="5016731" cy="14841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1">
                    <a:lumMod val="60000"/>
                    <a:lumOff val="40000"/>
                  </a:schemeClr>
                </a:solidFill>
              </a:rPr>
              <a:t>outputs of the self-attention are fed to a feed-forward neural network. The exact same one is independently applied to each position.</a:t>
            </a:r>
            <a:endParaRPr lang="en-CA" dirty="0">
              <a:solidFill>
                <a:schemeClr val="accent1">
                  <a:lumMod val="60000"/>
                  <a:lumOff val="40000"/>
                </a:schemeClr>
              </a:solidFill>
            </a:endParaRPr>
          </a:p>
        </p:txBody>
      </p:sp>
    </p:spTree>
    <p:extLst>
      <p:ext uri="{BB962C8B-B14F-4D97-AF65-F5344CB8AC3E}">
        <p14:creationId xmlns:p14="http://schemas.microsoft.com/office/powerpoint/2010/main" val="2169799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C49926-6296-4043-B75A-784E5906665B}"/>
              </a:ext>
            </a:extLst>
          </p:cNvPr>
          <p:cNvSpPr>
            <a:spLocks noGrp="1"/>
          </p:cNvSpPr>
          <p:nvPr>
            <p:ph idx="1"/>
          </p:nvPr>
        </p:nvSpPr>
        <p:spPr>
          <a:xfrm>
            <a:off x="78972" y="199467"/>
            <a:ext cx="3351414" cy="5275849"/>
          </a:xfrm>
        </p:spPr>
        <p:txBody>
          <a:bodyPr>
            <a:normAutofit fontScale="92500" lnSpcReduction="10000"/>
          </a:bodyPr>
          <a:lstStyle/>
          <a:p>
            <a:pPr marL="0" indent="0">
              <a:buNone/>
            </a:pPr>
            <a:r>
              <a:rPr lang="en-US" b="1" dirty="0"/>
              <a:t>Key property of Transformer</a:t>
            </a:r>
            <a:r>
              <a:rPr lang="en-US" dirty="0"/>
              <a:t>: word in each position flows through its own path in the encoder. </a:t>
            </a:r>
          </a:p>
          <a:p>
            <a:r>
              <a:rPr lang="en-US" dirty="0"/>
              <a:t>There are dependencies between these paths in the self-attention layer. </a:t>
            </a:r>
          </a:p>
          <a:p>
            <a:r>
              <a:rPr lang="en-US" dirty="0"/>
              <a:t>Feed-forward layer does not have those dependencies =&gt; various paths can be executed in parallel !</a:t>
            </a:r>
            <a:endParaRPr lang="en-CA" dirty="0"/>
          </a:p>
        </p:txBody>
      </p:sp>
      <p:pic>
        <p:nvPicPr>
          <p:cNvPr id="4" name="Picture 3">
            <a:extLst>
              <a:ext uri="{FF2B5EF4-FFF2-40B4-BE49-F238E27FC236}">
                <a16:creationId xmlns:a16="http://schemas.microsoft.com/office/drawing/2014/main" id="{48177DBC-B362-4DF1-B04E-C19B9C0234C1}"/>
              </a:ext>
            </a:extLst>
          </p:cNvPr>
          <p:cNvPicPr>
            <a:picLocks noChangeAspect="1"/>
          </p:cNvPicPr>
          <p:nvPr/>
        </p:nvPicPr>
        <p:blipFill>
          <a:blip r:embed="rId3"/>
          <a:stretch>
            <a:fillRect/>
          </a:stretch>
        </p:blipFill>
        <p:spPr>
          <a:xfrm>
            <a:off x="3492616" y="773814"/>
            <a:ext cx="8561163" cy="5518919"/>
          </a:xfrm>
          <a:prstGeom prst="rect">
            <a:avLst/>
          </a:prstGeom>
        </p:spPr>
      </p:pic>
      <p:sp>
        <p:nvSpPr>
          <p:cNvPr id="5" name="TextBox 4">
            <a:extLst>
              <a:ext uri="{FF2B5EF4-FFF2-40B4-BE49-F238E27FC236}">
                <a16:creationId xmlns:a16="http://schemas.microsoft.com/office/drawing/2014/main" id="{CDB1D9F6-51EF-40D1-A812-F03B7A98DB63}"/>
              </a:ext>
            </a:extLst>
          </p:cNvPr>
          <p:cNvSpPr txBox="1"/>
          <p:nvPr/>
        </p:nvSpPr>
        <p:spPr>
          <a:xfrm>
            <a:off x="6705597" y="6292733"/>
            <a:ext cx="2135200" cy="400110"/>
          </a:xfrm>
          <a:prstGeom prst="rect">
            <a:avLst/>
          </a:prstGeom>
          <a:noFill/>
        </p:spPr>
        <p:txBody>
          <a:bodyPr wrap="none" rtlCol="0">
            <a:spAutoFit/>
          </a:bodyPr>
          <a:lstStyle/>
          <a:p>
            <a:r>
              <a:rPr lang="en-CA" sz="2000" b="1" dirty="0"/>
              <a:t>Word embeddings</a:t>
            </a:r>
          </a:p>
        </p:txBody>
      </p:sp>
    </p:spTree>
    <p:extLst>
      <p:ext uri="{BB962C8B-B14F-4D97-AF65-F5344CB8AC3E}">
        <p14:creationId xmlns:p14="http://schemas.microsoft.com/office/powerpoint/2010/main" val="2336478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7A6150-71DD-4683-9D78-60D6D1BB8F64}"/>
              </a:ext>
            </a:extLst>
          </p:cNvPr>
          <p:cNvPicPr>
            <a:picLocks noChangeAspect="1"/>
          </p:cNvPicPr>
          <p:nvPr/>
        </p:nvPicPr>
        <p:blipFill rotWithShape="1">
          <a:blip r:embed="rId2"/>
          <a:srcRect t="170" r="5666"/>
          <a:stretch/>
        </p:blipFill>
        <p:spPr>
          <a:xfrm>
            <a:off x="3542950" y="539645"/>
            <a:ext cx="8570078" cy="5413151"/>
          </a:xfrm>
          <a:prstGeom prst="rect">
            <a:avLst/>
          </a:prstGeom>
        </p:spPr>
      </p:pic>
      <p:sp>
        <p:nvSpPr>
          <p:cNvPr id="6" name="Content Placeholder 2">
            <a:extLst>
              <a:ext uri="{FF2B5EF4-FFF2-40B4-BE49-F238E27FC236}">
                <a16:creationId xmlns:a16="http://schemas.microsoft.com/office/drawing/2014/main" id="{901BC6D7-7F9B-4C08-B9BF-BE8272756924}"/>
              </a:ext>
            </a:extLst>
          </p:cNvPr>
          <p:cNvSpPr txBox="1">
            <a:spLocks/>
          </p:cNvSpPr>
          <p:nvPr/>
        </p:nvSpPr>
        <p:spPr>
          <a:xfrm>
            <a:off x="78972" y="199467"/>
            <a:ext cx="3351414" cy="5275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Visually clearer on two words</a:t>
            </a:r>
            <a:endParaRPr lang="en-CA" dirty="0"/>
          </a:p>
        </p:txBody>
      </p:sp>
      <p:sp>
        <p:nvSpPr>
          <p:cNvPr id="7" name="TextBox 6">
            <a:extLst>
              <a:ext uri="{FF2B5EF4-FFF2-40B4-BE49-F238E27FC236}">
                <a16:creationId xmlns:a16="http://schemas.microsoft.com/office/drawing/2014/main" id="{123981EA-42F8-4FC0-BD09-535F6C9D3E2F}"/>
              </a:ext>
            </a:extLst>
          </p:cNvPr>
          <p:cNvSpPr txBox="1"/>
          <p:nvPr/>
        </p:nvSpPr>
        <p:spPr>
          <a:xfrm>
            <a:off x="6705597" y="6292733"/>
            <a:ext cx="2135200" cy="400110"/>
          </a:xfrm>
          <a:prstGeom prst="rect">
            <a:avLst/>
          </a:prstGeom>
          <a:noFill/>
        </p:spPr>
        <p:txBody>
          <a:bodyPr wrap="none" rtlCol="0">
            <a:spAutoFit/>
          </a:bodyPr>
          <a:lstStyle/>
          <a:p>
            <a:r>
              <a:rPr lang="en-CA" sz="2000" b="1" dirty="0"/>
              <a:t>Word embeddings</a:t>
            </a:r>
          </a:p>
        </p:txBody>
      </p:sp>
      <p:sp>
        <p:nvSpPr>
          <p:cNvPr id="8" name="Content Placeholder 2">
            <a:extLst>
              <a:ext uri="{FF2B5EF4-FFF2-40B4-BE49-F238E27FC236}">
                <a16:creationId xmlns:a16="http://schemas.microsoft.com/office/drawing/2014/main" id="{A0473C2D-402D-445D-8398-298D8B44B712}"/>
              </a:ext>
            </a:extLst>
          </p:cNvPr>
          <p:cNvSpPr>
            <a:spLocks noGrp="1"/>
          </p:cNvSpPr>
          <p:nvPr>
            <p:ph idx="1"/>
          </p:nvPr>
        </p:nvSpPr>
        <p:spPr>
          <a:xfrm>
            <a:off x="213821" y="1216939"/>
            <a:ext cx="3351414" cy="5275849"/>
          </a:xfrm>
        </p:spPr>
        <p:txBody>
          <a:bodyPr>
            <a:normAutofit/>
          </a:bodyPr>
          <a:lstStyle/>
          <a:p>
            <a:r>
              <a:rPr lang="en-US" dirty="0"/>
              <a:t>dependencies in self-attention layer. </a:t>
            </a:r>
          </a:p>
          <a:p>
            <a:r>
              <a:rPr lang="en-US" dirty="0"/>
              <a:t>No dependencies in Feed-forward layer </a:t>
            </a:r>
            <a:endParaRPr lang="en-CA"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E1278038-826F-4C48-B856-B62D0595CFCF}"/>
                  </a:ext>
                </a:extLst>
              </p14:cNvPr>
              <p14:cNvContentPartPr/>
              <p14:nvPr/>
            </p14:nvContentPartPr>
            <p14:xfrm>
              <a:off x="554300" y="1714928"/>
              <a:ext cx="2679840" cy="106560"/>
            </p14:xfrm>
          </p:contentPart>
        </mc:Choice>
        <mc:Fallback xmlns="">
          <p:pic>
            <p:nvPicPr>
              <p:cNvPr id="9" name="Ink 8">
                <a:extLst>
                  <a:ext uri="{FF2B5EF4-FFF2-40B4-BE49-F238E27FC236}">
                    <a16:creationId xmlns:a16="http://schemas.microsoft.com/office/drawing/2014/main" id="{E1278038-826F-4C48-B856-B62D0595CFCF}"/>
                  </a:ext>
                </a:extLst>
              </p:cNvPr>
              <p:cNvPicPr/>
              <p:nvPr/>
            </p:nvPicPr>
            <p:blipFill>
              <a:blip r:embed="rId4"/>
              <a:stretch>
                <a:fillRect/>
              </a:stretch>
            </p:blipFill>
            <p:spPr>
              <a:xfrm>
                <a:off x="482660" y="1571288"/>
                <a:ext cx="282348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2C304C8E-2DAA-480C-AE52-62F9F688D1FD}"/>
                  </a:ext>
                </a:extLst>
              </p14:cNvPr>
              <p14:cNvContentPartPr/>
              <p14:nvPr/>
            </p14:nvContentPartPr>
            <p14:xfrm>
              <a:off x="547100" y="2681888"/>
              <a:ext cx="2648880" cy="38520"/>
            </p14:xfrm>
          </p:contentPart>
        </mc:Choice>
        <mc:Fallback xmlns="">
          <p:pic>
            <p:nvPicPr>
              <p:cNvPr id="10" name="Ink 9">
                <a:extLst>
                  <a:ext uri="{FF2B5EF4-FFF2-40B4-BE49-F238E27FC236}">
                    <a16:creationId xmlns:a16="http://schemas.microsoft.com/office/drawing/2014/main" id="{2C304C8E-2DAA-480C-AE52-62F9F688D1FD}"/>
                  </a:ext>
                </a:extLst>
              </p:cNvPr>
              <p:cNvPicPr/>
              <p:nvPr/>
            </p:nvPicPr>
            <p:blipFill>
              <a:blip r:embed="rId6"/>
              <a:stretch>
                <a:fillRect/>
              </a:stretch>
            </p:blipFill>
            <p:spPr>
              <a:xfrm>
                <a:off x="475100" y="2538248"/>
                <a:ext cx="2792520" cy="326160"/>
              </a:xfrm>
              <a:prstGeom prst="rect">
                <a:avLst/>
              </a:prstGeom>
            </p:spPr>
          </p:pic>
        </mc:Fallback>
      </mc:AlternateContent>
    </p:spTree>
    <p:extLst>
      <p:ext uri="{BB962C8B-B14F-4D97-AF65-F5344CB8AC3E}">
        <p14:creationId xmlns:p14="http://schemas.microsoft.com/office/powerpoint/2010/main" val="1455643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6C1A-794C-4E81-9D5E-5F304102A109}"/>
              </a:ext>
            </a:extLst>
          </p:cNvPr>
          <p:cNvSpPr>
            <a:spLocks noGrp="1"/>
          </p:cNvSpPr>
          <p:nvPr>
            <p:ph type="title"/>
          </p:nvPr>
        </p:nvSpPr>
        <p:spPr>
          <a:xfrm>
            <a:off x="56804" y="-166254"/>
            <a:ext cx="10515600" cy="1325563"/>
          </a:xfrm>
        </p:spPr>
        <p:txBody>
          <a:bodyPr/>
          <a:lstStyle/>
          <a:p>
            <a:r>
              <a:rPr lang="en-CA" dirty="0"/>
              <a:t>Self-Attention</a:t>
            </a:r>
          </a:p>
        </p:txBody>
      </p:sp>
      <p:sp>
        <p:nvSpPr>
          <p:cNvPr id="3" name="Content Placeholder 2">
            <a:extLst>
              <a:ext uri="{FF2B5EF4-FFF2-40B4-BE49-F238E27FC236}">
                <a16:creationId xmlns:a16="http://schemas.microsoft.com/office/drawing/2014/main" id="{B8405D46-D966-4FE5-B2FE-B685758A529C}"/>
              </a:ext>
            </a:extLst>
          </p:cNvPr>
          <p:cNvSpPr>
            <a:spLocks noGrp="1"/>
          </p:cNvSpPr>
          <p:nvPr>
            <p:ph idx="1"/>
          </p:nvPr>
        </p:nvSpPr>
        <p:spPr>
          <a:xfrm>
            <a:off x="0" y="2385348"/>
            <a:ext cx="4479175" cy="3477895"/>
          </a:xfrm>
        </p:spPr>
        <p:txBody>
          <a:bodyPr>
            <a:normAutofit lnSpcReduction="10000"/>
          </a:bodyPr>
          <a:lstStyle/>
          <a:p>
            <a:pPr marL="0" indent="0" fontAlgn="base">
              <a:buNone/>
            </a:pPr>
            <a:r>
              <a:rPr lang="en-US" b="1" dirty="0"/>
              <a:t>Step1: create three vectors </a:t>
            </a:r>
            <a:r>
              <a:rPr lang="en-US" dirty="0"/>
              <a:t>from each of the encoder’s input vectors: </a:t>
            </a:r>
          </a:p>
          <a:p>
            <a:pPr marL="0" indent="0" fontAlgn="base">
              <a:buNone/>
            </a:pPr>
            <a:r>
              <a:rPr lang="en-US" dirty="0">
                <a:solidFill>
                  <a:srgbClr val="7030A0"/>
                </a:solidFill>
              </a:rPr>
              <a:t>Query</a:t>
            </a:r>
            <a:r>
              <a:rPr lang="en-US" dirty="0"/>
              <a:t>, a </a:t>
            </a:r>
            <a:r>
              <a:rPr lang="en-US" dirty="0">
                <a:solidFill>
                  <a:schemeClr val="accent2"/>
                </a:solidFill>
              </a:rPr>
              <a:t>Key</a:t>
            </a:r>
            <a:r>
              <a:rPr lang="en-US" dirty="0"/>
              <a:t>, </a:t>
            </a:r>
            <a:r>
              <a:rPr lang="en-US" dirty="0">
                <a:solidFill>
                  <a:schemeClr val="accent5">
                    <a:lumMod val="75000"/>
                  </a:schemeClr>
                </a:solidFill>
              </a:rPr>
              <a:t>Value</a:t>
            </a:r>
            <a:r>
              <a:rPr lang="en-US" dirty="0"/>
              <a:t>  (typically smaller dimension). </a:t>
            </a:r>
          </a:p>
          <a:p>
            <a:pPr marL="0" indent="0" fontAlgn="base">
              <a:buNone/>
            </a:pPr>
            <a:r>
              <a:rPr lang="en-US" dirty="0"/>
              <a:t>by multiplying the embedding by three matrices that we </a:t>
            </a:r>
            <a:r>
              <a:rPr lang="en-US" b="1" dirty="0"/>
              <a:t>trained</a:t>
            </a:r>
            <a:r>
              <a:rPr lang="en-US" dirty="0"/>
              <a:t> during the training process.</a:t>
            </a:r>
          </a:p>
        </p:txBody>
      </p:sp>
      <p:sp>
        <p:nvSpPr>
          <p:cNvPr id="4" name="Content Placeholder 2">
            <a:extLst>
              <a:ext uri="{FF2B5EF4-FFF2-40B4-BE49-F238E27FC236}">
                <a16:creationId xmlns:a16="http://schemas.microsoft.com/office/drawing/2014/main" id="{40BF35A1-B66B-4794-9A82-FBEF676F8322}"/>
              </a:ext>
            </a:extLst>
          </p:cNvPr>
          <p:cNvSpPr txBox="1">
            <a:spLocks/>
          </p:cNvSpPr>
          <p:nvPr/>
        </p:nvSpPr>
        <p:spPr>
          <a:xfrm>
            <a:off x="164869" y="799335"/>
            <a:ext cx="10515600" cy="1028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While processing </a:t>
            </a:r>
            <a:r>
              <a:rPr lang="en-US" b="1" dirty="0"/>
              <a:t>each word </a:t>
            </a:r>
            <a:r>
              <a:rPr lang="en-US" dirty="0"/>
              <a:t>it allows to look at other positions in the input sequence for clues to build a better encoding for </a:t>
            </a:r>
            <a:r>
              <a:rPr lang="en-US" b="1" dirty="0"/>
              <a:t>this word</a:t>
            </a:r>
            <a:r>
              <a:rPr lang="en-US" dirty="0"/>
              <a:t>.</a:t>
            </a:r>
            <a:endParaRPr lang="en-CA" dirty="0"/>
          </a:p>
        </p:txBody>
      </p:sp>
      <p:pic>
        <p:nvPicPr>
          <p:cNvPr id="5" name="Picture 4">
            <a:extLst>
              <a:ext uri="{FF2B5EF4-FFF2-40B4-BE49-F238E27FC236}">
                <a16:creationId xmlns:a16="http://schemas.microsoft.com/office/drawing/2014/main" id="{FA1EA652-F281-42F7-8290-6D0CA6BABC76}"/>
              </a:ext>
            </a:extLst>
          </p:cNvPr>
          <p:cNvPicPr>
            <a:picLocks noChangeAspect="1"/>
          </p:cNvPicPr>
          <p:nvPr/>
        </p:nvPicPr>
        <p:blipFill>
          <a:blip r:embed="rId3"/>
          <a:stretch>
            <a:fillRect/>
          </a:stretch>
        </p:blipFill>
        <p:spPr>
          <a:xfrm>
            <a:off x="4628386" y="1923010"/>
            <a:ext cx="7530256" cy="4533207"/>
          </a:xfrm>
          <a:prstGeom prst="rect">
            <a:avLst/>
          </a:prstGeom>
        </p:spPr>
      </p:pic>
    </p:spTree>
    <p:extLst>
      <p:ext uri="{BB962C8B-B14F-4D97-AF65-F5344CB8AC3E}">
        <p14:creationId xmlns:p14="http://schemas.microsoft.com/office/powerpoint/2010/main" val="1489091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1FE75-BA8E-46A5-8CE6-306A6FB666F1}"/>
              </a:ext>
            </a:extLst>
          </p:cNvPr>
          <p:cNvSpPr>
            <a:spLocks noGrp="1"/>
          </p:cNvSpPr>
          <p:nvPr>
            <p:ph type="title"/>
          </p:nvPr>
        </p:nvSpPr>
        <p:spPr>
          <a:xfrm>
            <a:off x="387440" y="120427"/>
            <a:ext cx="7610340" cy="729580"/>
          </a:xfrm>
        </p:spPr>
        <p:txBody>
          <a:bodyPr/>
          <a:lstStyle/>
          <a:p>
            <a:r>
              <a:rPr lang="en-CA" dirty="0"/>
              <a:t>Why three vectors?</a:t>
            </a:r>
          </a:p>
        </p:txBody>
      </p:sp>
      <p:sp>
        <p:nvSpPr>
          <p:cNvPr id="3" name="Content Placeholder 2">
            <a:extLst>
              <a:ext uri="{FF2B5EF4-FFF2-40B4-BE49-F238E27FC236}">
                <a16:creationId xmlns:a16="http://schemas.microsoft.com/office/drawing/2014/main" id="{D0155CCA-4255-4EE0-AFB7-EF1DC5870910}"/>
              </a:ext>
            </a:extLst>
          </p:cNvPr>
          <p:cNvSpPr>
            <a:spLocks noGrp="1"/>
          </p:cNvSpPr>
          <p:nvPr>
            <p:ph idx="1"/>
          </p:nvPr>
        </p:nvSpPr>
        <p:spPr>
          <a:xfrm>
            <a:off x="79466" y="1060831"/>
            <a:ext cx="5098213" cy="5193361"/>
          </a:xfrm>
        </p:spPr>
        <p:txBody>
          <a:bodyPr>
            <a:normAutofit fontScale="92500"/>
          </a:bodyPr>
          <a:lstStyle/>
          <a:p>
            <a:pPr marL="0" indent="0">
              <a:buNone/>
            </a:pPr>
            <a:r>
              <a:rPr lang="en-US" dirty="0"/>
              <a:t>To capture the </a:t>
            </a:r>
            <a:r>
              <a:rPr lang="en-US" b="1" dirty="0"/>
              <a:t>three different roles </a:t>
            </a:r>
            <a:r>
              <a:rPr lang="en-US" dirty="0"/>
              <a:t>that each input embedding plays during the course of the attention process. </a:t>
            </a:r>
          </a:p>
          <a:p>
            <a:pPr marL="514350" indent="-514350">
              <a:buFont typeface="+mj-lt"/>
              <a:buAutoNum type="arabicPeriod"/>
            </a:pPr>
            <a:r>
              <a:rPr lang="en-US" dirty="0"/>
              <a:t>As the current focus of attention when being compared to all of the other inputs (</a:t>
            </a:r>
            <a:r>
              <a:rPr lang="en-US" b="1" dirty="0">
                <a:solidFill>
                  <a:srgbClr val="FF99CC"/>
                </a:solidFill>
              </a:rPr>
              <a:t>query</a:t>
            </a:r>
            <a:r>
              <a:rPr lang="en-US" b="1" dirty="0"/>
              <a:t>)</a:t>
            </a:r>
            <a:endParaRPr lang="en-US" dirty="0"/>
          </a:p>
          <a:p>
            <a:pPr marL="514350" indent="-514350">
              <a:buFont typeface="+mj-lt"/>
              <a:buAutoNum type="arabicPeriod"/>
            </a:pPr>
            <a:r>
              <a:rPr lang="en-US" dirty="0"/>
              <a:t>In its role as input being compared to the current focus of attention. (</a:t>
            </a:r>
            <a:r>
              <a:rPr lang="en-US" b="1" dirty="0">
                <a:solidFill>
                  <a:schemeClr val="accent2">
                    <a:lumMod val="60000"/>
                    <a:lumOff val="40000"/>
                  </a:schemeClr>
                </a:solidFill>
              </a:rPr>
              <a:t>key</a:t>
            </a:r>
            <a:r>
              <a:rPr lang="en-US" b="1" dirty="0"/>
              <a:t>)</a:t>
            </a:r>
            <a:endParaRPr lang="en-US" dirty="0"/>
          </a:p>
          <a:p>
            <a:pPr marL="514350" indent="-514350">
              <a:buFont typeface="+mj-lt"/>
              <a:buAutoNum type="arabicPeriod"/>
            </a:pPr>
            <a:r>
              <a:rPr lang="en-US" dirty="0"/>
              <a:t>finally, as a </a:t>
            </a:r>
            <a:r>
              <a:rPr lang="en-US" b="1" dirty="0">
                <a:solidFill>
                  <a:schemeClr val="accent5">
                    <a:lumMod val="60000"/>
                    <a:lumOff val="40000"/>
                  </a:schemeClr>
                </a:solidFill>
              </a:rPr>
              <a:t>value</a:t>
            </a:r>
            <a:r>
              <a:rPr lang="en-US" dirty="0"/>
              <a:t> used to compute the output for the current focus of attention</a:t>
            </a:r>
            <a:endParaRPr lang="en-CA" dirty="0"/>
          </a:p>
        </p:txBody>
      </p:sp>
      <mc:AlternateContent xmlns:mc="http://schemas.openxmlformats.org/markup-compatibility/2006" xmlns:p14="http://schemas.microsoft.com/office/powerpoint/2010/main">
        <mc:Choice Requires="p14">
          <p:contentPart p14:bwMode="auto" r:id="rId2">
            <p14:nvContentPartPr>
              <p14:cNvPr id="100" name="Ink 99">
                <a:extLst>
                  <a:ext uri="{FF2B5EF4-FFF2-40B4-BE49-F238E27FC236}">
                    <a16:creationId xmlns:a16="http://schemas.microsoft.com/office/drawing/2014/main" id="{3E632721-039C-4DB4-9277-431D8D926D56}"/>
                  </a:ext>
                </a:extLst>
              </p14:cNvPr>
              <p14:cNvContentPartPr/>
              <p14:nvPr/>
            </p14:nvContentPartPr>
            <p14:xfrm>
              <a:off x="5384265" y="4006995"/>
              <a:ext cx="5454720" cy="739800"/>
            </p14:xfrm>
          </p:contentPart>
        </mc:Choice>
        <mc:Fallback xmlns="">
          <p:pic>
            <p:nvPicPr>
              <p:cNvPr id="100" name="Ink 99">
                <a:extLst>
                  <a:ext uri="{FF2B5EF4-FFF2-40B4-BE49-F238E27FC236}">
                    <a16:creationId xmlns:a16="http://schemas.microsoft.com/office/drawing/2014/main" id="{3E632721-039C-4DB4-9277-431D8D926D56}"/>
                  </a:ext>
                </a:extLst>
              </p:cNvPr>
              <p:cNvPicPr/>
              <p:nvPr/>
            </p:nvPicPr>
            <p:blipFill>
              <a:blip r:embed="rId3"/>
              <a:stretch>
                <a:fillRect/>
              </a:stretch>
            </p:blipFill>
            <p:spPr>
              <a:xfrm>
                <a:off x="5375265" y="3997995"/>
                <a:ext cx="5472360" cy="757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1" name="Ink 100">
                <a:extLst>
                  <a:ext uri="{FF2B5EF4-FFF2-40B4-BE49-F238E27FC236}">
                    <a16:creationId xmlns:a16="http://schemas.microsoft.com/office/drawing/2014/main" id="{B8E3C12B-1F07-4282-B420-D52293306E00}"/>
                  </a:ext>
                </a:extLst>
              </p14:cNvPr>
              <p14:cNvContentPartPr/>
              <p14:nvPr/>
            </p14:nvContentPartPr>
            <p14:xfrm>
              <a:off x="1555665" y="2827275"/>
              <a:ext cx="5400" cy="3240"/>
            </p14:xfrm>
          </p:contentPart>
        </mc:Choice>
        <mc:Fallback xmlns="">
          <p:pic>
            <p:nvPicPr>
              <p:cNvPr id="101" name="Ink 100">
                <a:extLst>
                  <a:ext uri="{FF2B5EF4-FFF2-40B4-BE49-F238E27FC236}">
                    <a16:creationId xmlns:a16="http://schemas.microsoft.com/office/drawing/2014/main" id="{B8E3C12B-1F07-4282-B420-D52293306E00}"/>
                  </a:ext>
                </a:extLst>
              </p:cNvPr>
              <p:cNvPicPr/>
              <p:nvPr/>
            </p:nvPicPr>
            <p:blipFill>
              <a:blip r:embed="rId5"/>
              <a:stretch>
                <a:fillRect/>
              </a:stretch>
            </p:blipFill>
            <p:spPr>
              <a:xfrm>
                <a:off x="1484025" y="2683275"/>
                <a:ext cx="1490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 name="Ink 101">
                <a:extLst>
                  <a:ext uri="{FF2B5EF4-FFF2-40B4-BE49-F238E27FC236}">
                    <a16:creationId xmlns:a16="http://schemas.microsoft.com/office/drawing/2014/main" id="{AE817281-B42F-43C9-8E0D-2CA78BA3700A}"/>
                  </a:ext>
                </a:extLst>
              </p14:cNvPr>
              <p14:cNvContentPartPr/>
              <p14:nvPr/>
            </p14:nvContentPartPr>
            <p14:xfrm>
              <a:off x="1709952" y="2784075"/>
              <a:ext cx="3214800" cy="84600"/>
            </p14:xfrm>
          </p:contentPart>
        </mc:Choice>
        <mc:Fallback xmlns="">
          <p:pic>
            <p:nvPicPr>
              <p:cNvPr id="102" name="Ink 101">
                <a:extLst>
                  <a:ext uri="{FF2B5EF4-FFF2-40B4-BE49-F238E27FC236}">
                    <a16:creationId xmlns:a16="http://schemas.microsoft.com/office/drawing/2014/main" id="{AE817281-B42F-43C9-8E0D-2CA78BA3700A}"/>
                  </a:ext>
                </a:extLst>
              </p:cNvPr>
              <p:cNvPicPr/>
              <p:nvPr/>
            </p:nvPicPr>
            <p:blipFill>
              <a:blip r:embed="rId7"/>
              <a:stretch>
                <a:fillRect/>
              </a:stretch>
            </p:blipFill>
            <p:spPr>
              <a:xfrm>
                <a:off x="1638312" y="2640435"/>
                <a:ext cx="335844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3" name="Ink 102">
                <a:extLst>
                  <a:ext uri="{FF2B5EF4-FFF2-40B4-BE49-F238E27FC236}">
                    <a16:creationId xmlns:a16="http://schemas.microsoft.com/office/drawing/2014/main" id="{CB457638-3F48-41DC-BB03-DDAAD807D7F2}"/>
                  </a:ext>
                </a:extLst>
              </p14:cNvPr>
              <p14:cNvContentPartPr/>
              <p14:nvPr/>
            </p14:nvContentPartPr>
            <p14:xfrm>
              <a:off x="7783665" y="2402835"/>
              <a:ext cx="350640" cy="34560"/>
            </p14:xfrm>
          </p:contentPart>
        </mc:Choice>
        <mc:Fallback xmlns="">
          <p:pic>
            <p:nvPicPr>
              <p:cNvPr id="103" name="Ink 102">
                <a:extLst>
                  <a:ext uri="{FF2B5EF4-FFF2-40B4-BE49-F238E27FC236}">
                    <a16:creationId xmlns:a16="http://schemas.microsoft.com/office/drawing/2014/main" id="{CB457638-3F48-41DC-BB03-DDAAD807D7F2}"/>
                  </a:ext>
                </a:extLst>
              </p:cNvPr>
              <p:cNvPicPr/>
              <p:nvPr/>
            </p:nvPicPr>
            <p:blipFill>
              <a:blip r:embed="rId9"/>
              <a:stretch>
                <a:fillRect/>
              </a:stretch>
            </p:blipFill>
            <p:spPr>
              <a:xfrm>
                <a:off x="7711665" y="2258835"/>
                <a:ext cx="4942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4" name="Ink 103">
                <a:extLst>
                  <a:ext uri="{FF2B5EF4-FFF2-40B4-BE49-F238E27FC236}">
                    <a16:creationId xmlns:a16="http://schemas.microsoft.com/office/drawing/2014/main" id="{F510D915-D2D5-4E85-BE48-4FAF623D12B6}"/>
                  </a:ext>
                </a:extLst>
              </p14:cNvPr>
              <p14:cNvContentPartPr/>
              <p14:nvPr/>
            </p14:nvContentPartPr>
            <p14:xfrm>
              <a:off x="7711305" y="2588595"/>
              <a:ext cx="440280" cy="38880"/>
            </p14:xfrm>
          </p:contentPart>
        </mc:Choice>
        <mc:Fallback xmlns="">
          <p:pic>
            <p:nvPicPr>
              <p:cNvPr id="104" name="Ink 103">
                <a:extLst>
                  <a:ext uri="{FF2B5EF4-FFF2-40B4-BE49-F238E27FC236}">
                    <a16:creationId xmlns:a16="http://schemas.microsoft.com/office/drawing/2014/main" id="{F510D915-D2D5-4E85-BE48-4FAF623D12B6}"/>
                  </a:ext>
                </a:extLst>
              </p:cNvPr>
              <p:cNvPicPr/>
              <p:nvPr/>
            </p:nvPicPr>
            <p:blipFill>
              <a:blip r:embed="rId11"/>
              <a:stretch>
                <a:fillRect/>
              </a:stretch>
            </p:blipFill>
            <p:spPr>
              <a:xfrm>
                <a:off x="7639305" y="2444955"/>
                <a:ext cx="5839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5" name="Ink 104">
                <a:extLst>
                  <a:ext uri="{FF2B5EF4-FFF2-40B4-BE49-F238E27FC236}">
                    <a16:creationId xmlns:a16="http://schemas.microsoft.com/office/drawing/2014/main" id="{417F1C86-FAC2-4729-AE7A-B4CB52D8C406}"/>
                  </a:ext>
                </a:extLst>
              </p14:cNvPr>
              <p14:cNvContentPartPr/>
              <p14:nvPr/>
            </p14:nvContentPartPr>
            <p14:xfrm>
              <a:off x="7781865" y="2729715"/>
              <a:ext cx="402120" cy="23400"/>
            </p14:xfrm>
          </p:contentPart>
        </mc:Choice>
        <mc:Fallback xmlns="">
          <p:pic>
            <p:nvPicPr>
              <p:cNvPr id="105" name="Ink 104">
                <a:extLst>
                  <a:ext uri="{FF2B5EF4-FFF2-40B4-BE49-F238E27FC236}">
                    <a16:creationId xmlns:a16="http://schemas.microsoft.com/office/drawing/2014/main" id="{417F1C86-FAC2-4729-AE7A-B4CB52D8C406}"/>
                  </a:ext>
                </a:extLst>
              </p:cNvPr>
              <p:cNvPicPr/>
              <p:nvPr/>
            </p:nvPicPr>
            <p:blipFill>
              <a:blip r:embed="rId13"/>
              <a:stretch>
                <a:fillRect/>
              </a:stretch>
            </p:blipFill>
            <p:spPr>
              <a:xfrm>
                <a:off x="7709865" y="2586075"/>
                <a:ext cx="5457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6" name="Ink 105">
                <a:extLst>
                  <a:ext uri="{FF2B5EF4-FFF2-40B4-BE49-F238E27FC236}">
                    <a16:creationId xmlns:a16="http://schemas.microsoft.com/office/drawing/2014/main" id="{86B11999-8827-4B8B-8B5F-BE8C000C61BE}"/>
                  </a:ext>
                </a:extLst>
              </p14:cNvPr>
              <p14:cNvContentPartPr/>
              <p14:nvPr/>
            </p14:nvContentPartPr>
            <p14:xfrm>
              <a:off x="6190665" y="4316955"/>
              <a:ext cx="296280" cy="44640"/>
            </p14:xfrm>
          </p:contentPart>
        </mc:Choice>
        <mc:Fallback xmlns="">
          <p:pic>
            <p:nvPicPr>
              <p:cNvPr id="106" name="Ink 105">
                <a:extLst>
                  <a:ext uri="{FF2B5EF4-FFF2-40B4-BE49-F238E27FC236}">
                    <a16:creationId xmlns:a16="http://schemas.microsoft.com/office/drawing/2014/main" id="{86B11999-8827-4B8B-8B5F-BE8C000C61BE}"/>
                  </a:ext>
                </a:extLst>
              </p:cNvPr>
              <p:cNvPicPr/>
              <p:nvPr/>
            </p:nvPicPr>
            <p:blipFill>
              <a:blip r:embed="rId15"/>
              <a:stretch>
                <a:fillRect/>
              </a:stretch>
            </p:blipFill>
            <p:spPr>
              <a:xfrm>
                <a:off x="6118665" y="4173315"/>
                <a:ext cx="4399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7" name="Ink 106">
                <a:extLst>
                  <a:ext uri="{FF2B5EF4-FFF2-40B4-BE49-F238E27FC236}">
                    <a16:creationId xmlns:a16="http://schemas.microsoft.com/office/drawing/2014/main" id="{3296B1F4-2043-44B5-81CD-626E0A380698}"/>
                  </a:ext>
                </a:extLst>
              </p14:cNvPr>
              <p14:cNvContentPartPr/>
              <p14:nvPr/>
            </p14:nvContentPartPr>
            <p14:xfrm>
              <a:off x="6193905" y="4518555"/>
              <a:ext cx="395640" cy="36000"/>
            </p14:xfrm>
          </p:contentPart>
        </mc:Choice>
        <mc:Fallback xmlns="">
          <p:pic>
            <p:nvPicPr>
              <p:cNvPr id="107" name="Ink 106">
                <a:extLst>
                  <a:ext uri="{FF2B5EF4-FFF2-40B4-BE49-F238E27FC236}">
                    <a16:creationId xmlns:a16="http://schemas.microsoft.com/office/drawing/2014/main" id="{3296B1F4-2043-44B5-81CD-626E0A380698}"/>
                  </a:ext>
                </a:extLst>
              </p:cNvPr>
              <p:cNvPicPr/>
              <p:nvPr/>
            </p:nvPicPr>
            <p:blipFill>
              <a:blip r:embed="rId17"/>
              <a:stretch>
                <a:fillRect/>
              </a:stretch>
            </p:blipFill>
            <p:spPr>
              <a:xfrm>
                <a:off x="6122265" y="4374915"/>
                <a:ext cx="5392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8" name="Ink 107">
                <a:extLst>
                  <a:ext uri="{FF2B5EF4-FFF2-40B4-BE49-F238E27FC236}">
                    <a16:creationId xmlns:a16="http://schemas.microsoft.com/office/drawing/2014/main" id="{D7627513-0D25-42DF-BC02-D05F6DE0D349}"/>
                  </a:ext>
                </a:extLst>
              </p14:cNvPr>
              <p14:cNvContentPartPr/>
              <p14:nvPr/>
            </p14:nvContentPartPr>
            <p14:xfrm>
              <a:off x="6198585" y="4648515"/>
              <a:ext cx="437760" cy="20880"/>
            </p14:xfrm>
          </p:contentPart>
        </mc:Choice>
        <mc:Fallback xmlns="">
          <p:pic>
            <p:nvPicPr>
              <p:cNvPr id="108" name="Ink 107">
                <a:extLst>
                  <a:ext uri="{FF2B5EF4-FFF2-40B4-BE49-F238E27FC236}">
                    <a16:creationId xmlns:a16="http://schemas.microsoft.com/office/drawing/2014/main" id="{D7627513-0D25-42DF-BC02-D05F6DE0D349}"/>
                  </a:ext>
                </a:extLst>
              </p:cNvPr>
              <p:cNvPicPr/>
              <p:nvPr/>
            </p:nvPicPr>
            <p:blipFill>
              <a:blip r:embed="rId19"/>
              <a:stretch>
                <a:fillRect/>
              </a:stretch>
            </p:blipFill>
            <p:spPr>
              <a:xfrm>
                <a:off x="6126945" y="4504515"/>
                <a:ext cx="5814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9" name="Ink 108">
                <a:extLst>
                  <a:ext uri="{FF2B5EF4-FFF2-40B4-BE49-F238E27FC236}">
                    <a16:creationId xmlns:a16="http://schemas.microsoft.com/office/drawing/2014/main" id="{F2986F44-6B22-4CA9-B57C-6C7E5C114D3A}"/>
                  </a:ext>
                </a:extLst>
              </p14:cNvPr>
              <p14:cNvContentPartPr/>
              <p14:nvPr/>
            </p14:nvContentPartPr>
            <p14:xfrm>
              <a:off x="6500985" y="4474275"/>
              <a:ext cx="125280" cy="17640"/>
            </p14:xfrm>
          </p:contentPart>
        </mc:Choice>
        <mc:Fallback xmlns="">
          <p:pic>
            <p:nvPicPr>
              <p:cNvPr id="109" name="Ink 108">
                <a:extLst>
                  <a:ext uri="{FF2B5EF4-FFF2-40B4-BE49-F238E27FC236}">
                    <a16:creationId xmlns:a16="http://schemas.microsoft.com/office/drawing/2014/main" id="{F2986F44-6B22-4CA9-B57C-6C7E5C114D3A}"/>
                  </a:ext>
                </a:extLst>
              </p:cNvPr>
              <p:cNvPicPr/>
              <p:nvPr/>
            </p:nvPicPr>
            <p:blipFill>
              <a:blip r:embed="rId21"/>
              <a:stretch>
                <a:fillRect/>
              </a:stretch>
            </p:blipFill>
            <p:spPr>
              <a:xfrm>
                <a:off x="6429345" y="4330275"/>
                <a:ext cx="2689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0" name="Ink 109">
                <a:extLst>
                  <a:ext uri="{FF2B5EF4-FFF2-40B4-BE49-F238E27FC236}">
                    <a16:creationId xmlns:a16="http://schemas.microsoft.com/office/drawing/2014/main" id="{4C60D0D7-9EE9-4D96-A505-EC41165328CF}"/>
                  </a:ext>
                </a:extLst>
              </p14:cNvPr>
              <p14:cNvContentPartPr/>
              <p14:nvPr/>
            </p14:nvContentPartPr>
            <p14:xfrm>
              <a:off x="6515025" y="4355115"/>
              <a:ext cx="124560" cy="18000"/>
            </p14:xfrm>
          </p:contentPart>
        </mc:Choice>
        <mc:Fallback xmlns="">
          <p:pic>
            <p:nvPicPr>
              <p:cNvPr id="110" name="Ink 109">
                <a:extLst>
                  <a:ext uri="{FF2B5EF4-FFF2-40B4-BE49-F238E27FC236}">
                    <a16:creationId xmlns:a16="http://schemas.microsoft.com/office/drawing/2014/main" id="{4C60D0D7-9EE9-4D96-A505-EC41165328CF}"/>
                  </a:ext>
                </a:extLst>
              </p:cNvPr>
              <p:cNvPicPr/>
              <p:nvPr/>
            </p:nvPicPr>
            <p:blipFill>
              <a:blip r:embed="rId23"/>
              <a:stretch>
                <a:fillRect/>
              </a:stretch>
            </p:blipFill>
            <p:spPr>
              <a:xfrm>
                <a:off x="6443385" y="4211115"/>
                <a:ext cx="2682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 name="Ink 122">
                <a:extLst>
                  <a:ext uri="{FF2B5EF4-FFF2-40B4-BE49-F238E27FC236}">
                    <a16:creationId xmlns:a16="http://schemas.microsoft.com/office/drawing/2014/main" id="{1B8D1D27-ACFB-4011-B856-C5CBCFD1BA87}"/>
                  </a:ext>
                </a:extLst>
              </p14:cNvPr>
              <p14:cNvContentPartPr/>
              <p14:nvPr/>
            </p14:nvContentPartPr>
            <p14:xfrm>
              <a:off x="5573985" y="2903955"/>
              <a:ext cx="244080" cy="319320"/>
            </p14:xfrm>
          </p:contentPart>
        </mc:Choice>
        <mc:Fallback xmlns="">
          <p:pic>
            <p:nvPicPr>
              <p:cNvPr id="123" name="Ink 122">
                <a:extLst>
                  <a:ext uri="{FF2B5EF4-FFF2-40B4-BE49-F238E27FC236}">
                    <a16:creationId xmlns:a16="http://schemas.microsoft.com/office/drawing/2014/main" id="{1B8D1D27-ACFB-4011-B856-C5CBCFD1BA87}"/>
                  </a:ext>
                </a:extLst>
              </p:cNvPr>
              <p:cNvPicPr/>
              <p:nvPr/>
            </p:nvPicPr>
            <p:blipFill>
              <a:blip r:embed="rId25"/>
              <a:stretch>
                <a:fillRect/>
              </a:stretch>
            </p:blipFill>
            <p:spPr>
              <a:xfrm>
                <a:off x="5556012" y="2886295"/>
                <a:ext cx="279668" cy="355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8" name="Ink 127">
                <a:extLst>
                  <a:ext uri="{FF2B5EF4-FFF2-40B4-BE49-F238E27FC236}">
                    <a16:creationId xmlns:a16="http://schemas.microsoft.com/office/drawing/2014/main" id="{B55C8467-617E-4731-BE9A-D09F2B3C5081}"/>
                  </a:ext>
                </a:extLst>
              </p14:cNvPr>
              <p14:cNvContentPartPr/>
              <p14:nvPr/>
            </p14:nvContentPartPr>
            <p14:xfrm>
              <a:off x="6596385" y="2951115"/>
              <a:ext cx="366840" cy="264600"/>
            </p14:xfrm>
          </p:contentPart>
        </mc:Choice>
        <mc:Fallback xmlns="">
          <p:pic>
            <p:nvPicPr>
              <p:cNvPr id="128" name="Ink 127">
                <a:extLst>
                  <a:ext uri="{FF2B5EF4-FFF2-40B4-BE49-F238E27FC236}">
                    <a16:creationId xmlns:a16="http://schemas.microsoft.com/office/drawing/2014/main" id="{B55C8467-617E-4731-BE9A-D09F2B3C5081}"/>
                  </a:ext>
                </a:extLst>
              </p:cNvPr>
              <p:cNvPicPr/>
              <p:nvPr/>
            </p:nvPicPr>
            <p:blipFill>
              <a:blip r:embed="rId27"/>
              <a:stretch>
                <a:fillRect/>
              </a:stretch>
            </p:blipFill>
            <p:spPr>
              <a:xfrm>
                <a:off x="6578403" y="2933475"/>
                <a:ext cx="402445"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8" name="Ink 137">
                <a:extLst>
                  <a:ext uri="{FF2B5EF4-FFF2-40B4-BE49-F238E27FC236}">
                    <a16:creationId xmlns:a16="http://schemas.microsoft.com/office/drawing/2014/main" id="{F38CD1D3-85B7-4D64-9185-3F733B258265}"/>
                  </a:ext>
                </a:extLst>
              </p14:cNvPr>
              <p14:cNvContentPartPr/>
              <p14:nvPr/>
            </p14:nvContentPartPr>
            <p14:xfrm>
              <a:off x="10338945" y="2932755"/>
              <a:ext cx="352080" cy="354600"/>
            </p14:xfrm>
          </p:contentPart>
        </mc:Choice>
        <mc:Fallback xmlns="">
          <p:pic>
            <p:nvPicPr>
              <p:cNvPr id="138" name="Ink 137">
                <a:extLst>
                  <a:ext uri="{FF2B5EF4-FFF2-40B4-BE49-F238E27FC236}">
                    <a16:creationId xmlns:a16="http://schemas.microsoft.com/office/drawing/2014/main" id="{F38CD1D3-85B7-4D64-9185-3F733B258265}"/>
                  </a:ext>
                </a:extLst>
              </p:cNvPr>
              <p:cNvPicPr/>
              <p:nvPr/>
            </p:nvPicPr>
            <p:blipFill>
              <a:blip r:embed="rId29"/>
              <a:stretch>
                <a:fillRect/>
              </a:stretch>
            </p:blipFill>
            <p:spPr>
              <a:xfrm>
                <a:off x="10320945" y="2915115"/>
                <a:ext cx="38772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9" name="Ink 138">
                <a:extLst>
                  <a:ext uri="{FF2B5EF4-FFF2-40B4-BE49-F238E27FC236}">
                    <a16:creationId xmlns:a16="http://schemas.microsoft.com/office/drawing/2014/main" id="{0D1033DB-C1C4-4E5E-BF2B-04544E77EA9E}"/>
                  </a:ext>
                </a:extLst>
              </p14:cNvPr>
              <p14:cNvContentPartPr/>
              <p14:nvPr/>
            </p14:nvContentPartPr>
            <p14:xfrm>
              <a:off x="9284505" y="2938515"/>
              <a:ext cx="504720" cy="312120"/>
            </p14:xfrm>
          </p:contentPart>
        </mc:Choice>
        <mc:Fallback xmlns="">
          <p:pic>
            <p:nvPicPr>
              <p:cNvPr id="139" name="Ink 138">
                <a:extLst>
                  <a:ext uri="{FF2B5EF4-FFF2-40B4-BE49-F238E27FC236}">
                    <a16:creationId xmlns:a16="http://schemas.microsoft.com/office/drawing/2014/main" id="{0D1033DB-C1C4-4E5E-BF2B-04544E77EA9E}"/>
                  </a:ext>
                </a:extLst>
              </p:cNvPr>
              <p:cNvPicPr/>
              <p:nvPr/>
            </p:nvPicPr>
            <p:blipFill>
              <a:blip r:embed="rId31"/>
              <a:stretch>
                <a:fillRect/>
              </a:stretch>
            </p:blipFill>
            <p:spPr>
              <a:xfrm>
                <a:off x="9266505" y="2920855"/>
                <a:ext cx="540360" cy="34780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6" name="Ink 145">
                <a:extLst>
                  <a:ext uri="{FF2B5EF4-FFF2-40B4-BE49-F238E27FC236}">
                    <a16:creationId xmlns:a16="http://schemas.microsoft.com/office/drawing/2014/main" id="{B968B4DA-8428-4CDF-854F-4A441F19F982}"/>
                  </a:ext>
                </a:extLst>
              </p14:cNvPr>
              <p14:cNvContentPartPr/>
              <p14:nvPr/>
            </p14:nvContentPartPr>
            <p14:xfrm>
              <a:off x="7926225" y="4888275"/>
              <a:ext cx="460080" cy="415440"/>
            </p14:xfrm>
          </p:contentPart>
        </mc:Choice>
        <mc:Fallback xmlns="">
          <p:pic>
            <p:nvPicPr>
              <p:cNvPr id="146" name="Ink 145">
                <a:extLst>
                  <a:ext uri="{FF2B5EF4-FFF2-40B4-BE49-F238E27FC236}">
                    <a16:creationId xmlns:a16="http://schemas.microsoft.com/office/drawing/2014/main" id="{B968B4DA-8428-4CDF-854F-4A441F19F982}"/>
                  </a:ext>
                </a:extLst>
              </p:cNvPr>
              <p:cNvPicPr/>
              <p:nvPr/>
            </p:nvPicPr>
            <p:blipFill>
              <a:blip r:embed="rId33"/>
              <a:stretch>
                <a:fillRect/>
              </a:stretch>
            </p:blipFill>
            <p:spPr>
              <a:xfrm>
                <a:off x="7908585" y="4870635"/>
                <a:ext cx="49572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3" name="Ink 162">
                <a:extLst>
                  <a:ext uri="{FF2B5EF4-FFF2-40B4-BE49-F238E27FC236}">
                    <a16:creationId xmlns:a16="http://schemas.microsoft.com/office/drawing/2014/main" id="{4A8D404C-A16A-4E3C-9E1B-71A39E8606A5}"/>
                  </a:ext>
                </a:extLst>
              </p14:cNvPr>
              <p14:cNvContentPartPr/>
              <p14:nvPr/>
            </p14:nvContentPartPr>
            <p14:xfrm>
              <a:off x="7886625" y="2967675"/>
              <a:ext cx="776160" cy="438840"/>
            </p14:xfrm>
          </p:contentPart>
        </mc:Choice>
        <mc:Fallback xmlns="">
          <p:pic>
            <p:nvPicPr>
              <p:cNvPr id="163" name="Ink 162">
                <a:extLst>
                  <a:ext uri="{FF2B5EF4-FFF2-40B4-BE49-F238E27FC236}">
                    <a16:creationId xmlns:a16="http://schemas.microsoft.com/office/drawing/2014/main" id="{4A8D404C-A16A-4E3C-9E1B-71A39E8606A5}"/>
                  </a:ext>
                </a:extLst>
              </p:cNvPr>
              <p:cNvPicPr/>
              <p:nvPr/>
            </p:nvPicPr>
            <p:blipFill>
              <a:blip r:embed="rId35"/>
              <a:stretch>
                <a:fillRect/>
              </a:stretch>
            </p:blipFill>
            <p:spPr>
              <a:xfrm>
                <a:off x="7868985" y="2950035"/>
                <a:ext cx="81180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69" name="Ink 168">
                <a:extLst>
                  <a:ext uri="{FF2B5EF4-FFF2-40B4-BE49-F238E27FC236}">
                    <a16:creationId xmlns:a16="http://schemas.microsoft.com/office/drawing/2014/main" id="{BA415B28-AE8F-4C32-8484-62D0149F535E}"/>
                  </a:ext>
                </a:extLst>
              </p14:cNvPr>
              <p14:cNvContentPartPr/>
              <p14:nvPr/>
            </p14:nvContentPartPr>
            <p14:xfrm>
              <a:off x="6273825" y="4928595"/>
              <a:ext cx="819000" cy="398880"/>
            </p14:xfrm>
          </p:contentPart>
        </mc:Choice>
        <mc:Fallback xmlns="">
          <p:pic>
            <p:nvPicPr>
              <p:cNvPr id="169" name="Ink 168">
                <a:extLst>
                  <a:ext uri="{FF2B5EF4-FFF2-40B4-BE49-F238E27FC236}">
                    <a16:creationId xmlns:a16="http://schemas.microsoft.com/office/drawing/2014/main" id="{BA415B28-AE8F-4C32-8484-62D0149F535E}"/>
                  </a:ext>
                </a:extLst>
              </p:cNvPr>
              <p:cNvPicPr/>
              <p:nvPr/>
            </p:nvPicPr>
            <p:blipFill>
              <a:blip r:embed="rId37"/>
              <a:stretch>
                <a:fillRect/>
              </a:stretch>
            </p:blipFill>
            <p:spPr>
              <a:xfrm>
                <a:off x="6256177" y="4910939"/>
                <a:ext cx="854656" cy="43455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7" name="Ink 196">
                <a:extLst>
                  <a:ext uri="{FF2B5EF4-FFF2-40B4-BE49-F238E27FC236}">
                    <a16:creationId xmlns:a16="http://schemas.microsoft.com/office/drawing/2014/main" id="{F7A3413F-F959-4C01-836F-3E12A4F133F4}"/>
                  </a:ext>
                </a:extLst>
              </p14:cNvPr>
              <p14:cNvContentPartPr/>
              <p14:nvPr/>
            </p14:nvContentPartPr>
            <p14:xfrm>
              <a:off x="5507385" y="954195"/>
              <a:ext cx="5123880" cy="1829880"/>
            </p14:xfrm>
          </p:contentPart>
        </mc:Choice>
        <mc:Fallback xmlns="">
          <p:pic>
            <p:nvPicPr>
              <p:cNvPr id="197" name="Ink 196">
                <a:extLst>
                  <a:ext uri="{FF2B5EF4-FFF2-40B4-BE49-F238E27FC236}">
                    <a16:creationId xmlns:a16="http://schemas.microsoft.com/office/drawing/2014/main" id="{F7A3413F-F959-4C01-836F-3E12A4F133F4}"/>
                  </a:ext>
                </a:extLst>
              </p:cNvPr>
              <p:cNvPicPr/>
              <p:nvPr/>
            </p:nvPicPr>
            <p:blipFill>
              <a:blip r:embed="rId39"/>
              <a:stretch>
                <a:fillRect/>
              </a:stretch>
            </p:blipFill>
            <p:spPr>
              <a:xfrm>
                <a:off x="5498745" y="936555"/>
                <a:ext cx="5141520" cy="1856520"/>
              </a:xfrm>
              <a:prstGeom prst="rect">
                <a:avLst/>
              </a:prstGeom>
            </p:spPr>
          </p:pic>
        </mc:Fallback>
      </mc:AlternateContent>
    </p:spTree>
    <p:extLst>
      <p:ext uri="{BB962C8B-B14F-4D97-AF65-F5344CB8AC3E}">
        <p14:creationId xmlns:p14="http://schemas.microsoft.com/office/powerpoint/2010/main" val="2812291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6C1A-794C-4E81-9D5E-5F304102A109}"/>
              </a:ext>
            </a:extLst>
          </p:cNvPr>
          <p:cNvSpPr>
            <a:spLocks noGrp="1"/>
          </p:cNvSpPr>
          <p:nvPr>
            <p:ph type="title"/>
          </p:nvPr>
        </p:nvSpPr>
        <p:spPr>
          <a:xfrm>
            <a:off x="56804" y="-166254"/>
            <a:ext cx="10515600" cy="1325563"/>
          </a:xfrm>
        </p:spPr>
        <p:txBody>
          <a:bodyPr/>
          <a:lstStyle/>
          <a:p>
            <a:r>
              <a:rPr lang="en-CA" dirty="0"/>
              <a:t>Self-Attention</a:t>
            </a:r>
          </a:p>
        </p:txBody>
      </p:sp>
      <p:sp>
        <p:nvSpPr>
          <p:cNvPr id="3" name="Content Placeholder 2">
            <a:extLst>
              <a:ext uri="{FF2B5EF4-FFF2-40B4-BE49-F238E27FC236}">
                <a16:creationId xmlns:a16="http://schemas.microsoft.com/office/drawing/2014/main" id="{B8405D46-D966-4FE5-B2FE-B685758A529C}"/>
              </a:ext>
            </a:extLst>
          </p:cNvPr>
          <p:cNvSpPr>
            <a:spLocks noGrp="1"/>
          </p:cNvSpPr>
          <p:nvPr>
            <p:ph idx="1"/>
          </p:nvPr>
        </p:nvSpPr>
        <p:spPr>
          <a:xfrm>
            <a:off x="-55418" y="1199399"/>
            <a:ext cx="4727171" cy="4774681"/>
          </a:xfrm>
        </p:spPr>
        <p:txBody>
          <a:bodyPr>
            <a:normAutofit/>
          </a:bodyPr>
          <a:lstStyle/>
          <a:p>
            <a:pPr marL="0" indent="0" fontAlgn="base">
              <a:buNone/>
            </a:pPr>
            <a:r>
              <a:rPr lang="en-US" b="1" dirty="0"/>
              <a:t>Step 2: calculate a score </a:t>
            </a:r>
            <a:r>
              <a:rPr lang="en-US" dirty="0"/>
              <a:t>(like we have seen for regular attention!)  how much focus to place on other parts of the input sentence as we encode a word at a certain position.</a:t>
            </a:r>
          </a:p>
          <a:p>
            <a:pPr marL="0" indent="0" fontAlgn="base">
              <a:buNone/>
            </a:pPr>
            <a:r>
              <a:rPr lang="en-US" dirty="0"/>
              <a:t>Take dot product of the </a:t>
            </a:r>
            <a:r>
              <a:rPr lang="en-US" dirty="0">
                <a:solidFill>
                  <a:srgbClr val="7030A0"/>
                </a:solidFill>
              </a:rPr>
              <a:t>query</a:t>
            </a:r>
            <a:r>
              <a:rPr lang="en-US" dirty="0"/>
              <a:t> </a:t>
            </a:r>
            <a:r>
              <a:rPr lang="en-US" dirty="0">
                <a:solidFill>
                  <a:srgbClr val="7030A0"/>
                </a:solidFill>
              </a:rPr>
              <a:t>vector</a:t>
            </a:r>
            <a:r>
              <a:rPr lang="en-US" dirty="0"/>
              <a:t> with the </a:t>
            </a:r>
            <a:r>
              <a:rPr lang="en-US" dirty="0">
                <a:solidFill>
                  <a:schemeClr val="accent2"/>
                </a:solidFill>
              </a:rPr>
              <a:t>key vector</a:t>
            </a:r>
            <a:r>
              <a:rPr lang="en-US" dirty="0"/>
              <a:t> of the respective word we’re scoring. </a:t>
            </a:r>
          </a:p>
          <a:p>
            <a:pPr marL="0" indent="0" fontAlgn="base">
              <a:buNone/>
            </a:pPr>
            <a:endParaRPr lang="en-US" dirty="0"/>
          </a:p>
        </p:txBody>
      </p:sp>
      <p:grpSp>
        <p:nvGrpSpPr>
          <p:cNvPr id="8" name="Group 7">
            <a:extLst>
              <a:ext uri="{FF2B5EF4-FFF2-40B4-BE49-F238E27FC236}">
                <a16:creationId xmlns:a16="http://schemas.microsoft.com/office/drawing/2014/main" id="{7A30009F-7EE4-498C-B67D-EA4499A8A368}"/>
              </a:ext>
            </a:extLst>
          </p:cNvPr>
          <p:cNvGrpSpPr/>
          <p:nvPr/>
        </p:nvGrpSpPr>
        <p:grpSpPr>
          <a:xfrm>
            <a:off x="4813068" y="720436"/>
            <a:ext cx="7074132" cy="4644044"/>
            <a:chOff x="5261955" y="1446414"/>
            <a:chExt cx="6930045" cy="4353502"/>
          </a:xfrm>
        </p:grpSpPr>
        <p:pic>
          <p:nvPicPr>
            <p:cNvPr id="6" name="Picture 5">
              <a:extLst>
                <a:ext uri="{FF2B5EF4-FFF2-40B4-BE49-F238E27FC236}">
                  <a16:creationId xmlns:a16="http://schemas.microsoft.com/office/drawing/2014/main" id="{2CB0B177-571D-43CC-B357-C1B69EBAA854}"/>
                </a:ext>
              </a:extLst>
            </p:cNvPr>
            <p:cNvPicPr>
              <a:picLocks noChangeAspect="1"/>
            </p:cNvPicPr>
            <p:nvPr/>
          </p:nvPicPr>
          <p:blipFill rotWithShape="1">
            <a:blip r:embed="rId3"/>
            <a:srcRect l="30659" t="390"/>
            <a:stretch/>
          </p:blipFill>
          <p:spPr>
            <a:xfrm>
              <a:off x="6752169" y="1446414"/>
              <a:ext cx="5439831" cy="4289772"/>
            </a:xfrm>
            <a:prstGeom prst="rect">
              <a:avLst/>
            </a:prstGeom>
          </p:spPr>
        </p:pic>
        <p:pic>
          <p:nvPicPr>
            <p:cNvPr id="7" name="Picture 6">
              <a:extLst>
                <a:ext uri="{FF2B5EF4-FFF2-40B4-BE49-F238E27FC236}">
                  <a16:creationId xmlns:a16="http://schemas.microsoft.com/office/drawing/2014/main" id="{2F78286B-942B-467F-89B0-EB71D97372B1}"/>
                </a:ext>
              </a:extLst>
            </p:cNvPr>
            <p:cNvPicPr>
              <a:picLocks noChangeAspect="1"/>
            </p:cNvPicPr>
            <p:nvPr/>
          </p:nvPicPr>
          <p:blipFill rotWithShape="1">
            <a:blip r:embed="rId3"/>
            <a:srcRect r="82233"/>
            <a:stretch/>
          </p:blipFill>
          <p:spPr>
            <a:xfrm>
              <a:off x="5261955" y="1493339"/>
              <a:ext cx="1393769" cy="4306577"/>
            </a:xfrm>
            <a:prstGeom prst="rect">
              <a:avLst/>
            </a:prstGeom>
          </p:spPr>
        </p:pic>
      </p:grpSp>
      <p:sp>
        <p:nvSpPr>
          <p:cNvPr id="9" name="Content Placeholder 2">
            <a:extLst>
              <a:ext uri="{FF2B5EF4-FFF2-40B4-BE49-F238E27FC236}">
                <a16:creationId xmlns:a16="http://schemas.microsoft.com/office/drawing/2014/main" id="{37F490F8-65B4-4FCD-ABA8-F3EABCE47FA6}"/>
              </a:ext>
            </a:extLst>
          </p:cNvPr>
          <p:cNvSpPr txBox="1">
            <a:spLocks/>
          </p:cNvSpPr>
          <p:nvPr/>
        </p:nvSpPr>
        <p:spPr>
          <a:xfrm>
            <a:off x="399011" y="4919546"/>
            <a:ext cx="11108575" cy="4774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en-US" dirty="0"/>
          </a:p>
          <a:p>
            <a:pPr marL="0" indent="0" fontAlgn="base">
              <a:buFont typeface="Arial" panose="020B0604020202020204" pitchFamily="34" charset="0"/>
              <a:buNone/>
            </a:pPr>
            <a:r>
              <a:rPr lang="en-US" dirty="0"/>
              <a:t>E.g., Processing the self-attention for word “Thinking” in position #1, the first score would be the dot product of </a:t>
            </a:r>
            <a:r>
              <a:rPr lang="en-US" dirty="0">
                <a:solidFill>
                  <a:srgbClr val="7030A0"/>
                </a:solidFill>
              </a:rPr>
              <a:t>q1</a:t>
            </a:r>
            <a:r>
              <a:rPr lang="en-US" dirty="0"/>
              <a:t> and </a:t>
            </a:r>
            <a:r>
              <a:rPr lang="en-US" dirty="0">
                <a:solidFill>
                  <a:schemeClr val="accent2"/>
                </a:solidFill>
              </a:rPr>
              <a:t>k1</a:t>
            </a:r>
            <a:r>
              <a:rPr lang="en-US" dirty="0"/>
              <a:t>. The second score would be the dot product of </a:t>
            </a:r>
            <a:r>
              <a:rPr lang="en-US" dirty="0">
                <a:solidFill>
                  <a:srgbClr val="7030A0"/>
                </a:solidFill>
              </a:rPr>
              <a:t>q1</a:t>
            </a:r>
            <a:r>
              <a:rPr lang="en-US" dirty="0"/>
              <a:t> and </a:t>
            </a:r>
            <a:r>
              <a:rPr lang="en-US" dirty="0">
                <a:solidFill>
                  <a:schemeClr val="accent2"/>
                </a:solidFill>
              </a:rPr>
              <a:t>k2</a:t>
            </a:r>
            <a:r>
              <a:rPr lang="en-US" dirty="0"/>
              <a:t>.</a:t>
            </a:r>
          </a:p>
        </p:txBody>
      </p:sp>
      <p:sp>
        <p:nvSpPr>
          <p:cNvPr id="10" name="TextBox 9">
            <a:extLst>
              <a:ext uri="{FF2B5EF4-FFF2-40B4-BE49-F238E27FC236}">
                <a16:creationId xmlns:a16="http://schemas.microsoft.com/office/drawing/2014/main" id="{B684F5DB-D678-4A0D-9033-DA2967DDA403}"/>
              </a:ext>
            </a:extLst>
          </p:cNvPr>
          <p:cNvSpPr txBox="1"/>
          <p:nvPr/>
        </p:nvSpPr>
        <p:spPr>
          <a:xfrm>
            <a:off x="5524442" y="153870"/>
            <a:ext cx="2828595" cy="400110"/>
          </a:xfrm>
          <a:prstGeom prst="rect">
            <a:avLst/>
          </a:prstGeom>
          <a:noFill/>
        </p:spPr>
        <p:txBody>
          <a:bodyPr wrap="none" rtlCol="0">
            <a:spAutoFit/>
          </a:bodyPr>
          <a:lstStyle/>
          <a:p>
            <a:r>
              <a:rPr lang="en-CA" sz="2000" b="1" dirty="0"/>
              <a:t>Processing “Thinking”: x</a:t>
            </a:r>
            <a:r>
              <a:rPr lang="en-CA" sz="2000" b="1" baseline="-25000" dirty="0"/>
              <a:t>1</a:t>
            </a:r>
          </a:p>
        </p:txBody>
      </p:sp>
    </p:spTree>
    <p:extLst>
      <p:ext uri="{BB962C8B-B14F-4D97-AF65-F5344CB8AC3E}">
        <p14:creationId xmlns:p14="http://schemas.microsoft.com/office/powerpoint/2010/main" val="438565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2495-6466-46CA-A9F2-888E51C4AC93}"/>
              </a:ext>
            </a:extLst>
          </p:cNvPr>
          <p:cNvSpPr>
            <a:spLocks noGrp="1"/>
          </p:cNvSpPr>
          <p:nvPr>
            <p:ph type="title"/>
          </p:nvPr>
        </p:nvSpPr>
        <p:spPr>
          <a:xfrm>
            <a:off x="128847" y="76950"/>
            <a:ext cx="10515600" cy="1325563"/>
          </a:xfrm>
        </p:spPr>
        <p:txBody>
          <a:bodyPr/>
          <a:lstStyle/>
          <a:p>
            <a:r>
              <a:rPr lang="en-CA" dirty="0"/>
              <a:t>Self Attention</a:t>
            </a:r>
          </a:p>
        </p:txBody>
      </p:sp>
      <p:sp>
        <p:nvSpPr>
          <p:cNvPr id="3" name="Content Placeholder 2">
            <a:extLst>
              <a:ext uri="{FF2B5EF4-FFF2-40B4-BE49-F238E27FC236}">
                <a16:creationId xmlns:a16="http://schemas.microsoft.com/office/drawing/2014/main" id="{052A7A5F-AF74-4C48-B058-00FDCCD9AFA2}"/>
              </a:ext>
            </a:extLst>
          </p:cNvPr>
          <p:cNvSpPr>
            <a:spLocks noGrp="1"/>
          </p:cNvSpPr>
          <p:nvPr>
            <p:ph idx="1"/>
          </p:nvPr>
        </p:nvSpPr>
        <p:spPr>
          <a:xfrm>
            <a:off x="128847" y="1379618"/>
            <a:ext cx="4082934" cy="4920254"/>
          </a:xfrm>
        </p:spPr>
        <p:txBody>
          <a:bodyPr/>
          <a:lstStyle/>
          <a:p>
            <a:r>
              <a:rPr lang="en-US" b="1" dirty="0"/>
              <a:t>Step 3</a:t>
            </a:r>
            <a:r>
              <a:rPr lang="en-US" dirty="0"/>
              <a:t> divide scores by the square root of the dimension of the </a:t>
            </a:r>
            <a:r>
              <a:rPr lang="en-US" dirty="0">
                <a:solidFill>
                  <a:schemeClr val="accent2"/>
                </a:solidFill>
              </a:rPr>
              <a:t>key vectors  </a:t>
            </a:r>
            <a:r>
              <a:rPr lang="en-US" dirty="0"/>
              <a:t>(more stable gradients). </a:t>
            </a:r>
          </a:p>
          <a:p>
            <a:r>
              <a:rPr lang="en-US" b="1" dirty="0"/>
              <a:t>Step 4</a:t>
            </a:r>
            <a:r>
              <a:rPr lang="en-US" dirty="0"/>
              <a:t> pass result through a </a:t>
            </a:r>
            <a:r>
              <a:rPr lang="en-US" dirty="0" err="1"/>
              <a:t>softmax</a:t>
            </a:r>
            <a:r>
              <a:rPr lang="en-US" dirty="0"/>
              <a:t> operation. (all positive and add up to 1)</a:t>
            </a:r>
            <a:endParaRPr lang="en-CA" dirty="0"/>
          </a:p>
        </p:txBody>
      </p:sp>
      <p:pic>
        <p:nvPicPr>
          <p:cNvPr id="4" name="Picture 3">
            <a:extLst>
              <a:ext uri="{FF2B5EF4-FFF2-40B4-BE49-F238E27FC236}">
                <a16:creationId xmlns:a16="http://schemas.microsoft.com/office/drawing/2014/main" id="{E067ADCA-A55F-4B8E-8C94-A1D80AA7E9F5}"/>
              </a:ext>
            </a:extLst>
          </p:cNvPr>
          <p:cNvPicPr>
            <a:picLocks noChangeAspect="1"/>
          </p:cNvPicPr>
          <p:nvPr/>
        </p:nvPicPr>
        <p:blipFill>
          <a:blip r:embed="rId3"/>
          <a:stretch>
            <a:fillRect/>
          </a:stretch>
        </p:blipFill>
        <p:spPr>
          <a:xfrm>
            <a:off x="4353510" y="426720"/>
            <a:ext cx="7535236" cy="5527964"/>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817AB549-5C49-41D8-BB4F-1B6719CD5F58}"/>
                  </a:ext>
                </a:extLst>
              </p14:cNvPr>
              <p14:cNvContentPartPr/>
              <p14:nvPr/>
            </p14:nvContentPartPr>
            <p14:xfrm>
              <a:off x="448844" y="1584175"/>
              <a:ext cx="968760" cy="6120"/>
            </p14:xfrm>
          </p:contentPart>
        </mc:Choice>
        <mc:Fallback xmlns="">
          <p:pic>
            <p:nvPicPr>
              <p:cNvPr id="6" name="Ink 5">
                <a:extLst>
                  <a:ext uri="{FF2B5EF4-FFF2-40B4-BE49-F238E27FC236}">
                    <a16:creationId xmlns:a16="http://schemas.microsoft.com/office/drawing/2014/main" id="{817AB549-5C49-41D8-BB4F-1B6719CD5F58}"/>
                  </a:ext>
                </a:extLst>
              </p:cNvPr>
              <p:cNvPicPr/>
              <p:nvPr/>
            </p:nvPicPr>
            <p:blipFill>
              <a:blip r:embed="rId5"/>
              <a:stretch>
                <a:fillRect/>
              </a:stretch>
            </p:blipFill>
            <p:spPr>
              <a:xfrm>
                <a:off x="376844" y="1440535"/>
                <a:ext cx="11124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665C43A-A73D-4F75-9B45-3AB062AB2947}"/>
                  </a:ext>
                </a:extLst>
              </p14:cNvPr>
              <p14:cNvContentPartPr/>
              <p14:nvPr/>
            </p14:nvContentPartPr>
            <p14:xfrm>
              <a:off x="4377524" y="4964935"/>
              <a:ext cx="1959120" cy="89280"/>
            </p14:xfrm>
          </p:contentPart>
        </mc:Choice>
        <mc:Fallback xmlns="">
          <p:pic>
            <p:nvPicPr>
              <p:cNvPr id="7" name="Ink 6">
                <a:extLst>
                  <a:ext uri="{FF2B5EF4-FFF2-40B4-BE49-F238E27FC236}">
                    <a16:creationId xmlns:a16="http://schemas.microsoft.com/office/drawing/2014/main" id="{F665C43A-A73D-4F75-9B45-3AB062AB2947}"/>
                  </a:ext>
                </a:extLst>
              </p:cNvPr>
              <p:cNvPicPr/>
              <p:nvPr/>
            </p:nvPicPr>
            <p:blipFill>
              <a:blip r:embed="rId7"/>
              <a:stretch>
                <a:fillRect/>
              </a:stretch>
            </p:blipFill>
            <p:spPr>
              <a:xfrm>
                <a:off x="4305884" y="4821295"/>
                <a:ext cx="210276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4823CBE-5E98-46A4-A680-147FAA7090AF}"/>
                  </a:ext>
                </a:extLst>
              </p14:cNvPr>
              <p14:cNvContentPartPr/>
              <p14:nvPr/>
            </p14:nvContentPartPr>
            <p14:xfrm>
              <a:off x="465044" y="3724015"/>
              <a:ext cx="907560" cy="39960"/>
            </p14:xfrm>
          </p:contentPart>
        </mc:Choice>
        <mc:Fallback xmlns="">
          <p:pic>
            <p:nvPicPr>
              <p:cNvPr id="8" name="Ink 7">
                <a:extLst>
                  <a:ext uri="{FF2B5EF4-FFF2-40B4-BE49-F238E27FC236}">
                    <a16:creationId xmlns:a16="http://schemas.microsoft.com/office/drawing/2014/main" id="{34823CBE-5E98-46A4-A680-147FAA7090AF}"/>
                  </a:ext>
                </a:extLst>
              </p:cNvPr>
              <p:cNvPicPr/>
              <p:nvPr/>
            </p:nvPicPr>
            <p:blipFill>
              <a:blip r:embed="rId9"/>
              <a:stretch>
                <a:fillRect/>
              </a:stretch>
            </p:blipFill>
            <p:spPr>
              <a:xfrm>
                <a:off x="393044" y="3580015"/>
                <a:ext cx="10512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E913276-5AC7-412D-A721-AFF89D6E6B82}"/>
                  </a:ext>
                </a:extLst>
              </p14:cNvPr>
              <p14:cNvContentPartPr/>
              <p14:nvPr/>
            </p14:nvContentPartPr>
            <p14:xfrm>
              <a:off x="4272404" y="5585935"/>
              <a:ext cx="1143000" cy="180360"/>
            </p14:xfrm>
          </p:contentPart>
        </mc:Choice>
        <mc:Fallback xmlns="">
          <p:pic>
            <p:nvPicPr>
              <p:cNvPr id="9" name="Ink 8">
                <a:extLst>
                  <a:ext uri="{FF2B5EF4-FFF2-40B4-BE49-F238E27FC236}">
                    <a16:creationId xmlns:a16="http://schemas.microsoft.com/office/drawing/2014/main" id="{FE913276-5AC7-412D-A721-AFF89D6E6B82}"/>
                  </a:ext>
                </a:extLst>
              </p:cNvPr>
              <p:cNvPicPr/>
              <p:nvPr/>
            </p:nvPicPr>
            <p:blipFill>
              <a:blip r:embed="rId11"/>
              <a:stretch>
                <a:fillRect/>
              </a:stretch>
            </p:blipFill>
            <p:spPr>
              <a:xfrm>
                <a:off x="4200764" y="5441935"/>
                <a:ext cx="1286640" cy="468000"/>
              </a:xfrm>
              <a:prstGeom prst="rect">
                <a:avLst/>
              </a:prstGeom>
            </p:spPr>
          </p:pic>
        </mc:Fallback>
      </mc:AlternateContent>
      <p:sp>
        <p:nvSpPr>
          <p:cNvPr id="11" name="Content Placeholder 2">
            <a:extLst>
              <a:ext uri="{FF2B5EF4-FFF2-40B4-BE49-F238E27FC236}">
                <a16:creationId xmlns:a16="http://schemas.microsoft.com/office/drawing/2014/main" id="{FDB56BF0-7CC6-4488-AF0E-0F183623F26E}"/>
              </a:ext>
            </a:extLst>
          </p:cNvPr>
          <p:cNvSpPr txBox="1">
            <a:spLocks/>
          </p:cNvSpPr>
          <p:nvPr/>
        </p:nvSpPr>
        <p:spPr>
          <a:xfrm>
            <a:off x="503837" y="6038795"/>
            <a:ext cx="10065328" cy="7892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Intuition</a:t>
            </a:r>
            <a:r>
              <a:rPr lang="en-US" dirty="0"/>
              <a:t>: </a:t>
            </a:r>
            <a:r>
              <a:rPr lang="en-US" dirty="0" err="1"/>
              <a:t>softmax</a:t>
            </a:r>
            <a:r>
              <a:rPr lang="en-US" dirty="0"/>
              <a:t> score determines how much each word will be expressed at this position. </a:t>
            </a:r>
            <a:endParaRPr lang="en-CA" dirty="0"/>
          </a:p>
        </p:txBody>
      </p:sp>
    </p:spTree>
    <p:extLst>
      <p:ext uri="{BB962C8B-B14F-4D97-AF65-F5344CB8AC3E}">
        <p14:creationId xmlns:p14="http://schemas.microsoft.com/office/powerpoint/2010/main" val="3628993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2495-6466-46CA-A9F2-888E51C4AC93}"/>
              </a:ext>
            </a:extLst>
          </p:cNvPr>
          <p:cNvSpPr>
            <a:spLocks noGrp="1"/>
          </p:cNvSpPr>
          <p:nvPr>
            <p:ph type="title"/>
          </p:nvPr>
        </p:nvSpPr>
        <p:spPr>
          <a:xfrm>
            <a:off x="128847" y="76951"/>
            <a:ext cx="8283633" cy="959370"/>
          </a:xfrm>
        </p:spPr>
        <p:txBody>
          <a:bodyPr/>
          <a:lstStyle/>
          <a:p>
            <a:r>
              <a:rPr lang="en-CA" dirty="0"/>
              <a:t>Self Attention</a:t>
            </a:r>
          </a:p>
        </p:txBody>
      </p:sp>
      <p:sp>
        <p:nvSpPr>
          <p:cNvPr id="3" name="Content Placeholder 2">
            <a:extLst>
              <a:ext uri="{FF2B5EF4-FFF2-40B4-BE49-F238E27FC236}">
                <a16:creationId xmlns:a16="http://schemas.microsoft.com/office/drawing/2014/main" id="{052A7A5F-AF74-4C48-B058-00FDCCD9AFA2}"/>
              </a:ext>
            </a:extLst>
          </p:cNvPr>
          <p:cNvSpPr>
            <a:spLocks noGrp="1"/>
          </p:cNvSpPr>
          <p:nvPr>
            <p:ph idx="1"/>
          </p:nvPr>
        </p:nvSpPr>
        <p:spPr>
          <a:xfrm>
            <a:off x="128847" y="896119"/>
            <a:ext cx="4847887" cy="2565861"/>
          </a:xfrm>
        </p:spPr>
        <p:txBody>
          <a:bodyPr/>
          <a:lstStyle/>
          <a:p>
            <a:r>
              <a:rPr lang="en-US" b="1" dirty="0"/>
              <a:t>Step6</a:t>
            </a:r>
            <a:r>
              <a:rPr lang="en-US" dirty="0"/>
              <a:t> : sum up the weighted </a:t>
            </a:r>
            <a:r>
              <a:rPr lang="en-US" dirty="0">
                <a:solidFill>
                  <a:schemeClr val="accent1">
                    <a:lumMod val="75000"/>
                  </a:schemeClr>
                </a:solidFill>
              </a:rPr>
              <a:t>value vectors</a:t>
            </a:r>
            <a:r>
              <a:rPr lang="en-US" dirty="0"/>
              <a:t>. This produces </a:t>
            </a:r>
            <a:r>
              <a:rPr lang="en-US" dirty="0">
                <a:solidFill>
                  <a:srgbClr val="FF99CC"/>
                </a:solidFill>
              </a:rPr>
              <a:t>the output of the self-attention layer </a:t>
            </a:r>
            <a:r>
              <a:rPr lang="en-US" dirty="0"/>
              <a:t>at this position</a:t>
            </a:r>
            <a:endParaRPr lang="en-CA"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665C43A-A73D-4F75-9B45-3AB062AB2947}"/>
                  </a:ext>
                </a:extLst>
              </p14:cNvPr>
              <p14:cNvContentPartPr/>
              <p14:nvPr/>
            </p14:nvContentPartPr>
            <p14:xfrm>
              <a:off x="1485845" y="1100431"/>
              <a:ext cx="1959120" cy="89280"/>
            </p14:xfrm>
          </p:contentPart>
        </mc:Choice>
        <mc:Fallback xmlns="">
          <p:pic>
            <p:nvPicPr>
              <p:cNvPr id="7" name="Ink 6">
                <a:extLst>
                  <a:ext uri="{FF2B5EF4-FFF2-40B4-BE49-F238E27FC236}">
                    <a16:creationId xmlns:a16="http://schemas.microsoft.com/office/drawing/2014/main" id="{F665C43A-A73D-4F75-9B45-3AB062AB2947}"/>
                  </a:ext>
                </a:extLst>
              </p:cNvPr>
              <p:cNvPicPr/>
              <p:nvPr/>
            </p:nvPicPr>
            <p:blipFill>
              <a:blip r:embed="rId4"/>
              <a:stretch>
                <a:fillRect/>
              </a:stretch>
            </p:blipFill>
            <p:spPr>
              <a:xfrm>
                <a:off x="1414205" y="956791"/>
                <a:ext cx="2102760" cy="376920"/>
              </a:xfrm>
              <a:prstGeom prst="rect">
                <a:avLst/>
              </a:prstGeom>
            </p:spPr>
          </p:pic>
        </mc:Fallback>
      </mc:AlternateContent>
      <p:sp>
        <p:nvSpPr>
          <p:cNvPr id="11" name="Content Placeholder 2">
            <a:extLst>
              <a:ext uri="{FF2B5EF4-FFF2-40B4-BE49-F238E27FC236}">
                <a16:creationId xmlns:a16="http://schemas.microsoft.com/office/drawing/2014/main" id="{FDB56BF0-7CC6-4488-AF0E-0F183623F26E}"/>
              </a:ext>
            </a:extLst>
          </p:cNvPr>
          <p:cNvSpPr txBox="1">
            <a:spLocks/>
          </p:cNvSpPr>
          <p:nvPr/>
        </p:nvSpPr>
        <p:spPr>
          <a:xfrm>
            <a:off x="137038" y="2815197"/>
            <a:ext cx="5220046" cy="39003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More details:</a:t>
            </a:r>
          </a:p>
          <a:p>
            <a:r>
              <a:rPr lang="en-US" dirty="0"/>
              <a:t>What we have seen for a word is done </a:t>
            </a:r>
            <a:r>
              <a:rPr lang="en-US" b="1" dirty="0"/>
              <a:t>for all words </a:t>
            </a:r>
            <a:r>
              <a:rPr lang="en-US" dirty="0"/>
              <a:t>(using matrices) </a:t>
            </a:r>
          </a:p>
          <a:p>
            <a:r>
              <a:rPr lang="en-CA" dirty="0"/>
              <a:t>Need to </a:t>
            </a:r>
            <a:r>
              <a:rPr lang="en-CA" b="1" dirty="0"/>
              <a:t>encode position </a:t>
            </a:r>
            <a:r>
              <a:rPr lang="en-CA" dirty="0"/>
              <a:t>of words</a:t>
            </a:r>
          </a:p>
          <a:p>
            <a:r>
              <a:rPr lang="en-CA" dirty="0"/>
              <a:t>And improved using a mechanism called “</a:t>
            </a:r>
            <a:r>
              <a:rPr lang="en-CA" b="1" dirty="0"/>
              <a:t>multi-headed</a:t>
            </a:r>
            <a:r>
              <a:rPr lang="en-CA" dirty="0"/>
              <a:t>” attention</a:t>
            </a:r>
          </a:p>
          <a:p>
            <a:pPr marL="0" indent="0">
              <a:buNone/>
            </a:pPr>
            <a:r>
              <a:rPr lang="en-CA" dirty="0"/>
              <a:t>(kind of like multiple filters for CNN)</a:t>
            </a:r>
          </a:p>
          <a:p>
            <a:pPr marL="0" indent="0">
              <a:buNone/>
            </a:pPr>
            <a:r>
              <a:rPr lang="en-US" dirty="0"/>
              <a:t>see </a:t>
            </a:r>
            <a:r>
              <a:rPr lang="en-CA" dirty="0">
                <a:hlinkClick r:id="rId5"/>
              </a:rPr>
              <a:t>https://jalammar.github.io/illustrated-transformer/</a:t>
            </a:r>
            <a:endParaRPr lang="en-CA" dirty="0"/>
          </a:p>
          <a:p>
            <a:pPr marL="0" indent="0">
              <a:buNone/>
            </a:pPr>
            <a:endParaRPr lang="en-CA" dirty="0"/>
          </a:p>
        </p:txBody>
      </p:sp>
      <p:pic>
        <p:nvPicPr>
          <p:cNvPr id="5" name="Picture 4">
            <a:extLst>
              <a:ext uri="{FF2B5EF4-FFF2-40B4-BE49-F238E27FC236}">
                <a16:creationId xmlns:a16="http://schemas.microsoft.com/office/drawing/2014/main" id="{342333D6-62CB-43BE-AC11-85A5A03E9B87}"/>
              </a:ext>
            </a:extLst>
          </p:cNvPr>
          <p:cNvPicPr>
            <a:picLocks noChangeAspect="1"/>
          </p:cNvPicPr>
          <p:nvPr/>
        </p:nvPicPr>
        <p:blipFill>
          <a:blip r:embed="rId6"/>
          <a:stretch>
            <a:fillRect/>
          </a:stretch>
        </p:blipFill>
        <p:spPr>
          <a:xfrm>
            <a:off x="5357084" y="15990"/>
            <a:ext cx="6636774" cy="6858000"/>
          </a:xfrm>
          <a:prstGeom prst="rect">
            <a:avLst/>
          </a:prstGeom>
        </p:spPr>
      </p:pic>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06AA7D07-0230-415B-97C2-7F3E45494EAC}"/>
                  </a:ext>
                </a:extLst>
              </p14:cNvPr>
              <p14:cNvContentPartPr/>
              <p14:nvPr/>
            </p14:nvContentPartPr>
            <p14:xfrm>
              <a:off x="5536501" y="5214152"/>
              <a:ext cx="576212" cy="534219"/>
            </p14:xfrm>
          </p:contentPart>
        </mc:Choice>
        <mc:Fallback xmlns="">
          <p:pic>
            <p:nvPicPr>
              <p:cNvPr id="12" name="Ink 11">
                <a:extLst>
                  <a:ext uri="{FF2B5EF4-FFF2-40B4-BE49-F238E27FC236}">
                    <a16:creationId xmlns:a16="http://schemas.microsoft.com/office/drawing/2014/main" id="{06AA7D07-0230-415B-97C2-7F3E45494EAC}"/>
                  </a:ext>
                </a:extLst>
              </p:cNvPr>
              <p:cNvPicPr/>
              <p:nvPr/>
            </p:nvPicPr>
            <p:blipFill>
              <a:blip r:embed="rId4"/>
              <a:stretch>
                <a:fillRect/>
              </a:stretch>
            </p:blipFill>
            <p:spPr>
              <a:xfrm>
                <a:off x="5464519" y="5069475"/>
                <a:ext cx="719815" cy="823211"/>
              </a:xfrm>
              <a:prstGeom prst="rect">
                <a:avLst/>
              </a:prstGeom>
            </p:spPr>
          </p:pic>
        </mc:Fallback>
      </mc:AlternateContent>
    </p:spTree>
    <p:extLst>
      <p:ext uri="{BB962C8B-B14F-4D97-AF65-F5344CB8AC3E}">
        <p14:creationId xmlns:p14="http://schemas.microsoft.com/office/powerpoint/2010/main" val="343990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762024-71EB-41FA-B121-EAD535E03F0E}"/>
              </a:ext>
            </a:extLst>
          </p:cNvPr>
          <p:cNvSpPr>
            <a:spLocks noGrp="1"/>
          </p:cNvSpPr>
          <p:nvPr>
            <p:ph idx="1"/>
          </p:nvPr>
        </p:nvSpPr>
        <p:spPr>
          <a:xfrm>
            <a:off x="509788" y="305918"/>
            <a:ext cx="3031901" cy="4027823"/>
          </a:xfrm>
        </p:spPr>
        <p:txBody>
          <a:bodyPr/>
          <a:lstStyle/>
          <a:p>
            <a:r>
              <a:rPr lang="en-CA" dirty="0"/>
              <a:t>Let’s parse the textbook figure</a:t>
            </a:r>
          </a:p>
          <a:p>
            <a:r>
              <a:rPr lang="en-CA" dirty="0"/>
              <a:t>And learn about causal self-attention</a:t>
            </a:r>
          </a:p>
        </p:txBody>
      </p:sp>
      <p:pic>
        <p:nvPicPr>
          <p:cNvPr id="4" name="Picture 3">
            <a:extLst>
              <a:ext uri="{FF2B5EF4-FFF2-40B4-BE49-F238E27FC236}">
                <a16:creationId xmlns:a16="http://schemas.microsoft.com/office/drawing/2014/main" id="{7F81CF3D-ABD1-4B25-BFFF-3CFA6D1D7146}"/>
              </a:ext>
            </a:extLst>
          </p:cNvPr>
          <p:cNvPicPr>
            <a:picLocks noChangeAspect="1"/>
          </p:cNvPicPr>
          <p:nvPr/>
        </p:nvPicPr>
        <p:blipFill rotWithShape="1">
          <a:blip r:embed="rId2"/>
          <a:srcRect l="2151" t="5286" r="2786"/>
          <a:stretch/>
        </p:blipFill>
        <p:spPr>
          <a:xfrm>
            <a:off x="3696236" y="64394"/>
            <a:ext cx="7167093" cy="6828615"/>
          </a:xfrm>
          <a:prstGeom prst="rect">
            <a:avLst/>
          </a:prstGeom>
        </p:spPr>
      </p:pic>
    </p:spTree>
    <p:extLst>
      <p:ext uri="{BB962C8B-B14F-4D97-AF65-F5344CB8AC3E}">
        <p14:creationId xmlns:p14="http://schemas.microsoft.com/office/powerpoint/2010/main" val="21130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14" y="56544"/>
            <a:ext cx="10515600" cy="1325563"/>
          </a:xfrm>
        </p:spPr>
        <p:txBody>
          <a:bodyPr/>
          <a:lstStyle/>
          <a:p>
            <a:r>
              <a:rPr lang="en-CA" dirty="0"/>
              <a:t>Simple recurrent neural network illustrated as a feed-forward network</a:t>
            </a:r>
          </a:p>
        </p:txBody>
      </p:sp>
      <p:sp>
        <p:nvSpPr>
          <p:cNvPr id="3" name="TextBox 2">
            <a:extLst>
              <a:ext uri="{FF2B5EF4-FFF2-40B4-BE49-F238E27FC236}">
                <a16:creationId xmlns:a16="http://schemas.microsoft.com/office/drawing/2014/main" id="{94E98002-EBE7-4259-9A6C-C5B6F9CB7255}"/>
              </a:ext>
            </a:extLst>
          </p:cNvPr>
          <p:cNvSpPr txBox="1"/>
          <p:nvPr/>
        </p:nvSpPr>
        <p:spPr>
          <a:xfrm>
            <a:off x="365012" y="1269005"/>
            <a:ext cx="11170059" cy="1846659"/>
          </a:xfrm>
          <a:prstGeom prst="rect">
            <a:avLst/>
          </a:prstGeom>
          <a:noFill/>
        </p:spPr>
        <p:txBody>
          <a:bodyPr wrap="square" rtlCol="0">
            <a:spAutoFit/>
          </a:bodyPr>
          <a:lstStyle/>
          <a:p>
            <a:r>
              <a:rPr lang="en-US" sz="2400" b="1" dirty="0"/>
              <a:t>Most significant change: new set of weights, U</a:t>
            </a:r>
          </a:p>
          <a:p>
            <a:pPr marL="285750" indent="-285750">
              <a:buFont typeface="Arial" panose="020B0604020202020204" pitchFamily="34" charset="0"/>
              <a:buChar char="•"/>
            </a:pPr>
            <a:r>
              <a:rPr lang="en-US" sz="2400" dirty="0"/>
              <a:t>connect the hidden layer from the previous time step to the current hidden layer. </a:t>
            </a:r>
          </a:p>
          <a:p>
            <a:pPr marL="285750" indent="-285750">
              <a:buFont typeface="Arial" panose="020B0604020202020204" pitchFamily="34" charset="0"/>
              <a:buChar char="•"/>
            </a:pPr>
            <a:r>
              <a:rPr lang="en-US" sz="2400" dirty="0"/>
              <a:t>determine how the network should make use of past context in calculating the output for the current input.</a:t>
            </a:r>
            <a:endParaRPr lang="en-CA" sz="2400" dirty="0"/>
          </a:p>
          <a:p>
            <a:endParaRPr lang="en-CA"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7F0EA60-7390-4AA9-8B7B-78CD26F78347}"/>
                  </a:ext>
                </a:extLst>
              </p14:cNvPr>
              <p14:cNvContentPartPr/>
              <p14:nvPr/>
            </p14:nvContentPartPr>
            <p14:xfrm>
              <a:off x="6048407" y="1374019"/>
              <a:ext cx="380520" cy="182520"/>
            </p14:xfrm>
          </p:contentPart>
        </mc:Choice>
        <mc:Fallback xmlns="">
          <p:pic>
            <p:nvPicPr>
              <p:cNvPr id="5" name="Ink 4">
                <a:extLst>
                  <a:ext uri="{FF2B5EF4-FFF2-40B4-BE49-F238E27FC236}">
                    <a16:creationId xmlns:a16="http://schemas.microsoft.com/office/drawing/2014/main" id="{D7F0EA60-7390-4AA9-8B7B-78CD26F78347}"/>
                  </a:ext>
                </a:extLst>
              </p:cNvPr>
              <p:cNvPicPr/>
              <p:nvPr/>
            </p:nvPicPr>
            <p:blipFill>
              <a:blip r:embed="rId8"/>
              <a:stretch>
                <a:fillRect/>
              </a:stretch>
            </p:blipFill>
            <p:spPr>
              <a:xfrm>
                <a:off x="5958767" y="1194379"/>
                <a:ext cx="56016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D12DE43-4E3D-4BCA-AE3B-2AEBFC786A01}"/>
                  </a:ext>
                </a:extLst>
              </p14:cNvPr>
              <p14:cNvContentPartPr/>
              <p14:nvPr/>
            </p14:nvContentPartPr>
            <p14:xfrm>
              <a:off x="2379647" y="1862179"/>
              <a:ext cx="4904640" cy="149040"/>
            </p14:xfrm>
          </p:contentPart>
        </mc:Choice>
        <mc:Fallback xmlns="">
          <p:pic>
            <p:nvPicPr>
              <p:cNvPr id="11" name="Ink 10">
                <a:extLst>
                  <a:ext uri="{FF2B5EF4-FFF2-40B4-BE49-F238E27FC236}">
                    <a16:creationId xmlns:a16="http://schemas.microsoft.com/office/drawing/2014/main" id="{2D12DE43-4E3D-4BCA-AE3B-2AEBFC786A01}"/>
                  </a:ext>
                </a:extLst>
              </p:cNvPr>
              <p:cNvPicPr/>
              <p:nvPr/>
            </p:nvPicPr>
            <p:blipFill>
              <a:blip r:embed="rId12"/>
              <a:stretch>
                <a:fillRect/>
              </a:stretch>
            </p:blipFill>
            <p:spPr>
              <a:xfrm>
                <a:off x="2289647" y="1682179"/>
                <a:ext cx="508428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FBA2EC44-A35D-4B2F-A319-491D0613D76D}"/>
                  </a:ext>
                </a:extLst>
              </p14:cNvPr>
              <p14:cNvContentPartPr/>
              <p14:nvPr/>
            </p14:nvContentPartPr>
            <p14:xfrm>
              <a:off x="8223887" y="1827979"/>
              <a:ext cx="2409120" cy="23400"/>
            </p14:xfrm>
          </p:contentPart>
        </mc:Choice>
        <mc:Fallback xmlns="">
          <p:pic>
            <p:nvPicPr>
              <p:cNvPr id="13" name="Ink 12">
                <a:extLst>
                  <a:ext uri="{FF2B5EF4-FFF2-40B4-BE49-F238E27FC236}">
                    <a16:creationId xmlns:a16="http://schemas.microsoft.com/office/drawing/2014/main" id="{FBA2EC44-A35D-4B2F-A319-491D0613D76D}"/>
                  </a:ext>
                </a:extLst>
              </p:cNvPr>
              <p:cNvPicPr/>
              <p:nvPr/>
            </p:nvPicPr>
            <p:blipFill>
              <a:blip r:embed="rId16"/>
              <a:stretch>
                <a:fillRect/>
              </a:stretch>
            </p:blipFill>
            <p:spPr>
              <a:xfrm>
                <a:off x="8133887" y="1648339"/>
                <a:ext cx="2588760" cy="383040"/>
              </a:xfrm>
              <a:prstGeom prst="rect">
                <a:avLst/>
              </a:prstGeom>
            </p:spPr>
          </p:pic>
        </mc:Fallback>
      </mc:AlternateContent>
      <p:grpSp>
        <p:nvGrpSpPr>
          <p:cNvPr id="10" name="Group 9">
            <a:extLst>
              <a:ext uri="{FF2B5EF4-FFF2-40B4-BE49-F238E27FC236}">
                <a16:creationId xmlns:a16="http://schemas.microsoft.com/office/drawing/2014/main" id="{7FA168B8-3AF4-4BDE-976E-26BB15FA9B04}"/>
              </a:ext>
            </a:extLst>
          </p:cNvPr>
          <p:cNvGrpSpPr/>
          <p:nvPr/>
        </p:nvGrpSpPr>
        <p:grpSpPr>
          <a:xfrm>
            <a:off x="1077267" y="3004457"/>
            <a:ext cx="8012304" cy="3758899"/>
            <a:chOff x="1077267" y="2634717"/>
            <a:chExt cx="8718698" cy="4128639"/>
          </a:xfrm>
        </p:grpSpPr>
        <p:pic>
          <p:nvPicPr>
            <p:cNvPr id="4" name="Picture 3"/>
            <p:cNvPicPr>
              <a:picLocks noChangeAspect="1"/>
            </p:cNvPicPr>
            <p:nvPr/>
          </p:nvPicPr>
          <p:blipFill>
            <a:blip r:embed="rId17"/>
            <a:stretch>
              <a:fillRect/>
            </a:stretch>
          </p:blipFill>
          <p:spPr>
            <a:xfrm>
              <a:off x="1077267" y="2634717"/>
              <a:ext cx="8718698" cy="412863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3515667" y="4361394"/>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g(U</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r>
                            <a:rPr lang="en-CA" b="0" i="1" smtClean="0">
                              <a:latin typeface="Cambria Math" panose="02040503050406030204" pitchFamily="18" charset="0"/>
                            </a:rPr>
                            <m:t>−1</m:t>
                          </m:r>
                        </m:sub>
                      </m:sSub>
                    </m:oMath>
                  </a14:m>
                  <a:r>
                    <a:rPr lang="en-CA" dirty="0"/>
                    <a:t>+</a:t>
                  </a:r>
                  <a:r>
                    <a:rPr lang="en-CA" dirty="0" err="1"/>
                    <a:t>W</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𝑡</m:t>
                          </m:r>
                        </m:sub>
                      </m:sSub>
                    </m:oMath>
                  </a14:m>
                  <a:r>
                    <a:rPr lang="en-CA"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515667" y="4361394"/>
                  <a:ext cx="2908006" cy="276999"/>
                </a:xfrm>
                <a:prstGeom prst="rect">
                  <a:avLst/>
                </a:prstGeom>
                <a:blipFill>
                  <a:blip r:embed="rId18"/>
                  <a:stretch>
                    <a:fillRect l="-3189" t="-31707" b="-6585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982613" y="30518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f(V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3982613" y="3051801"/>
                  <a:ext cx="2908006" cy="276999"/>
                </a:xfrm>
                <a:prstGeom prst="rect">
                  <a:avLst/>
                </a:prstGeom>
                <a:blipFill>
                  <a:blip r:embed="rId19"/>
                  <a:stretch>
                    <a:fillRect l="-3196" t="-30952" b="-6428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732941" y="29133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m:t>
                      </m:r>
                      <m:r>
                        <m:rPr>
                          <m:sty m:val="p"/>
                        </m:rPr>
                        <a:rPr lang="en-CA" b="0" i="0" smtClean="0">
                          <a:latin typeface="Cambria Math" panose="02040503050406030204" pitchFamily="18" charset="0"/>
                        </a:rPr>
                        <m:t>softmax</m:t>
                      </m:r>
                    </m:oMath>
                  </a14:m>
                  <a:r>
                    <a:rPr lang="en-CA" dirty="0"/>
                    <a:t>(V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1732941" y="2913301"/>
                  <a:ext cx="2908006" cy="276999"/>
                </a:xfrm>
                <a:prstGeom prst="rect">
                  <a:avLst/>
                </a:prstGeom>
                <a:blipFill>
                  <a:blip r:embed="rId20"/>
                  <a:stretch>
                    <a:fillRect l="-3196" t="-30952" b="-64286"/>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21">
              <p14:nvContentPartPr>
                <p14:cNvPr id="9" name="Ink 8">
                  <a:extLst>
                    <a:ext uri="{FF2B5EF4-FFF2-40B4-BE49-F238E27FC236}">
                      <a16:creationId xmlns:a16="http://schemas.microsoft.com/office/drawing/2014/main" id="{60D59D71-B688-4ACD-BAB3-89D649AAA256}"/>
                    </a:ext>
                  </a:extLst>
                </p14:cNvPr>
                <p14:cNvContentPartPr/>
                <p14:nvPr/>
              </p14:nvContentPartPr>
              <p14:xfrm>
                <a:off x="5041144" y="5203039"/>
                <a:ext cx="384840" cy="41760"/>
              </p14:xfrm>
            </p:contentPart>
          </mc:Choice>
          <mc:Fallback xmlns="">
            <p:pic>
              <p:nvPicPr>
                <p:cNvPr id="9" name="Ink 8">
                  <a:extLst>
                    <a:ext uri="{FF2B5EF4-FFF2-40B4-BE49-F238E27FC236}">
                      <a16:creationId xmlns:a16="http://schemas.microsoft.com/office/drawing/2014/main" id="{60D59D71-B688-4ACD-BAB3-89D649AAA256}"/>
                    </a:ext>
                  </a:extLst>
                </p:cNvPr>
                <p:cNvPicPr/>
                <p:nvPr/>
              </p:nvPicPr>
              <p:blipFill>
                <a:blip r:embed="rId22"/>
                <a:stretch>
                  <a:fillRect/>
                </a:stretch>
              </p:blipFill>
              <p:spPr>
                <a:xfrm>
                  <a:off x="4943170" y="5006058"/>
                  <a:ext cx="580395" cy="43532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a:extLst>
                    <a:ext uri="{FF2B5EF4-FFF2-40B4-BE49-F238E27FC236}">
                      <a16:creationId xmlns:a16="http://schemas.microsoft.com/office/drawing/2014/main" id="{1A8D150D-9BF3-442E-B5CE-058C4454573E}"/>
                    </a:ext>
                  </a:extLst>
                </p14:cNvPr>
                <p14:cNvContentPartPr/>
                <p14:nvPr/>
              </p14:nvContentPartPr>
              <p14:xfrm>
                <a:off x="2064664" y="5940679"/>
                <a:ext cx="2598840" cy="69480"/>
              </p14:xfrm>
            </p:contentPart>
          </mc:Choice>
          <mc:Fallback xmlns="">
            <p:pic>
              <p:nvPicPr>
                <p:cNvPr id="12" name="Ink 11">
                  <a:extLst>
                    <a:ext uri="{FF2B5EF4-FFF2-40B4-BE49-F238E27FC236}">
                      <a16:creationId xmlns:a16="http://schemas.microsoft.com/office/drawing/2014/main" id="{1A8D150D-9BF3-442E-B5CE-058C4454573E}"/>
                    </a:ext>
                  </a:extLst>
                </p:cNvPr>
                <p:cNvPicPr/>
                <p:nvPr/>
              </p:nvPicPr>
              <p:blipFill>
                <a:blip r:embed="rId24"/>
                <a:stretch>
                  <a:fillRect/>
                </a:stretch>
              </p:blipFill>
              <p:spPr>
                <a:xfrm>
                  <a:off x="1966728" y="5743293"/>
                  <a:ext cx="2794321" cy="46385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FBFC19B5-5C7D-4963-A920-12F78FF8C432}"/>
                    </a:ext>
                  </a:extLst>
                </p14:cNvPr>
                <p14:cNvContentPartPr/>
                <p14:nvPr/>
              </p14:nvContentPartPr>
              <p14:xfrm>
                <a:off x="5904064" y="4539199"/>
                <a:ext cx="2531520" cy="360"/>
              </p14:xfrm>
            </p:contentPart>
          </mc:Choice>
          <mc:Fallback xmlns="">
            <p:pic>
              <p:nvPicPr>
                <p:cNvPr id="14" name="Ink 13">
                  <a:extLst>
                    <a:ext uri="{FF2B5EF4-FFF2-40B4-BE49-F238E27FC236}">
                      <a16:creationId xmlns:a16="http://schemas.microsoft.com/office/drawing/2014/main" id="{FBFC19B5-5C7D-4963-A920-12F78FF8C432}"/>
                    </a:ext>
                  </a:extLst>
                </p:cNvPr>
                <p:cNvPicPr/>
                <p:nvPr/>
              </p:nvPicPr>
              <p:blipFill>
                <a:blip r:embed="rId26"/>
                <a:stretch>
                  <a:fillRect/>
                </a:stretch>
              </p:blipFill>
              <p:spPr>
                <a:xfrm>
                  <a:off x="5806125" y="4359199"/>
                  <a:ext cx="2727006" cy="360000"/>
                </a:xfrm>
                <a:prstGeom prst="rect">
                  <a:avLst/>
                </a:prstGeom>
              </p:spPr>
            </p:pic>
          </mc:Fallback>
        </mc:AlternateContent>
      </p:grpSp>
    </p:spTree>
    <p:extLst>
      <p:ext uri="{BB962C8B-B14F-4D97-AF65-F5344CB8AC3E}">
        <p14:creationId xmlns:p14="http://schemas.microsoft.com/office/powerpoint/2010/main" val="761312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38C0-15FA-44C7-86EB-F07224DF65DA}"/>
              </a:ext>
            </a:extLst>
          </p:cNvPr>
          <p:cNvSpPr>
            <a:spLocks noGrp="1"/>
          </p:cNvSpPr>
          <p:nvPr>
            <p:ph type="title"/>
          </p:nvPr>
        </p:nvSpPr>
        <p:spPr/>
        <p:txBody>
          <a:bodyPr/>
          <a:lstStyle/>
          <a:p>
            <a:r>
              <a:rPr lang="en-US" dirty="0" err="1"/>
              <a:t>Multihead</a:t>
            </a:r>
            <a:r>
              <a:rPr lang="en-US" dirty="0"/>
              <a:t> Attention (9.7.2)</a:t>
            </a:r>
            <a:endParaRPr lang="en-CA" dirty="0"/>
          </a:p>
        </p:txBody>
      </p:sp>
      <p:sp>
        <p:nvSpPr>
          <p:cNvPr id="3" name="Content Placeholder 2">
            <a:extLst>
              <a:ext uri="{FF2B5EF4-FFF2-40B4-BE49-F238E27FC236}">
                <a16:creationId xmlns:a16="http://schemas.microsoft.com/office/drawing/2014/main" id="{8D275E5A-312C-472C-B77B-CC5F7884927F}"/>
              </a:ext>
            </a:extLst>
          </p:cNvPr>
          <p:cNvSpPr>
            <a:spLocks noGrp="1"/>
          </p:cNvSpPr>
          <p:nvPr>
            <p:ph idx="1"/>
          </p:nvPr>
        </p:nvSpPr>
        <p:spPr>
          <a:xfrm>
            <a:off x="538163" y="1611313"/>
            <a:ext cx="10515600" cy="4351338"/>
          </a:xfrm>
        </p:spPr>
        <p:txBody>
          <a:bodyPr>
            <a:normAutofit lnSpcReduction="10000"/>
          </a:bodyPr>
          <a:lstStyle/>
          <a:p>
            <a:r>
              <a:rPr lang="en-US" dirty="0"/>
              <a:t>Different words in a sentence can relate to each other in many different ways simultaneously </a:t>
            </a:r>
          </a:p>
          <a:p>
            <a:r>
              <a:rPr lang="en-US" dirty="0"/>
              <a:t>E.g. distinct </a:t>
            </a:r>
            <a:r>
              <a:rPr lang="en-US" b="1" dirty="0"/>
              <a:t>syntactic</a:t>
            </a:r>
            <a:r>
              <a:rPr lang="en-US" dirty="0"/>
              <a:t>, </a:t>
            </a:r>
            <a:r>
              <a:rPr lang="en-US" b="1" dirty="0"/>
              <a:t>semantic</a:t>
            </a:r>
            <a:r>
              <a:rPr lang="en-US" dirty="0"/>
              <a:t>, and </a:t>
            </a:r>
            <a:r>
              <a:rPr lang="en-US" b="1" dirty="0"/>
              <a:t>discourse</a:t>
            </a:r>
            <a:r>
              <a:rPr lang="en-US" dirty="0"/>
              <a:t> relationships can hold between words in text. </a:t>
            </a:r>
          </a:p>
          <a:p>
            <a:r>
              <a:rPr lang="en-US" dirty="0"/>
              <a:t>Difficult for a single transformer block to capture all these different parallel relations </a:t>
            </a:r>
          </a:p>
          <a:p>
            <a:r>
              <a:rPr lang="en-US" b="1" dirty="0"/>
              <a:t>Solution</a:t>
            </a:r>
            <a:r>
              <a:rPr lang="en-US" dirty="0"/>
              <a:t>: </a:t>
            </a:r>
            <a:r>
              <a:rPr lang="en-US" dirty="0" err="1"/>
              <a:t>multihead</a:t>
            </a:r>
            <a:r>
              <a:rPr lang="en-US" dirty="0"/>
              <a:t> self-attention layers. </a:t>
            </a:r>
          </a:p>
          <a:p>
            <a:pPr lvl="1"/>
            <a:r>
              <a:rPr lang="en-US" dirty="0"/>
              <a:t>Heads are parallel (independently parametrized) self-attentions layers at the same depth in a model, </a:t>
            </a:r>
          </a:p>
          <a:p>
            <a:pPr lvl="1"/>
            <a:r>
              <a:rPr lang="en-US" dirty="0"/>
              <a:t>Each head can learn different aspects of the relationships that exist among inputs at the same level of abstraction</a:t>
            </a:r>
            <a:endParaRPr lang="en-CA" dirty="0"/>
          </a:p>
        </p:txBody>
      </p:sp>
    </p:spTree>
    <p:extLst>
      <p:ext uri="{BB962C8B-B14F-4D97-AF65-F5344CB8AC3E}">
        <p14:creationId xmlns:p14="http://schemas.microsoft.com/office/powerpoint/2010/main" val="4243297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B694-991C-4E20-B87B-B834B7DC0C95}"/>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416994B-2063-46BA-BF0D-77BE6094E824}"/>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7CF641B7-78E9-4F27-AF62-1FA58054510F}"/>
              </a:ext>
            </a:extLst>
          </p:cNvPr>
          <p:cNvPicPr>
            <a:picLocks noChangeAspect="1"/>
          </p:cNvPicPr>
          <p:nvPr/>
        </p:nvPicPr>
        <p:blipFill>
          <a:blip r:embed="rId2"/>
          <a:stretch>
            <a:fillRect/>
          </a:stretch>
        </p:blipFill>
        <p:spPr>
          <a:xfrm>
            <a:off x="838200" y="-51515"/>
            <a:ext cx="10328935" cy="6858000"/>
          </a:xfrm>
          <a:prstGeom prst="rect">
            <a:avLst/>
          </a:prstGeom>
        </p:spPr>
      </p:pic>
    </p:spTree>
    <p:extLst>
      <p:ext uri="{BB962C8B-B14F-4D97-AF65-F5344CB8AC3E}">
        <p14:creationId xmlns:p14="http://schemas.microsoft.com/office/powerpoint/2010/main" val="2023149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DBD2D-6A13-47C2-BA26-D526309CB0B9}"/>
              </a:ext>
            </a:extLst>
          </p:cNvPr>
          <p:cNvPicPr>
            <a:picLocks noChangeAspect="1"/>
          </p:cNvPicPr>
          <p:nvPr/>
        </p:nvPicPr>
        <p:blipFill>
          <a:blip r:embed="rId3"/>
          <a:stretch>
            <a:fillRect/>
          </a:stretch>
        </p:blipFill>
        <p:spPr>
          <a:xfrm>
            <a:off x="80900" y="0"/>
            <a:ext cx="9748546" cy="5800725"/>
          </a:xfrm>
          <a:prstGeom prst="rect">
            <a:avLst/>
          </a:prstGeom>
        </p:spPr>
      </p:pic>
      <p:sp>
        <p:nvSpPr>
          <p:cNvPr id="5" name="TextBox 4">
            <a:extLst>
              <a:ext uri="{FF2B5EF4-FFF2-40B4-BE49-F238E27FC236}">
                <a16:creationId xmlns:a16="http://schemas.microsoft.com/office/drawing/2014/main" id="{EF984B11-0211-4E29-A839-51A3CAAFCD59}"/>
              </a:ext>
            </a:extLst>
          </p:cNvPr>
          <p:cNvSpPr txBox="1"/>
          <p:nvPr/>
        </p:nvSpPr>
        <p:spPr>
          <a:xfrm>
            <a:off x="4381499" y="5934670"/>
            <a:ext cx="7996238" cy="923330"/>
          </a:xfrm>
          <a:prstGeom prst="rect">
            <a:avLst/>
          </a:prstGeom>
          <a:noFill/>
        </p:spPr>
        <p:txBody>
          <a:bodyPr wrap="square" rtlCol="0">
            <a:spAutoFit/>
          </a:bodyPr>
          <a:lstStyle/>
          <a:p>
            <a:r>
              <a:rPr lang="en-US" b="1" dirty="0">
                <a:highlight>
                  <a:srgbClr val="C0C0C0"/>
                </a:highlight>
              </a:rPr>
              <a:t>Alternative approach: </a:t>
            </a:r>
            <a:r>
              <a:rPr lang="en-US" dirty="0">
                <a:highlight>
                  <a:srgbClr val="C0C0C0"/>
                </a:highlight>
              </a:rPr>
              <a:t>choose a static function that maps integer inputs to real-valued vectors in a way that captures the inherent relationships among the positions (position 5 is more closely related to position 6 than it is to position 13) </a:t>
            </a:r>
            <a:endParaRPr lang="en-CA" dirty="0">
              <a:highlight>
                <a:srgbClr val="C0C0C0"/>
              </a:highlight>
            </a:endParaRPr>
          </a:p>
        </p:txBody>
      </p:sp>
    </p:spTree>
    <p:extLst>
      <p:ext uri="{BB962C8B-B14F-4D97-AF65-F5344CB8AC3E}">
        <p14:creationId xmlns:p14="http://schemas.microsoft.com/office/powerpoint/2010/main" val="2433041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8BD0-B522-4D32-A436-9E3E621F33EB}"/>
              </a:ext>
            </a:extLst>
          </p:cNvPr>
          <p:cNvSpPr>
            <a:spLocks noGrp="1"/>
          </p:cNvSpPr>
          <p:nvPr>
            <p:ph type="title"/>
          </p:nvPr>
        </p:nvSpPr>
        <p:spPr>
          <a:xfrm>
            <a:off x="217714" y="-18369"/>
            <a:ext cx="10515600" cy="1325563"/>
          </a:xfrm>
        </p:spPr>
        <p:txBody>
          <a:bodyPr/>
          <a:lstStyle/>
          <a:p>
            <a:r>
              <a:rPr lang="en-CA" dirty="0"/>
              <a:t>The Decoder Side</a:t>
            </a:r>
          </a:p>
        </p:txBody>
      </p:sp>
      <p:sp>
        <p:nvSpPr>
          <p:cNvPr id="3" name="Content Placeholder 2">
            <a:extLst>
              <a:ext uri="{FF2B5EF4-FFF2-40B4-BE49-F238E27FC236}">
                <a16:creationId xmlns:a16="http://schemas.microsoft.com/office/drawing/2014/main" id="{80A06639-386D-4302-BE4C-ED8F2F2A5BA4}"/>
              </a:ext>
            </a:extLst>
          </p:cNvPr>
          <p:cNvSpPr>
            <a:spLocks noGrp="1"/>
          </p:cNvSpPr>
          <p:nvPr>
            <p:ph idx="1"/>
          </p:nvPr>
        </p:nvSpPr>
        <p:spPr>
          <a:xfrm>
            <a:off x="495301" y="923245"/>
            <a:ext cx="10515600" cy="4351338"/>
          </a:xfrm>
        </p:spPr>
        <p:txBody>
          <a:bodyPr/>
          <a:lstStyle/>
          <a:p>
            <a:pPr fontAlgn="base"/>
            <a:r>
              <a:rPr lang="en-US" dirty="0"/>
              <a:t>Relies on most of the concepts on the encoder side</a:t>
            </a:r>
          </a:p>
          <a:p>
            <a:pPr fontAlgn="base"/>
            <a:r>
              <a:rPr lang="en-US" dirty="0"/>
              <a:t>See animation on </a:t>
            </a:r>
            <a:r>
              <a:rPr lang="en-CA" dirty="0">
                <a:hlinkClick r:id="rId2"/>
              </a:rPr>
              <a:t>https://jalammar.github.io/illustrated-transformer/</a:t>
            </a:r>
            <a:endParaRPr lang="en-CA" dirty="0"/>
          </a:p>
          <a:p>
            <a:pPr fontAlgn="base"/>
            <a:endParaRPr lang="en-US" dirty="0"/>
          </a:p>
          <a:p>
            <a:endParaRPr lang="en-CA" dirty="0"/>
          </a:p>
        </p:txBody>
      </p:sp>
      <p:pic>
        <p:nvPicPr>
          <p:cNvPr id="4" name="Picture 3">
            <a:extLst>
              <a:ext uri="{FF2B5EF4-FFF2-40B4-BE49-F238E27FC236}">
                <a16:creationId xmlns:a16="http://schemas.microsoft.com/office/drawing/2014/main" id="{4A250D94-A6B2-4382-9E48-10895BDA83B9}"/>
              </a:ext>
            </a:extLst>
          </p:cNvPr>
          <p:cNvPicPr>
            <a:picLocks noChangeAspect="1"/>
          </p:cNvPicPr>
          <p:nvPr/>
        </p:nvPicPr>
        <p:blipFill rotWithShape="1">
          <a:blip r:embed="rId3"/>
          <a:srcRect l="5045" r="6875"/>
          <a:stretch/>
        </p:blipFill>
        <p:spPr>
          <a:xfrm>
            <a:off x="1475014" y="2007137"/>
            <a:ext cx="7799615" cy="4850863"/>
          </a:xfrm>
          <a:prstGeom prst="rect">
            <a:avLst/>
          </a:prstGeom>
        </p:spPr>
      </p:pic>
    </p:spTree>
    <p:extLst>
      <p:ext uri="{BB962C8B-B14F-4D97-AF65-F5344CB8AC3E}">
        <p14:creationId xmlns:p14="http://schemas.microsoft.com/office/powerpoint/2010/main" val="2677519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2AF5-0338-48CC-B5C5-F9C1720BA66D}"/>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C537721-8DC4-40B9-8535-282E568BDE7F}"/>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BD199C8B-7D6B-4402-AF1F-1DD14D55D44B}"/>
              </a:ext>
            </a:extLst>
          </p:cNvPr>
          <p:cNvPicPr>
            <a:picLocks noChangeAspect="1"/>
          </p:cNvPicPr>
          <p:nvPr/>
        </p:nvPicPr>
        <p:blipFill>
          <a:blip r:embed="rId3"/>
          <a:stretch>
            <a:fillRect/>
          </a:stretch>
        </p:blipFill>
        <p:spPr>
          <a:xfrm>
            <a:off x="757237" y="533400"/>
            <a:ext cx="10677525" cy="579120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2308945-0370-44D6-9DC5-96F55CD045FB}"/>
                  </a:ext>
                </a:extLst>
              </p14:cNvPr>
              <p14:cNvContentPartPr/>
              <p14:nvPr/>
            </p14:nvContentPartPr>
            <p14:xfrm>
              <a:off x="5167972" y="5572096"/>
              <a:ext cx="587520" cy="360"/>
            </p14:xfrm>
          </p:contentPart>
        </mc:Choice>
        <mc:Fallback xmlns="">
          <p:pic>
            <p:nvPicPr>
              <p:cNvPr id="5" name="Ink 4">
                <a:extLst>
                  <a:ext uri="{FF2B5EF4-FFF2-40B4-BE49-F238E27FC236}">
                    <a16:creationId xmlns:a16="http://schemas.microsoft.com/office/drawing/2014/main" id="{A2308945-0370-44D6-9DC5-96F55CD045FB}"/>
                  </a:ext>
                </a:extLst>
              </p:cNvPr>
              <p:cNvPicPr/>
              <p:nvPr/>
            </p:nvPicPr>
            <p:blipFill>
              <a:blip r:embed="rId5"/>
              <a:stretch>
                <a:fillRect/>
              </a:stretch>
            </p:blipFill>
            <p:spPr>
              <a:xfrm>
                <a:off x="5095972" y="5428096"/>
                <a:ext cx="7311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6469C72-19F1-47C7-B2B2-26A48997A4B9}"/>
                  </a:ext>
                </a:extLst>
              </p14:cNvPr>
              <p14:cNvContentPartPr/>
              <p14:nvPr/>
            </p14:nvContentPartPr>
            <p14:xfrm>
              <a:off x="5252865" y="5848170"/>
              <a:ext cx="1531080" cy="19440"/>
            </p14:xfrm>
          </p:contentPart>
        </mc:Choice>
        <mc:Fallback xmlns="">
          <p:pic>
            <p:nvPicPr>
              <p:cNvPr id="6" name="Ink 5">
                <a:extLst>
                  <a:ext uri="{FF2B5EF4-FFF2-40B4-BE49-F238E27FC236}">
                    <a16:creationId xmlns:a16="http://schemas.microsoft.com/office/drawing/2014/main" id="{E6469C72-19F1-47C7-B2B2-26A48997A4B9}"/>
                  </a:ext>
                </a:extLst>
              </p:cNvPr>
              <p:cNvPicPr/>
              <p:nvPr/>
            </p:nvPicPr>
            <p:blipFill>
              <a:blip r:embed="rId7"/>
              <a:stretch>
                <a:fillRect/>
              </a:stretch>
            </p:blipFill>
            <p:spPr>
              <a:xfrm>
                <a:off x="5181225" y="5704170"/>
                <a:ext cx="16747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248A907-F905-45A7-9B09-62C7C9A1F128}"/>
                  </a:ext>
                </a:extLst>
              </p14:cNvPr>
              <p14:cNvContentPartPr/>
              <p14:nvPr/>
            </p14:nvContentPartPr>
            <p14:xfrm>
              <a:off x="2414265" y="2319810"/>
              <a:ext cx="2929680" cy="37800"/>
            </p14:xfrm>
          </p:contentPart>
        </mc:Choice>
        <mc:Fallback xmlns="">
          <p:pic>
            <p:nvPicPr>
              <p:cNvPr id="7" name="Ink 6">
                <a:extLst>
                  <a:ext uri="{FF2B5EF4-FFF2-40B4-BE49-F238E27FC236}">
                    <a16:creationId xmlns:a16="http://schemas.microsoft.com/office/drawing/2014/main" id="{0248A907-F905-45A7-9B09-62C7C9A1F128}"/>
                  </a:ext>
                </a:extLst>
              </p:cNvPr>
              <p:cNvPicPr/>
              <p:nvPr/>
            </p:nvPicPr>
            <p:blipFill>
              <a:blip r:embed="rId9"/>
              <a:stretch>
                <a:fillRect/>
              </a:stretch>
            </p:blipFill>
            <p:spPr>
              <a:xfrm>
                <a:off x="2342625" y="2176170"/>
                <a:ext cx="30733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F157D54E-0683-4A2F-9478-83C24484AF0B}"/>
                  </a:ext>
                </a:extLst>
              </p14:cNvPr>
              <p14:cNvContentPartPr/>
              <p14:nvPr/>
            </p14:nvContentPartPr>
            <p14:xfrm>
              <a:off x="10424625" y="5920530"/>
              <a:ext cx="611280" cy="32760"/>
            </p14:xfrm>
          </p:contentPart>
        </mc:Choice>
        <mc:Fallback xmlns="">
          <p:pic>
            <p:nvPicPr>
              <p:cNvPr id="8" name="Ink 7">
                <a:extLst>
                  <a:ext uri="{FF2B5EF4-FFF2-40B4-BE49-F238E27FC236}">
                    <a16:creationId xmlns:a16="http://schemas.microsoft.com/office/drawing/2014/main" id="{F157D54E-0683-4A2F-9478-83C24484AF0B}"/>
                  </a:ext>
                </a:extLst>
              </p:cNvPr>
              <p:cNvPicPr/>
              <p:nvPr/>
            </p:nvPicPr>
            <p:blipFill>
              <a:blip r:embed="rId11"/>
              <a:stretch>
                <a:fillRect/>
              </a:stretch>
            </p:blipFill>
            <p:spPr>
              <a:xfrm>
                <a:off x="10406985" y="5902530"/>
                <a:ext cx="646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D9780983-BA6D-4301-BFD1-E9EE1BF6481E}"/>
                  </a:ext>
                </a:extLst>
              </p14:cNvPr>
              <p14:cNvContentPartPr/>
              <p14:nvPr/>
            </p14:nvContentPartPr>
            <p14:xfrm>
              <a:off x="1037985" y="6224370"/>
              <a:ext cx="3362400" cy="105480"/>
            </p14:xfrm>
          </p:contentPart>
        </mc:Choice>
        <mc:Fallback xmlns="">
          <p:pic>
            <p:nvPicPr>
              <p:cNvPr id="10" name="Ink 9">
                <a:extLst>
                  <a:ext uri="{FF2B5EF4-FFF2-40B4-BE49-F238E27FC236}">
                    <a16:creationId xmlns:a16="http://schemas.microsoft.com/office/drawing/2014/main" id="{D9780983-BA6D-4301-BFD1-E9EE1BF6481E}"/>
                  </a:ext>
                </a:extLst>
              </p:cNvPr>
              <p:cNvPicPr/>
              <p:nvPr/>
            </p:nvPicPr>
            <p:blipFill>
              <a:blip r:embed="rId13"/>
              <a:stretch>
                <a:fillRect/>
              </a:stretch>
            </p:blipFill>
            <p:spPr>
              <a:xfrm>
                <a:off x="1019985" y="6206370"/>
                <a:ext cx="3398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92A76F6C-B3D8-4B76-9033-B014E4600312}"/>
                  </a:ext>
                </a:extLst>
              </p14:cNvPr>
              <p14:cNvContentPartPr/>
              <p14:nvPr/>
            </p14:nvContentPartPr>
            <p14:xfrm>
              <a:off x="6509985" y="2680170"/>
              <a:ext cx="107640" cy="75240"/>
            </p14:xfrm>
          </p:contentPart>
        </mc:Choice>
        <mc:Fallback xmlns="">
          <p:pic>
            <p:nvPicPr>
              <p:cNvPr id="13" name="Ink 12">
                <a:extLst>
                  <a:ext uri="{FF2B5EF4-FFF2-40B4-BE49-F238E27FC236}">
                    <a16:creationId xmlns:a16="http://schemas.microsoft.com/office/drawing/2014/main" id="{92A76F6C-B3D8-4B76-9033-B014E4600312}"/>
                  </a:ext>
                </a:extLst>
              </p:cNvPr>
              <p:cNvPicPr/>
              <p:nvPr/>
            </p:nvPicPr>
            <p:blipFill>
              <a:blip r:embed="rId15"/>
              <a:stretch>
                <a:fillRect/>
              </a:stretch>
            </p:blipFill>
            <p:spPr>
              <a:xfrm>
                <a:off x="6492345" y="2662530"/>
                <a:ext cx="143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50C088E-8FFE-4588-B765-E90D136D66E7}"/>
                  </a:ext>
                </a:extLst>
              </p14:cNvPr>
              <p14:cNvContentPartPr/>
              <p14:nvPr/>
            </p14:nvContentPartPr>
            <p14:xfrm>
              <a:off x="6509985" y="3206850"/>
              <a:ext cx="108360" cy="107640"/>
            </p14:xfrm>
          </p:contentPart>
        </mc:Choice>
        <mc:Fallback xmlns="">
          <p:pic>
            <p:nvPicPr>
              <p:cNvPr id="14" name="Ink 13">
                <a:extLst>
                  <a:ext uri="{FF2B5EF4-FFF2-40B4-BE49-F238E27FC236}">
                    <a16:creationId xmlns:a16="http://schemas.microsoft.com/office/drawing/2014/main" id="{D50C088E-8FFE-4588-B765-E90D136D66E7}"/>
                  </a:ext>
                </a:extLst>
              </p:cNvPr>
              <p:cNvPicPr/>
              <p:nvPr/>
            </p:nvPicPr>
            <p:blipFill>
              <a:blip r:embed="rId17"/>
              <a:stretch>
                <a:fillRect/>
              </a:stretch>
            </p:blipFill>
            <p:spPr>
              <a:xfrm>
                <a:off x="6492345" y="3189210"/>
                <a:ext cx="144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2F95E194-31CA-46CC-A6C4-1A85FD329012}"/>
                  </a:ext>
                </a:extLst>
              </p14:cNvPr>
              <p14:cNvContentPartPr/>
              <p14:nvPr/>
            </p14:nvContentPartPr>
            <p14:xfrm>
              <a:off x="6486225" y="3775650"/>
              <a:ext cx="149040" cy="136440"/>
            </p14:xfrm>
          </p:contentPart>
        </mc:Choice>
        <mc:Fallback xmlns="">
          <p:pic>
            <p:nvPicPr>
              <p:cNvPr id="15" name="Ink 14">
                <a:extLst>
                  <a:ext uri="{FF2B5EF4-FFF2-40B4-BE49-F238E27FC236}">
                    <a16:creationId xmlns:a16="http://schemas.microsoft.com/office/drawing/2014/main" id="{2F95E194-31CA-46CC-A6C4-1A85FD329012}"/>
                  </a:ext>
                </a:extLst>
              </p:cNvPr>
              <p:cNvPicPr/>
              <p:nvPr/>
            </p:nvPicPr>
            <p:blipFill>
              <a:blip r:embed="rId19"/>
              <a:stretch>
                <a:fillRect/>
              </a:stretch>
            </p:blipFill>
            <p:spPr>
              <a:xfrm>
                <a:off x="6468585" y="3757650"/>
                <a:ext cx="184680" cy="172080"/>
              </a:xfrm>
              <a:prstGeom prst="rect">
                <a:avLst/>
              </a:prstGeom>
            </p:spPr>
          </p:pic>
        </mc:Fallback>
      </mc:AlternateContent>
    </p:spTree>
    <p:extLst>
      <p:ext uri="{BB962C8B-B14F-4D97-AF65-F5344CB8AC3E}">
        <p14:creationId xmlns:p14="http://schemas.microsoft.com/office/powerpoint/2010/main" val="1014511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E627AE-E914-49F5-B25B-E846E1D75C68}"/>
              </a:ext>
            </a:extLst>
          </p:cNvPr>
          <p:cNvPicPr>
            <a:picLocks noChangeAspect="1"/>
          </p:cNvPicPr>
          <p:nvPr/>
        </p:nvPicPr>
        <p:blipFill>
          <a:blip r:embed="rId3"/>
          <a:stretch>
            <a:fillRect/>
          </a:stretch>
        </p:blipFill>
        <p:spPr>
          <a:xfrm>
            <a:off x="1762125" y="0"/>
            <a:ext cx="8551099" cy="6858000"/>
          </a:xfrm>
          <a:prstGeom prst="rect">
            <a:avLst/>
          </a:prstGeom>
        </p:spPr>
      </p:pic>
    </p:spTree>
    <p:extLst>
      <p:ext uri="{BB962C8B-B14F-4D97-AF65-F5344CB8AC3E}">
        <p14:creationId xmlns:p14="http://schemas.microsoft.com/office/powerpoint/2010/main" val="570936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Nov 2</a:t>
            </a:r>
          </a:p>
        </p:txBody>
      </p:sp>
      <p:sp>
        <p:nvSpPr>
          <p:cNvPr id="3" name="Content Placeholder 2"/>
          <p:cNvSpPr>
            <a:spLocks noGrp="1"/>
          </p:cNvSpPr>
          <p:nvPr>
            <p:ph idx="1"/>
          </p:nvPr>
        </p:nvSpPr>
        <p:spPr/>
        <p:txBody>
          <a:bodyPr>
            <a:normAutofit/>
          </a:bodyPr>
          <a:lstStyle/>
          <a:p>
            <a:r>
              <a:rPr lang="en-US" sz="3600" dirty="0"/>
              <a:t>Encoder Decoder  </a:t>
            </a:r>
          </a:p>
          <a:p>
            <a:r>
              <a:rPr lang="en-US" sz="3600" dirty="0"/>
              <a:t>Attention</a:t>
            </a:r>
          </a:p>
          <a:p>
            <a:r>
              <a:rPr lang="en-US" sz="3600" dirty="0"/>
              <a:t>Transformers (self-attention)</a:t>
            </a:r>
          </a:p>
          <a:p>
            <a:r>
              <a:rPr lang="en-US" sz="3600" b="1" dirty="0"/>
              <a:t>Intro to Pragmatics </a:t>
            </a:r>
            <a:r>
              <a:rPr lang="en-US" sz="3600" dirty="0"/>
              <a:t>(time permitting)</a:t>
            </a:r>
            <a:endParaRPr lang="en-CA" sz="3600" dirty="0"/>
          </a:p>
        </p:txBody>
      </p:sp>
      <p:sp>
        <p:nvSpPr>
          <p:cNvPr id="5" name="Date Placeholder 4"/>
          <p:cNvSpPr>
            <a:spLocks noGrp="1"/>
          </p:cNvSpPr>
          <p:nvPr>
            <p:ph type="dt" sz="half" idx="10"/>
          </p:nvPr>
        </p:nvSpPr>
        <p:spPr/>
        <p:txBody>
          <a:bodyPr/>
          <a:lstStyle/>
          <a:p>
            <a:fld id="{D07053D4-4CAB-45B3-841B-BA1FFB03BF6F}" type="datetime1">
              <a:rPr lang="en-US" smtClean="0"/>
              <a:t>11/2/2021</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46</a:t>
            </a:fld>
            <a:endParaRPr lang="en-CA"/>
          </a:p>
        </p:txBody>
      </p:sp>
    </p:spTree>
    <p:extLst>
      <p:ext uri="{BB962C8B-B14F-4D97-AF65-F5344CB8AC3E}">
        <p14:creationId xmlns:p14="http://schemas.microsoft.com/office/powerpoint/2010/main" val="1480581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Date Placeholder 3"/>
          <p:cNvSpPr>
            <a:spLocks noGrp="1"/>
          </p:cNvSpPr>
          <p:nvPr>
            <p:ph type="dt" sz="quarter" idx="10"/>
          </p:nvPr>
        </p:nvSpPr>
        <p:spPr>
          <a:xfrm>
            <a:off x="2251880" y="6248400"/>
            <a:ext cx="2540000" cy="457200"/>
          </a:xfrm>
          <a:noFill/>
        </p:spPr>
        <p:txBody>
          <a:bodyPr/>
          <a:lstStyle/>
          <a:p>
            <a:pPr fontAlgn="base">
              <a:spcBef>
                <a:spcPct val="0"/>
              </a:spcBef>
              <a:spcAft>
                <a:spcPct val="0"/>
              </a:spcAft>
            </a:pPr>
            <a:fld id="{9AE69306-5C8C-4736-B74A-821E0948CFEC}" type="datetime1">
              <a:rPr lang="en-US" smtClean="0">
                <a:solidFill>
                  <a:srgbClr val="000000"/>
                </a:solidFill>
                <a:latin typeface="Times New Roman" pitchFamily="18" charset="0"/>
              </a:rPr>
              <a:t>11/2/2021</a:t>
            </a:fld>
            <a:endParaRPr lang="en-US">
              <a:solidFill>
                <a:srgbClr val="000000"/>
              </a:solidFill>
              <a:latin typeface="Times New Roman" pitchFamily="18" charset="0"/>
            </a:endParaRPr>
          </a:p>
        </p:txBody>
      </p:sp>
      <p:sp>
        <p:nvSpPr>
          <p:cNvPr id="9221" name="Footer Placeholder 4"/>
          <p:cNvSpPr>
            <a:spLocks noGrp="1"/>
          </p:cNvSpPr>
          <p:nvPr>
            <p:ph type="ftr" sz="quarter" idx="11"/>
          </p:nvPr>
        </p:nvSpPr>
        <p:spPr>
          <a:xfrm>
            <a:off x="7230280" y="6519864"/>
            <a:ext cx="3860800" cy="457200"/>
          </a:xfrm>
          <a:noFill/>
        </p:spPr>
        <p:txBody>
          <a:bodyPr/>
          <a:lstStyle/>
          <a:p>
            <a:pPr fontAlgn="base">
              <a:spcBef>
                <a:spcPct val="0"/>
              </a:spcBef>
              <a:spcAft>
                <a:spcPct val="0"/>
              </a:spcAft>
            </a:pPr>
            <a:r>
              <a:rPr lang="en-US">
                <a:solidFill>
                  <a:srgbClr val="000000"/>
                </a:solidFill>
                <a:latin typeface="Times New Roman" pitchFamily="18" charset="0"/>
              </a:rPr>
              <a:t>CPSC503 Winter 2020</a:t>
            </a:r>
            <a:endParaRPr lang="en-US" dirty="0">
              <a:solidFill>
                <a:srgbClr val="000000"/>
              </a:solidFill>
              <a:latin typeface="Times New Roman" pitchFamily="18" charset="0"/>
            </a:endParaRPr>
          </a:p>
        </p:txBody>
      </p:sp>
      <p:sp>
        <p:nvSpPr>
          <p:cNvPr id="9222" name="Slide Number Placeholder 5"/>
          <p:cNvSpPr>
            <a:spLocks noGrp="1"/>
          </p:cNvSpPr>
          <p:nvPr>
            <p:ph type="sldNum" sz="quarter" idx="12"/>
          </p:nvPr>
        </p:nvSpPr>
        <p:spPr>
          <a:xfrm>
            <a:off x="9363880" y="6349621"/>
            <a:ext cx="2540000" cy="457200"/>
          </a:xfrm>
          <a:noFill/>
        </p:spPr>
        <p:txBody>
          <a:bodyPr/>
          <a:lstStyle/>
          <a:p>
            <a:pPr fontAlgn="base">
              <a:spcBef>
                <a:spcPct val="0"/>
              </a:spcBef>
              <a:spcAft>
                <a:spcPct val="0"/>
              </a:spcAft>
            </a:pPr>
            <a:fld id="{EBD50BFA-7A58-44E3-BCD8-25CB1B99AF34}" type="slidenum">
              <a:rPr lang="en-US">
                <a:solidFill>
                  <a:srgbClr val="000000"/>
                </a:solidFill>
                <a:latin typeface="Times New Roman" pitchFamily="18" charset="0"/>
              </a:rPr>
              <a:pPr fontAlgn="base">
                <a:spcBef>
                  <a:spcPct val="0"/>
                </a:spcBef>
                <a:spcAft>
                  <a:spcPct val="0"/>
                </a:spcAft>
              </a:pPr>
              <a:t>47</a:t>
            </a:fld>
            <a:endParaRPr lang="en-US" dirty="0">
              <a:solidFill>
                <a:srgbClr val="000000"/>
              </a:solidFill>
              <a:latin typeface="Times New Roman" pitchFamily="18" charset="0"/>
            </a:endParaRPr>
          </a:p>
        </p:txBody>
      </p:sp>
      <p:sp>
        <p:nvSpPr>
          <p:cNvPr id="9223" name="Rectangle 2"/>
          <p:cNvSpPr>
            <a:spLocks noGrp="1" noChangeArrowheads="1"/>
          </p:cNvSpPr>
          <p:nvPr>
            <p:ph type="title"/>
          </p:nvPr>
        </p:nvSpPr>
        <p:spPr>
          <a:xfrm>
            <a:off x="2861480" y="0"/>
            <a:ext cx="5562600" cy="1143000"/>
          </a:xfrm>
        </p:spPr>
        <p:txBody>
          <a:bodyPr/>
          <a:lstStyle/>
          <a:p>
            <a:pPr eaLnBrk="1" hangingPunct="1"/>
            <a:r>
              <a:rPr lang="en-US"/>
              <a:t>“Semantic” Analysis</a:t>
            </a:r>
          </a:p>
        </p:txBody>
      </p:sp>
      <p:sp>
        <p:nvSpPr>
          <p:cNvPr id="9224" name="Rectangle 3"/>
          <p:cNvSpPr>
            <a:spLocks noGrp="1" noChangeArrowheads="1"/>
          </p:cNvSpPr>
          <p:nvPr>
            <p:ph type="body" idx="1"/>
          </p:nvPr>
        </p:nvSpPr>
        <p:spPr>
          <a:xfrm>
            <a:off x="6823880" y="1219200"/>
            <a:ext cx="4267200" cy="1295400"/>
          </a:xfrm>
          <a:ln>
            <a:solidFill>
              <a:schemeClr val="tx1"/>
            </a:solidFill>
          </a:ln>
        </p:spPr>
        <p:txBody>
          <a:bodyPr/>
          <a:lstStyle/>
          <a:p>
            <a:pPr eaLnBrk="1" hangingPunct="1">
              <a:spcBef>
                <a:spcPct val="5000"/>
              </a:spcBef>
              <a:buFontTx/>
              <a:buNone/>
            </a:pPr>
            <a:r>
              <a:rPr lang="en-US" sz="2400"/>
              <a:t>Syntax-driven and Lexical</a:t>
            </a:r>
          </a:p>
          <a:p>
            <a:pPr eaLnBrk="1" hangingPunct="1">
              <a:spcBef>
                <a:spcPct val="5000"/>
              </a:spcBef>
              <a:buFontTx/>
              <a:buNone/>
            </a:pPr>
            <a:r>
              <a:rPr lang="en-US" sz="2400"/>
              <a:t>Semantic Analysis</a:t>
            </a:r>
          </a:p>
        </p:txBody>
      </p:sp>
      <p:sp>
        <p:nvSpPr>
          <p:cNvPr id="9225" name="Rectangle 4"/>
          <p:cNvSpPr>
            <a:spLocks noChangeArrowheads="1"/>
          </p:cNvSpPr>
          <p:nvPr/>
        </p:nvSpPr>
        <p:spPr bwMode="auto">
          <a:xfrm>
            <a:off x="8652680" y="457200"/>
            <a:ext cx="1905000" cy="533400"/>
          </a:xfrm>
          <a:prstGeom prst="rect">
            <a:avLst/>
          </a:prstGeom>
          <a:noFill/>
          <a:ln w="9525">
            <a:noFill/>
            <a:miter lim="800000"/>
            <a:headEnd/>
            <a:tailEnd/>
          </a:ln>
        </p:spPr>
        <p:txBody>
          <a:bodyPr/>
          <a:lstStyle/>
          <a:p>
            <a:pPr marL="342900" indent="-342900" fontAlgn="base">
              <a:spcBef>
                <a:spcPct val="5000"/>
              </a:spcBef>
              <a:spcAft>
                <a:spcPct val="0"/>
              </a:spcAft>
            </a:pPr>
            <a:r>
              <a:rPr lang="en-US" sz="2400" b="1" i="1">
                <a:solidFill>
                  <a:srgbClr val="3333CC"/>
                </a:solidFill>
                <a:latin typeface="Comic Sans MS" pitchFamily="66" charset="0"/>
              </a:rPr>
              <a:t>Sentence</a:t>
            </a:r>
          </a:p>
        </p:txBody>
      </p:sp>
      <p:sp>
        <p:nvSpPr>
          <p:cNvPr id="9226" name="Rectangle 5"/>
          <p:cNvSpPr>
            <a:spLocks noChangeArrowheads="1"/>
          </p:cNvSpPr>
          <p:nvPr/>
        </p:nvSpPr>
        <p:spPr bwMode="auto">
          <a:xfrm>
            <a:off x="7128680" y="27432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3333CC"/>
                </a:solidFill>
                <a:latin typeface="Comic Sans MS" pitchFamily="66" charset="0"/>
              </a:rPr>
              <a:t>Literal Meaning</a:t>
            </a:r>
          </a:p>
        </p:txBody>
      </p:sp>
      <p:sp>
        <p:nvSpPr>
          <p:cNvPr id="9227" name="Rectangle 6"/>
          <p:cNvSpPr>
            <a:spLocks noChangeArrowheads="1"/>
          </p:cNvSpPr>
          <p:nvPr/>
        </p:nvSpPr>
        <p:spPr bwMode="auto">
          <a:xfrm>
            <a:off x="3699680" y="48006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Discourse</a:t>
            </a:r>
          </a:p>
          <a:p>
            <a:pPr marL="342900" indent="-342900" algn="ctr" fontAlgn="base">
              <a:spcBef>
                <a:spcPct val="5000"/>
              </a:spcBef>
              <a:spcAft>
                <a:spcPct val="0"/>
              </a:spcAft>
            </a:pPr>
            <a:r>
              <a:rPr lang="en-US" sz="2400" b="1" i="1">
                <a:solidFill>
                  <a:srgbClr val="000000"/>
                </a:solidFill>
                <a:latin typeface="Comic Sans MS" pitchFamily="66" charset="0"/>
              </a:rPr>
              <a:t>Structure</a:t>
            </a:r>
          </a:p>
        </p:txBody>
      </p:sp>
      <p:sp>
        <p:nvSpPr>
          <p:cNvPr id="9228" name="Rectangle 7"/>
          <p:cNvSpPr>
            <a:spLocks noChangeArrowheads="1"/>
          </p:cNvSpPr>
          <p:nvPr/>
        </p:nvSpPr>
        <p:spPr bwMode="auto">
          <a:xfrm>
            <a:off x="3928280" y="26670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Meanings of words</a:t>
            </a:r>
          </a:p>
        </p:txBody>
      </p:sp>
      <p:sp>
        <p:nvSpPr>
          <p:cNvPr id="9229" name="Rectangle 8"/>
          <p:cNvSpPr>
            <a:spLocks noChangeArrowheads="1"/>
          </p:cNvSpPr>
          <p:nvPr/>
        </p:nvSpPr>
        <p:spPr bwMode="auto">
          <a:xfrm>
            <a:off x="3318680" y="1143000"/>
            <a:ext cx="32004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Meanings of grammatical structures</a:t>
            </a:r>
          </a:p>
        </p:txBody>
      </p:sp>
      <p:sp>
        <p:nvSpPr>
          <p:cNvPr id="9230" name="Rectangle 9"/>
          <p:cNvSpPr>
            <a:spLocks noChangeArrowheads="1"/>
          </p:cNvSpPr>
          <p:nvPr/>
        </p:nvSpPr>
        <p:spPr bwMode="auto">
          <a:xfrm>
            <a:off x="3775880" y="5715000"/>
            <a:ext cx="1828800" cy="457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Context</a:t>
            </a:r>
          </a:p>
        </p:txBody>
      </p:sp>
      <p:sp>
        <p:nvSpPr>
          <p:cNvPr id="9231" name="Rectangle 10"/>
          <p:cNvSpPr>
            <a:spLocks noChangeArrowheads="1"/>
          </p:cNvSpPr>
          <p:nvPr/>
        </p:nvSpPr>
        <p:spPr bwMode="auto">
          <a:xfrm>
            <a:off x="3166280" y="3886200"/>
            <a:ext cx="3200400" cy="457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Common-Sense</a:t>
            </a:r>
          </a:p>
          <a:p>
            <a:pPr marL="342900" indent="-342900" algn="ctr" fontAlgn="base">
              <a:spcBef>
                <a:spcPct val="5000"/>
              </a:spcBef>
              <a:spcAft>
                <a:spcPct val="0"/>
              </a:spcAft>
            </a:pPr>
            <a:r>
              <a:rPr lang="en-US" sz="2400" b="1" i="1">
                <a:solidFill>
                  <a:srgbClr val="000000"/>
                </a:solidFill>
                <a:latin typeface="Comic Sans MS" pitchFamily="66" charset="0"/>
              </a:rPr>
              <a:t>Domain knowledge</a:t>
            </a:r>
          </a:p>
        </p:txBody>
      </p:sp>
      <p:sp>
        <p:nvSpPr>
          <p:cNvPr id="9232" name="Rectangle 11"/>
          <p:cNvSpPr>
            <a:spLocks noChangeArrowheads="1"/>
          </p:cNvSpPr>
          <p:nvPr/>
        </p:nvSpPr>
        <p:spPr bwMode="auto">
          <a:xfrm>
            <a:off x="6366680" y="54864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3333CC"/>
                </a:solidFill>
                <a:latin typeface="Comic Sans MS" pitchFamily="66" charset="0"/>
              </a:rPr>
              <a:t>Intended meaning</a:t>
            </a:r>
          </a:p>
        </p:txBody>
      </p:sp>
      <p:sp>
        <p:nvSpPr>
          <p:cNvPr id="9233" name="Line 12"/>
          <p:cNvSpPr>
            <a:spLocks noChangeShapeType="1"/>
          </p:cNvSpPr>
          <p:nvPr/>
        </p:nvSpPr>
        <p:spPr bwMode="auto">
          <a:xfrm>
            <a:off x="8195480" y="5029200"/>
            <a:ext cx="0" cy="3810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34" name="Line 13"/>
          <p:cNvSpPr>
            <a:spLocks noChangeShapeType="1"/>
          </p:cNvSpPr>
          <p:nvPr/>
        </p:nvSpPr>
        <p:spPr bwMode="auto">
          <a:xfrm flipH="1">
            <a:off x="8805080" y="762000"/>
            <a:ext cx="457200" cy="4572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35" name="Line 14"/>
          <p:cNvSpPr>
            <a:spLocks noChangeShapeType="1"/>
          </p:cNvSpPr>
          <p:nvPr/>
        </p:nvSpPr>
        <p:spPr bwMode="auto">
          <a:xfrm flipH="1">
            <a:off x="8119280" y="25146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36" name="Rectangle 15"/>
          <p:cNvSpPr>
            <a:spLocks noChangeArrowheads="1"/>
          </p:cNvSpPr>
          <p:nvPr/>
        </p:nvSpPr>
        <p:spPr bwMode="auto">
          <a:xfrm>
            <a:off x="6900080" y="4114800"/>
            <a:ext cx="2895600" cy="990600"/>
          </a:xfrm>
          <a:prstGeom prst="rect">
            <a:avLst/>
          </a:prstGeom>
          <a:noFill/>
          <a:ln w="9525">
            <a:solidFill>
              <a:schemeClr val="tx1"/>
            </a:solidFill>
            <a:miter lim="800000"/>
            <a:headEnd/>
            <a:tailEnd/>
          </a:ln>
        </p:spPr>
        <p:txBody>
          <a:bodyPr/>
          <a:lstStyle/>
          <a:p>
            <a:pPr marL="342900" indent="-342900" algn="ctr" fontAlgn="base">
              <a:spcBef>
                <a:spcPct val="5000"/>
              </a:spcBef>
              <a:spcAft>
                <a:spcPct val="0"/>
              </a:spcAft>
            </a:pPr>
            <a:r>
              <a:rPr lang="en-US" sz="2400" b="1">
                <a:solidFill>
                  <a:srgbClr val="000000"/>
                </a:solidFill>
                <a:latin typeface="Comic Sans MS" pitchFamily="66" charset="0"/>
              </a:rPr>
              <a:t>Further</a:t>
            </a:r>
          </a:p>
          <a:p>
            <a:pPr marL="342900" indent="-342900" algn="ctr" fontAlgn="base">
              <a:spcBef>
                <a:spcPct val="5000"/>
              </a:spcBef>
              <a:spcAft>
                <a:spcPct val="0"/>
              </a:spcAft>
            </a:pPr>
            <a:r>
              <a:rPr lang="en-US" sz="2400" b="1">
                <a:solidFill>
                  <a:srgbClr val="000000"/>
                </a:solidFill>
                <a:latin typeface="Comic Sans MS" pitchFamily="66" charset="0"/>
              </a:rPr>
              <a:t>Analysis</a:t>
            </a:r>
          </a:p>
        </p:txBody>
      </p:sp>
      <p:sp>
        <p:nvSpPr>
          <p:cNvPr id="9237" name="Line 16"/>
          <p:cNvSpPr>
            <a:spLocks noChangeShapeType="1"/>
          </p:cNvSpPr>
          <p:nvPr/>
        </p:nvSpPr>
        <p:spPr bwMode="auto">
          <a:xfrm flipH="1">
            <a:off x="8195480" y="37338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38" name="Rectangle 17"/>
          <p:cNvSpPr>
            <a:spLocks noChangeArrowheads="1"/>
          </p:cNvSpPr>
          <p:nvPr/>
        </p:nvSpPr>
        <p:spPr bwMode="auto">
          <a:xfrm>
            <a:off x="10100480" y="2819400"/>
            <a:ext cx="838200" cy="3505200"/>
          </a:xfrm>
          <a:prstGeom prst="rect">
            <a:avLst/>
          </a:prstGeom>
          <a:noFill/>
          <a:ln w="9525">
            <a:solidFill>
              <a:schemeClr val="tx1"/>
            </a:solidFill>
            <a:miter lim="800000"/>
            <a:headEnd/>
            <a:tailEnd/>
          </a:ln>
        </p:spPr>
        <p:txBody>
          <a:bodyPr/>
          <a:lstStyle/>
          <a:p>
            <a:pPr marL="342900" indent="-342900" algn="ctr" fontAlgn="base">
              <a:spcBef>
                <a:spcPct val="5000"/>
              </a:spcBef>
              <a:spcAft>
                <a:spcPct val="0"/>
              </a:spcAft>
            </a:pPr>
            <a:r>
              <a:rPr lang="en-US" sz="2400" b="1">
                <a:solidFill>
                  <a:srgbClr val="000000"/>
                </a:solidFill>
                <a:latin typeface="Comic Sans MS" pitchFamily="66" charset="0"/>
              </a:rPr>
              <a:t>I</a:t>
            </a:r>
          </a:p>
          <a:p>
            <a:pPr marL="342900" indent="-342900" algn="ctr" fontAlgn="base">
              <a:spcBef>
                <a:spcPct val="5000"/>
              </a:spcBef>
              <a:spcAft>
                <a:spcPct val="0"/>
              </a:spcAft>
            </a:pPr>
            <a:r>
              <a:rPr lang="en-US" sz="2400" b="1">
                <a:solidFill>
                  <a:srgbClr val="000000"/>
                </a:solidFill>
                <a:latin typeface="Comic Sans MS" pitchFamily="66" charset="0"/>
              </a:rPr>
              <a:t>N</a:t>
            </a:r>
          </a:p>
          <a:p>
            <a:pPr marL="342900" indent="-342900" algn="ctr" fontAlgn="base">
              <a:spcBef>
                <a:spcPct val="5000"/>
              </a:spcBef>
              <a:spcAft>
                <a:spcPct val="0"/>
              </a:spcAft>
            </a:pPr>
            <a:r>
              <a:rPr lang="en-US" sz="2400" b="1">
                <a:solidFill>
                  <a:srgbClr val="000000"/>
                </a:solidFill>
                <a:latin typeface="Comic Sans MS" pitchFamily="66" charset="0"/>
              </a:rPr>
              <a:t>F</a:t>
            </a:r>
          </a:p>
          <a:p>
            <a:pPr marL="342900" indent="-342900" algn="ctr" fontAlgn="base">
              <a:spcBef>
                <a:spcPct val="5000"/>
              </a:spcBef>
              <a:spcAft>
                <a:spcPct val="0"/>
              </a:spcAft>
            </a:pPr>
            <a:r>
              <a:rPr lang="en-US" sz="2400" b="1">
                <a:solidFill>
                  <a:srgbClr val="000000"/>
                </a:solidFill>
                <a:latin typeface="Comic Sans MS" pitchFamily="66" charset="0"/>
              </a:rPr>
              <a:t>E</a:t>
            </a:r>
          </a:p>
          <a:p>
            <a:pPr marL="342900" indent="-342900" algn="ctr" fontAlgn="base">
              <a:spcBef>
                <a:spcPct val="5000"/>
              </a:spcBef>
              <a:spcAft>
                <a:spcPct val="0"/>
              </a:spcAft>
            </a:pPr>
            <a:r>
              <a:rPr lang="en-US" sz="2400" b="1">
                <a:solidFill>
                  <a:srgbClr val="000000"/>
                </a:solidFill>
                <a:latin typeface="Comic Sans MS" pitchFamily="66" charset="0"/>
              </a:rPr>
              <a:t>R</a:t>
            </a:r>
          </a:p>
          <a:p>
            <a:pPr marL="342900" indent="-342900" algn="ctr" fontAlgn="base">
              <a:spcBef>
                <a:spcPct val="5000"/>
              </a:spcBef>
              <a:spcAft>
                <a:spcPct val="0"/>
              </a:spcAft>
            </a:pPr>
            <a:r>
              <a:rPr lang="en-US" sz="2400" b="1">
                <a:solidFill>
                  <a:srgbClr val="000000"/>
                </a:solidFill>
                <a:latin typeface="Comic Sans MS" pitchFamily="66" charset="0"/>
              </a:rPr>
              <a:t>E</a:t>
            </a:r>
          </a:p>
          <a:p>
            <a:pPr marL="342900" indent="-342900" algn="ctr" fontAlgn="base">
              <a:spcBef>
                <a:spcPct val="5000"/>
              </a:spcBef>
              <a:spcAft>
                <a:spcPct val="0"/>
              </a:spcAft>
            </a:pPr>
            <a:r>
              <a:rPr lang="en-US" sz="2400" b="1">
                <a:solidFill>
                  <a:srgbClr val="000000"/>
                </a:solidFill>
                <a:latin typeface="Comic Sans MS" pitchFamily="66" charset="0"/>
              </a:rPr>
              <a:t>N</a:t>
            </a:r>
          </a:p>
          <a:p>
            <a:pPr marL="342900" indent="-342900" algn="ctr" fontAlgn="base">
              <a:spcBef>
                <a:spcPct val="5000"/>
              </a:spcBef>
              <a:spcAft>
                <a:spcPct val="0"/>
              </a:spcAft>
            </a:pPr>
            <a:r>
              <a:rPr lang="en-US" sz="2400" b="1">
                <a:solidFill>
                  <a:srgbClr val="000000"/>
                </a:solidFill>
                <a:latin typeface="Comic Sans MS" pitchFamily="66" charset="0"/>
              </a:rPr>
              <a:t>C</a:t>
            </a:r>
          </a:p>
          <a:p>
            <a:pPr marL="342900" indent="-342900" algn="ctr" fontAlgn="base">
              <a:spcBef>
                <a:spcPct val="5000"/>
              </a:spcBef>
              <a:spcAft>
                <a:spcPct val="0"/>
              </a:spcAft>
            </a:pPr>
            <a:r>
              <a:rPr lang="en-US" sz="2400" b="1">
                <a:solidFill>
                  <a:srgbClr val="000000"/>
                </a:solidFill>
                <a:latin typeface="Comic Sans MS" pitchFamily="66" charset="0"/>
              </a:rPr>
              <a:t>E</a:t>
            </a:r>
          </a:p>
        </p:txBody>
      </p:sp>
      <p:sp>
        <p:nvSpPr>
          <p:cNvPr id="9239" name="Line 18"/>
          <p:cNvSpPr>
            <a:spLocks noChangeShapeType="1"/>
          </p:cNvSpPr>
          <p:nvPr/>
        </p:nvSpPr>
        <p:spPr bwMode="auto">
          <a:xfrm>
            <a:off x="6138080" y="1752600"/>
            <a:ext cx="685800" cy="3810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40" name="Line 19"/>
          <p:cNvSpPr>
            <a:spLocks noChangeShapeType="1"/>
          </p:cNvSpPr>
          <p:nvPr/>
        </p:nvSpPr>
        <p:spPr bwMode="auto">
          <a:xfrm flipV="1">
            <a:off x="5757080" y="2362200"/>
            <a:ext cx="1066800" cy="685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41" name="Line 20"/>
          <p:cNvSpPr>
            <a:spLocks noChangeShapeType="1"/>
          </p:cNvSpPr>
          <p:nvPr/>
        </p:nvSpPr>
        <p:spPr bwMode="auto">
          <a:xfrm>
            <a:off x="6138080" y="4419600"/>
            <a:ext cx="762000" cy="2286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42" name="Line 21"/>
          <p:cNvSpPr>
            <a:spLocks noChangeShapeType="1"/>
          </p:cNvSpPr>
          <p:nvPr/>
        </p:nvSpPr>
        <p:spPr bwMode="auto">
          <a:xfrm flipV="1">
            <a:off x="5452280" y="4724400"/>
            <a:ext cx="1447800" cy="5334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43" name="Line 22"/>
          <p:cNvSpPr>
            <a:spLocks noChangeShapeType="1"/>
          </p:cNvSpPr>
          <p:nvPr/>
        </p:nvSpPr>
        <p:spPr bwMode="auto">
          <a:xfrm flipV="1">
            <a:off x="5376080" y="4876800"/>
            <a:ext cx="1524000" cy="1066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630807" name="Rectangle 23"/>
          <p:cNvSpPr>
            <a:spLocks noChangeArrowheads="1"/>
          </p:cNvSpPr>
          <p:nvPr/>
        </p:nvSpPr>
        <p:spPr bwMode="auto">
          <a:xfrm>
            <a:off x="3166280" y="3810000"/>
            <a:ext cx="6705600" cy="2362200"/>
          </a:xfrm>
          <a:prstGeom prst="rect">
            <a:avLst/>
          </a:prstGeom>
          <a:noFill/>
          <a:ln w="38100">
            <a:solidFill>
              <a:schemeClr val="accent2"/>
            </a:solidFill>
            <a:miter lim="800000"/>
            <a:headEnd/>
            <a:tailEnd/>
          </a:ln>
        </p:spPr>
        <p:txBody>
          <a:bodyPr wrap="none" anchor="ctr"/>
          <a:lstStyle/>
          <a:p>
            <a:pPr fontAlgn="base">
              <a:spcBef>
                <a:spcPct val="0"/>
              </a:spcBef>
              <a:spcAft>
                <a:spcPct val="0"/>
              </a:spcAft>
            </a:pPr>
            <a:endParaRPr lang="en-US" sz="1600">
              <a:solidFill>
                <a:srgbClr val="000000"/>
              </a:solidFill>
              <a:latin typeface="Times New Roman" pitchFamily="18" charset="0"/>
            </a:endParaRPr>
          </a:p>
        </p:txBody>
      </p:sp>
      <p:sp>
        <p:nvSpPr>
          <p:cNvPr id="9245" name="Rectangle 24"/>
          <p:cNvSpPr>
            <a:spLocks noChangeArrowheads="1"/>
          </p:cNvSpPr>
          <p:nvPr/>
        </p:nvSpPr>
        <p:spPr bwMode="auto">
          <a:xfrm>
            <a:off x="5452280" y="6096000"/>
            <a:ext cx="2286000" cy="533400"/>
          </a:xfrm>
          <a:prstGeom prst="rect">
            <a:avLst/>
          </a:prstGeom>
          <a:solidFill>
            <a:schemeClr val="bg1"/>
          </a:solidFill>
          <a:ln w="9525">
            <a:noFill/>
            <a:miter lim="800000"/>
            <a:headEnd/>
            <a:tailEnd/>
          </a:ln>
        </p:spPr>
        <p:txBody>
          <a:bodyPr/>
          <a:lstStyle/>
          <a:p>
            <a:pPr marL="342900" indent="-342900" fontAlgn="base">
              <a:spcBef>
                <a:spcPct val="5000"/>
              </a:spcBef>
              <a:spcAft>
                <a:spcPct val="0"/>
              </a:spcAft>
            </a:pPr>
            <a:r>
              <a:rPr lang="en-US" sz="2800">
                <a:solidFill>
                  <a:srgbClr val="3333CC"/>
                </a:solidFill>
                <a:latin typeface="Comic Sans MS" pitchFamily="66" charset="0"/>
              </a:rPr>
              <a:t>Pragmatics</a:t>
            </a:r>
          </a:p>
        </p:txBody>
      </p:sp>
      <mc:AlternateContent xmlns:mc="http://schemas.openxmlformats.org/markup-compatibility/2006" xmlns:p14="http://schemas.microsoft.com/office/powerpoint/2010/main">
        <mc:Choice Requires="p14">
          <p:contentPart p14:bwMode="auto" r:id="rId3">
            <p14:nvContentPartPr>
              <p14:cNvPr id="9247" name="Ink 31"/>
              <p14:cNvContentPartPr>
                <a14:cpLocks xmlns:a14="http://schemas.microsoft.com/office/drawing/2010/main" noRot="1" noChangeAspect="1" noEditPoints="1" noChangeArrowheads="1" noChangeShapeType="1"/>
              </p14:cNvContentPartPr>
              <p14:nvPr/>
            </p14:nvContentPartPr>
            <p14:xfrm>
              <a:off x="6920718" y="5908675"/>
              <a:ext cx="2798762" cy="177800"/>
            </p14:xfrm>
          </p:contentPart>
        </mc:Choice>
        <mc:Fallback xmlns="">
          <p:pic>
            <p:nvPicPr>
              <p:cNvPr id="9247" name="Ink 31"/>
              <p:cNvPicPr>
                <a:picLocks noRot="1" noChangeAspect="1" noEditPoints="1" noChangeArrowheads="1" noChangeShapeType="1"/>
              </p:cNvPicPr>
              <p:nvPr/>
            </p:nvPicPr>
            <p:blipFill>
              <a:blip r:embed="rId6"/>
              <a:stretch>
                <a:fillRect/>
              </a:stretch>
            </p:blipFill>
            <p:spPr>
              <a:xfrm>
                <a:off x="6916038" y="5896798"/>
                <a:ext cx="2812441" cy="202634"/>
              </a:xfrm>
              <a:prstGeom prst="rect">
                <a:avLst/>
              </a:prstGeom>
            </p:spPr>
          </p:pic>
        </mc:Fallback>
      </mc:AlternateContent>
      <p:sp>
        <p:nvSpPr>
          <p:cNvPr id="30" name="Content Placeholder 2"/>
          <p:cNvSpPr txBox="1">
            <a:spLocks/>
          </p:cNvSpPr>
          <p:nvPr/>
        </p:nvSpPr>
        <p:spPr>
          <a:xfrm>
            <a:off x="146405" y="4007893"/>
            <a:ext cx="2926244" cy="1371600"/>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Beyond single sentence…. Dialog…Paragraphs</a:t>
            </a:r>
          </a:p>
        </p:txBody>
      </p:sp>
      <p:sp>
        <p:nvSpPr>
          <p:cNvPr id="31" name="Content Placeholder 2"/>
          <p:cNvSpPr txBox="1">
            <a:spLocks/>
          </p:cNvSpPr>
          <p:nvPr/>
        </p:nvSpPr>
        <p:spPr>
          <a:xfrm>
            <a:off x="472364" y="5571699"/>
            <a:ext cx="2710344" cy="1168859"/>
          </a:xfrm>
          <a:prstGeom prst="rect">
            <a:avLst/>
          </a:prstGeom>
          <a:solidFill>
            <a:srgbClr val="FFC000"/>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User/speaker task, location, (mutual)beliefs, attitudes…</a:t>
            </a:r>
          </a:p>
        </p:txBody>
      </p:sp>
    </p:spTree>
    <p:extLst>
      <p:ext uri="{BB962C8B-B14F-4D97-AF65-F5344CB8AC3E}">
        <p14:creationId xmlns:p14="http://schemas.microsoft.com/office/powerpoint/2010/main" val="42117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08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807" grpId="0" animBg="1"/>
      <p:bldP spid="30" grpId="0" animBg="1"/>
      <p:bldP spid="3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pPr fontAlgn="base">
              <a:spcBef>
                <a:spcPct val="0"/>
              </a:spcBef>
              <a:spcAft>
                <a:spcPct val="0"/>
              </a:spcAft>
            </a:pPr>
            <a:fld id="{0FE3EFEB-CB25-4C68-8329-0B35C52F2CED}" type="datetime1">
              <a:rPr lang="en-US" smtClean="0">
                <a:solidFill>
                  <a:srgbClr val="000000"/>
                </a:solidFill>
                <a:latin typeface="Times New Roman" pitchFamily="18" charset="0"/>
              </a:rPr>
              <a:t>11/2/2021</a:t>
            </a:fld>
            <a:endParaRPr lang="en-US">
              <a:solidFill>
                <a:srgbClr val="000000"/>
              </a:solidFill>
              <a:latin typeface="Times New Roman" pitchFamily="18" charset="0"/>
            </a:endParaRPr>
          </a:p>
        </p:txBody>
      </p:sp>
      <p:sp>
        <p:nvSpPr>
          <p:cNvPr id="20485"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0486" name="Slide Number Placeholder 5"/>
          <p:cNvSpPr>
            <a:spLocks noGrp="1"/>
          </p:cNvSpPr>
          <p:nvPr>
            <p:ph type="sldNum" sz="quarter" idx="12"/>
          </p:nvPr>
        </p:nvSpPr>
        <p:spPr>
          <a:noFill/>
        </p:spPr>
        <p:txBody>
          <a:bodyPr/>
          <a:lstStyle/>
          <a:p>
            <a:pPr fontAlgn="base">
              <a:spcBef>
                <a:spcPct val="0"/>
              </a:spcBef>
              <a:spcAft>
                <a:spcPct val="0"/>
              </a:spcAft>
            </a:pPr>
            <a:fld id="{9B3ADE9E-BC4C-486D-B040-31A087232596}" type="slidenum">
              <a:rPr lang="en-US">
                <a:solidFill>
                  <a:srgbClr val="000000"/>
                </a:solidFill>
                <a:latin typeface="Times New Roman" pitchFamily="18" charset="0"/>
              </a:rPr>
              <a:pPr fontAlgn="base">
                <a:spcBef>
                  <a:spcPct val="0"/>
                </a:spcBef>
                <a:spcAft>
                  <a:spcPct val="0"/>
                </a:spcAft>
              </a:pPr>
              <a:t>48</a:t>
            </a:fld>
            <a:endParaRPr lang="en-US">
              <a:solidFill>
                <a:srgbClr val="000000"/>
              </a:solidFill>
              <a:latin typeface="Times New Roman" pitchFamily="18" charset="0"/>
            </a:endParaRPr>
          </a:p>
        </p:txBody>
      </p:sp>
      <p:sp>
        <p:nvSpPr>
          <p:cNvPr id="20487" name="Rectangle 2"/>
          <p:cNvSpPr>
            <a:spLocks noGrp="1" noChangeArrowheads="1"/>
          </p:cNvSpPr>
          <p:nvPr>
            <p:ph type="title"/>
          </p:nvPr>
        </p:nvSpPr>
        <p:spPr>
          <a:xfrm>
            <a:off x="2209800" y="0"/>
            <a:ext cx="7772400" cy="1143000"/>
          </a:xfrm>
        </p:spPr>
        <p:txBody>
          <a:bodyPr/>
          <a:lstStyle/>
          <a:p>
            <a:pPr eaLnBrk="1" hangingPunct="1"/>
            <a:r>
              <a:rPr lang="en-US" dirty="0"/>
              <a:t>Semantic Analysis</a:t>
            </a:r>
          </a:p>
        </p:txBody>
      </p:sp>
      <p:sp>
        <p:nvSpPr>
          <p:cNvPr id="20488" name="Rectangle 3"/>
          <p:cNvSpPr>
            <a:spLocks noGrp="1" noChangeArrowheads="1"/>
          </p:cNvSpPr>
          <p:nvPr>
            <p:ph type="body" idx="1"/>
          </p:nvPr>
        </p:nvSpPr>
        <p:spPr>
          <a:xfrm>
            <a:off x="5181600" y="1676400"/>
            <a:ext cx="2895600" cy="990600"/>
          </a:xfrm>
          <a:ln>
            <a:solidFill>
              <a:schemeClr val="tx1"/>
            </a:solidFill>
          </a:ln>
        </p:spPr>
        <p:txBody>
          <a:bodyPr/>
          <a:lstStyle/>
          <a:p>
            <a:pPr eaLnBrk="1" hangingPunct="1">
              <a:spcBef>
                <a:spcPct val="5000"/>
              </a:spcBef>
              <a:buFontTx/>
              <a:buNone/>
            </a:pPr>
            <a:r>
              <a:rPr lang="en-US" sz="2400"/>
              <a:t>Syntax-driven</a:t>
            </a:r>
          </a:p>
          <a:p>
            <a:pPr eaLnBrk="1" hangingPunct="1">
              <a:spcBef>
                <a:spcPct val="5000"/>
              </a:spcBef>
              <a:buFontTx/>
              <a:buNone/>
            </a:pPr>
            <a:r>
              <a:rPr lang="en-US" sz="2400"/>
              <a:t>Semantic Analysis</a:t>
            </a:r>
          </a:p>
        </p:txBody>
      </p:sp>
      <p:sp>
        <p:nvSpPr>
          <p:cNvPr id="20489" name="Rectangle 4"/>
          <p:cNvSpPr>
            <a:spLocks noChangeArrowheads="1"/>
          </p:cNvSpPr>
          <p:nvPr/>
        </p:nvSpPr>
        <p:spPr bwMode="auto">
          <a:xfrm>
            <a:off x="5638800" y="1066800"/>
            <a:ext cx="1905000" cy="533400"/>
          </a:xfrm>
          <a:prstGeom prst="rect">
            <a:avLst/>
          </a:prstGeom>
          <a:noFill/>
          <a:ln w="9525">
            <a:noFill/>
            <a:miter lim="800000"/>
            <a:headEnd/>
            <a:tailEnd/>
          </a:ln>
        </p:spPr>
        <p:txBody>
          <a:bodyPr/>
          <a:lstStyle/>
          <a:p>
            <a:pPr marL="342900" indent="-342900" fontAlgn="base">
              <a:spcBef>
                <a:spcPct val="5000"/>
              </a:spcBef>
              <a:spcAft>
                <a:spcPct val="0"/>
              </a:spcAft>
            </a:pPr>
            <a:r>
              <a:rPr lang="en-US" sz="2400" b="1" i="1" dirty="0">
                <a:solidFill>
                  <a:srgbClr val="3333CC"/>
                </a:solidFill>
                <a:latin typeface="Comic Sans MS" pitchFamily="66" charset="0"/>
              </a:rPr>
              <a:t>Sentence</a:t>
            </a:r>
          </a:p>
        </p:txBody>
      </p:sp>
      <p:sp>
        <p:nvSpPr>
          <p:cNvPr id="20490" name="Rectangle 5"/>
          <p:cNvSpPr>
            <a:spLocks noChangeArrowheads="1"/>
          </p:cNvSpPr>
          <p:nvPr/>
        </p:nvSpPr>
        <p:spPr bwMode="auto">
          <a:xfrm>
            <a:off x="5486400" y="27432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3333CC"/>
                </a:solidFill>
                <a:latin typeface="Comic Sans MS" pitchFamily="66" charset="0"/>
              </a:rPr>
              <a:t>Literal Meaning</a:t>
            </a:r>
          </a:p>
        </p:txBody>
      </p:sp>
      <p:sp>
        <p:nvSpPr>
          <p:cNvPr id="20491" name="Rectangle 6"/>
          <p:cNvSpPr>
            <a:spLocks noChangeArrowheads="1"/>
          </p:cNvSpPr>
          <p:nvPr/>
        </p:nvSpPr>
        <p:spPr bwMode="auto">
          <a:xfrm>
            <a:off x="2057400" y="48006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Discourse</a:t>
            </a:r>
          </a:p>
          <a:p>
            <a:pPr marL="342900" indent="-342900" algn="ctr" fontAlgn="base">
              <a:spcBef>
                <a:spcPct val="5000"/>
              </a:spcBef>
              <a:spcAft>
                <a:spcPct val="0"/>
              </a:spcAft>
            </a:pPr>
            <a:r>
              <a:rPr lang="en-US" sz="2400" b="1" i="1">
                <a:solidFill>
                  <a:srgbClr val="000000"/>
                </a:solidFill>
                <a:latin typeface="Comic Sans MS" pitchFamily="66" charset="0"/>
              </a:rPr>
              <a:t>Structure</a:t>
            </a:r>
          </a:p>
        </p:txBody>
      </p:sp>
      <p:sp>
        <p:nvSpPr>
          <p:cNvPr id="20492" name="Rectangle 7"/>
          <p:cNvSpPr>
            <a:spLocks noChangeArrowheads="1"/>
          </p:cNvSpPr>
          <p:nvPr/>
        </p:nvSpPr>
        <p:spPr bwMode="auto">
          <a:xfrm>
            <a:off x="2286000" y="26670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Meanings of words</a:t>
            </a:r>
          </a:p>
        </p:txBody>
      </p:sp>
      <p:sp>
        <p:nvSpPr>
          <p:cNvPr id="20493" name="Rectangle 8"/>
          <p:cNvSpPr>
            <a:spLocks noChangeArrowheads="1"/>
          </p:cNvSpPr>
          <p:nvPr/>
        </p:nvSpPr>
        <p:spPr bwMode="auto">
          <a:xfrm>
            <a:off x="1676400" y="1143000"/>
            <a:ext cx="32004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Meanings of grammatical structures</a:t>
            </a:r>
          </a:p>
        </p:txBody>
      </p:sp>
      <p:sp>
        <p:nvSpPr>
          <p:cNvPr id="20494" name="Rectangle 9"/>
          <p:cNvSpPr>
            <a:spLocks noChangeArrowheads="1"/>
          </p:cNvSpPr>
          <p:nvPr/>
        </p:nvSpPr>
        <p:spPr bwMode="auto">
          <a:xfrm>
            <a:off x="2133600" y="5715000"/>
            <a:ext cx="1828800" cy="457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Context</a:t>
            </a:r>
          </a:p>
        </p:txBody>
      </p:sp>
      <p:sp>
        <p:nvSpPr>
          <p:cNvPr id="20495" name="Rectangle 10"/>
          <p:cNvSpPr>
            <a:spLocks noChangeArrowheads="1"/>
          </p:cNvSpPr>
          <p:nvPr/>
        </p:nvSpPr>
        <p:spPr bwMode="auto">
          <a:xfrm>
            <a:off x="1524000" y="3886200"/>
            <a:ext cx="3200400" cy="457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Common-Sense</a:t>
            </a:r>
          </a:p>
          <a:p>
            <a:pPr marL="342900" indent="-342900" algn="ctr" fontAlgn="base">
              <a:spcBef>
                <a:spcPct val="5000"/>
              </a:spcBef>
              <a:spcAft>
                <a:spcPct val="0"/>
              </a:spcAft>
            </a:pPr>
            <a:r>
              <a:rPr lang="en-US" sz="2400" b="1" i="1">
                <a:solidFill>
                  <a:srgbClr val="000000"/>
                </a:solidFill>
                <a:latin typeface="Comic Sans MS" pitchFamily="66" charset="0"/>
              </a:rPr>
              <a:t>Domain knowledge</a:t>
            </a:r>
          </a:p>
        </p:txBody>
      </p:sp>
      <p:sp>
        <p:nvSpPr>
          <p:cNvPr id="20496" name="Rectangle 11"/>
          <p:cNvSpPr>
            <a:spLocks noChangeArrowheads="1"/>
          </p:cNvSpPr>
          <p:nvPr/>
        </p:nvSpPr>
        <p:spPr bwMode="auto">
          <a:xfrm>
            <a:off x="4724400" y="54864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dirty="0">
                <a:solidFill>
                  <a:srgbClr val="3333CC"/>
                </a:solidFill>
                <a:latin typeface="Comic Sans MS" pitchFamily="66" charset="0"/>
              </a:rPr>
              <a:t>Intended meaning</a:t>
            </a:r>
          </a:p>
        </p:txBody>
      </p:sp>
      <p:sp>
        <p:nvSpPr>
          <p:cNvPr id="20497" name="Line 12"/>
          <p:cNvSpPr>
            <a:spLocks noChangeShapeType="1"/>
          </p:cNvSpPr>
          <p:nvPr/>
        </p:nvSpPr>
        <p:spPr bwMode="auto">
          <a:xfrm>
            <a:off x="6553200" y="5029200"/>
            <a:ext cx="0" cy="3810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498" name="Line 13"/>
          <p:cNvSpPr>
            <a:spLocks noChangeShapeType="1"/>
          </p:cNvSpPr>
          <p:nvPr/>
        </p:nvSpPr>
        <p:spPr bwMode="auto">
          <a:xfrm flipH="1">
            <a:off x="6400800" y="15240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499" name="Line 14"/>
          <p:cNvSpPr>
            <a:spLocks noChangeShapeType="1"/>
          </p:cNvSpPr>
          <p:nvPr/>
        </p:nvSpPr>
        <p:spPr bwMode="auto">
          <a:xfrm flipH="1">
            <a:off x="6477000" y="25146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0" name="Rectangle 15"/>
          <p:cNvSpPr>
            <a:spLocks noChangeArrowheads="1"/>
          </p:cNvSpPr>
          <p:nvPr/>
        </p:nvSpPr>
        <p:spPr bwMode="auto">
          <a:xfrm>
            <a:off x="5257800" y="4114800"/>
            <a:ext cx="2895600" cy="990600"/>
          </a:xfrm>
          <a:prstGeom prst="rect">
            <a:avLst/>
          </a:prstGeom>
          <a:noFill/>
          <a:ln w="9525">
            <a:solidFill>
              <a:schemeClr val="tx1"/>
            </a:solidFill>
            <a:miter lim="800000"/>
            <a:headEnd/>
            <a:tailEnd/>
          </a:ln>
        </p:spPr>
        <p:txBody>
          <a:bodyPr/>
          <a:lstStyle/>
          <a:p>
            <a:pPr marL="342900" indent="-342900" algn="ctr" fontAlgn="base">
              <a:spcBef>
                <a:spcPct val="5000"/>
              </a:spcBef>
              <a:spcAft>
                <a:spcPct val="0"/>
              </a:spcAft>
            </a:pPr>
            <a:r>
              <a:rPr lang="en-US" sz="2400" b="1">
                <a:solidFill>
                  <a:srgbClr val="000000"/>
                </a:solidFill>
                <a:latin typeface="Comic Sans MS" pitchFamily="66" charset="0"/>
              </a:rPr>
              <a:t>Further</a:t>
            </a:r>
          </a:p>
          <a:p>
            <a:pPr marL="342900" indent="-342900" algn="ctr" fontAlgn="base">
              <a:spcBef>
                <a:spcPct val="5000"/>
              </a:spcBef>
              <a:spcAft>
                <a:spcPct val="0"/>
              </a:spcAft>
            </a:pPr>
            <a:r>
              <a:rPr lang="en-US" sz="2400" b="1">
                <a:solidFill>
                  <a:srgbClr val="000000"/>
                </a:solidFill>
                <a:latin typeface="Comic Sans MS" pitchFamily="66" charset="0"/>
              </a:rPr>
              <a:t>Analysis</a:t>
            </a:r>
          </a:p>
        </p:txBody>
      </p:sp>
      <p:sp>
        <p:nvSpPr>
          <p:cNvPr id="20501" name="Line 16"/>
          <p:cNvSpPr>
            <a:spLocks noChangeShapeType="1"/>
          </p:cNvSpPr>
          <p:nvPr/>
        </p:nvSpPr>
        <p:spPr bwMode="auto">
          <a:xfrm flipH="1">
            <a:off x="6553200" y="37338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2" name="Rectangle 17"/>
          <p:cNvSpPr>
            <a:spLocks noChangeArrowheads="1"/>
          </p:cNvSpPr>
          <p:nvPr/>
        </p:nvSpPr>
        <p:spPr bwMode="auto">
          <a:xfrm>
            <a:off x="8458200" y="2819400"/>
            <a:ext cx="838200" cy="3505200"/>
          </a:xfrm>
          <a:prstGeom prst="rect">
            <a:avLst/>
          </a:prstGeom>
          <a:noFill/>
          <a:ln w="9525">
            <a:solidFill>
              <a:schemeClr val="tx1"/>
            </a:solidFill>
            <a:miter lim="800000"/>
            <a:headEnd/>
            <a:tailEnd/>
          </a:ln>
        </p:spPr>
        <p:txBody>
          <a:bodyPr/>
          <a:lstStyle/>
          <a:p>
            <a:pPr marL="342900" indent="-342900" algn="ctr" fontAlgn="base">
              <a:spcBef>
                <a:spcPct val="5000"/>
              </a:spcBef>
              <a:spcAft>
                <a:spcPct val="0"/>
              </a:spcAft>
            </a:pPr>
            <a:r>
              <a:rPr lang="en-US" sz="2400" b="1">
                <a:solidFill>
                  <a:srgbClr val="000000"/>
                </a:solidFill>
                <a:latin typeface="Comic Sans MS" pitchFamily="66" charset="0"/>
              </a:rPr>
              <a:t>I</a:t>
            </a:r>
          </a:p>
          <a:p>
            <a:pPr marL="342900" indent="-342900" algn="ctr" fontAlgn="base">
              <a:spcBef>
                <a:spcPct val="5000"/>
              </a:spcBef>
              <a:spcAft>
                <a:spcPct val="0"/>
              </a:spcAft>
            </a:pPr>
            <a:r>
              <a:rPr lang="en-US" sz="2400" b="1">
                <a:solidFill>
                  <a:srgbClr val="000000"/>
                </a:solidFill>
                <a:latin typeface="Comic Sans MS" pitchFamily="66" charset="0"/>
              </a:rPr>
              <a:t>N</a:t>
            </a:r>
          </a:p>
          <a:p>
            <a:pPr marL="342900" indent="-342900" algn="ctr" fontAlgn="base">
              <a:spcBef>
                <a:spcPct val="5000"/>
              </a:spcBef>
              <a:spcAft>
                <a:spcPct val="0"/>
              </a:spcAft>
            </a:pPr>
            <a:r>
              <a:rPr lang="en-US" sz="2400" b="1">
                <a:solidFill>
                  <a:srgbClr val="000000"/>
                </a:solidFill>
                <a:latin typeface="Comic Sans MS" pitchFamily="66" charset="0"/>
              </a:rPr>
              <a:t>F</a:t>
            </a:r>
          </a:p>
          <a:p>
            <a:pPr marL="342900" indent="-342900" algn="ctr" fontAlgn="base">
              <a:spcBef>
                <a:spcPct val="5000"/>
              </a:spcBef>
              <a:spcAft>
                <a:spcPct val="0"/>
              </a:spcAft>
            </a:pPr>
            <a:r>
              <a:rPr lang="en-US" sz="2400" b="1">
                <a:solidFill>
                  <a:srgbClr val="000000"/>
                </a:solidFill>
                <a:latin typeface="Comic Sans MS" pitchFamily="66" charset="0"/>
              </a:rPr>
              <a:t>E</a:t>
            </a:r>
          </a:p>
          <a:p>
            <a:pPr marL="342900" indent="-342900" algn="ctr" fontAlgn="base">
              <a:spcBef>
                <a:spcPct val="5000"/>
              </a:spcBef>
              <a:spcAft>
                <a:spcPct val="0"/>
              </a:spcAft>
            </a:pPr>
            <a:r>
              <a:rPr lang="en-US" sz="2400" b="1">
                <a:solidFill>
                  <a:srgbClr val="000000"/>
                </a:solidFill>
                <a:latin typeface="Comic Sans MS" pitchFamily="66" charset="0"/>
              </a:rPr>
              <a:t>R</a:t>
            </a:r>
          </a:p>
          <a:p>
            <a:pPr marL="342900" indent="-342900" algn="ctr" fontAlgn="base">
              <a:spcBef>
                <a:spcPct val="5000"/>
              </a:spcBef>
              <a:spcAft>
                <a:spcPct val="0"/>
              </a:spcAft>
            </a:pPr>
            <a:r>
              <a:rPr lang="en-US" sz="2400" b="1">
                <a:solidFill>
                  <a:srgbClr val="000000"/>
                </a:solidFill>
                <a:latin typeface="Comic Sans MS" pitchFamily="66" charset="0"/>
              </a:rPr>
              <a:t>E</a:t>
            </a:r>
          </a:p>
          <a:p>
            <a:pPr marL="342900" indent="-342900" algn="ctr" fontAlgn="base">
              <a:spcBef>
                <a:spcPct val="5000"/>
              </a:spcBef>
              <a:spcAft>
                <a:spcPct val="0"/>
              </a:spcAft>
            </a:pPr>
            <a:r>
              <a:rPr lang="en-US" sz="2400" b="1">
                <a:solidFill>
                  <a:srgbClr val="000000"/>
                </a:solidFill>
                <a:latin typeface="Comic Sans MS" pitchFamily="66" charset="0"/>
              </a:rPr>
              <a:t>N</a:t>
            </a:r>
          </a:p>
          <a:p>
            <a:pPr marL="342900" indent="-342900" algn="ctr" fontAlgn="base">
              <a:spcBef>
                <a:spcPct val="5000"/>
              </a:spcBef>
              <a:spcAft>
                <a:spcPct val="0"/>
              </a:spcAft>
            </a:pPr>
            <a:r>
              <a:rPr lang="en-US" sz="2400" b="1">
                <a:solidFill>
                  <a:srgbClr val="000000"/>
                </a:solidFill>
                <a:latin typeface="Comic Sans MS" pitchFamily="66" charset="0"/>
              </a:rPr>
              <a:t>C</a:t>
            </a:r>
          </a:p>
          <a:p>
            <a:pPr marL="342900" indent="-342900" algn="ctr" fontAlgn="base">
              <a:spcBef>
                <a:spcPct val="5000"/>
              </a:spcBef>
              <a:spcAft>
                <a:spcPct val="0"/>
              </a:spcAft>
            </a:pPr>
            <a:r>
              <a:rPr lang="en-US" sz="2400" b="1">
                <a:solidFill>
                  <a:srgbClr val="000000"/>
                </a:solidFill>
                <a:latin typeface="Comic Sans MS" pitchFamily="66" charset="0"/>
              </a:rPr>
              <a:t>E</a:t>
            </a:r>
          </a:p>
        </p:txBody>
      </p:sp>
      <p:sp>
        <p:nvSpPr>
          <p:cNvPr id="20503" name="Line 18"/>
          <p:cNvSpPr>
            <a:spLocks noChangeShapeType="1"/>
          </p:cNvSpPr>
          <p:nvPr/>
        </p:nvSpPr>
        <p:spPr bwMode="auto">
          <a:xfrm>
            <a:off x="4495800" y="1752600"/>
            <a:ext cx="685800" cy="3810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4" name="Line 19"/>
          <p:cNvSpPr>
            <a:spLocks noChangeShapeType="1"/>
          </p:cNvSpPr>
          <p:nvPr/>
        </p:nvSpPr>
        <p:spPr bwMode="auto">
          <a:xfrm flipV="1">
            <a:off x="4114800" y="2362200"/>
            <a:ext cx="1066800" cy="685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5" name="Line 20"/>
          <p:cNvSpPr>
            <a:spLocks noChangeShapeType="1"/>
          </p:cNvSpPr>
          <p:nvPr/>
        </p:nvSpPr>
        <p:spPr bwMode="auto">
          <a:xfrm>
            <a:off x="4495800" y="4419600"/>
            <a:ext cx="762000" cy="2286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6" name="Line 21"/>
          <p:cNvSpPr>
            <a:spLocks noChangeShapeType="1"/>
          </p:cNvSpPr>
          <p:nvPr/>
        </p:nvSpPr>
        <p:spPr bwMode="auto">
          <a:xfrm flipV="1">
            <a:off x="3810000" y="4724400"/>
            <a:ext cx="1447800" cy="5334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7" name="Line 22"/>
          <p:cNvSpPr>
            <a:spLocks noChangeShapeType="1"/>
          </p:cNvSpPr>
          <p:nvPr/>
        </p:nvSpPr>
        <p:spPr bwMode="auto">
          <a:xfrm flipV="1">
            <a:off x="3733800" y="4876800"/>
            <a:ext cx="1524000" cy="1066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6" name="Rectangle 11"/>
          <p:cNvSpPr>
            <a:spLocks noChangeArrowheads="1"/>
          </p:cNvSpPr>
          <p:nvPr/>
        </p:nvSpPr>
        <p:spPr bwMode="auto">
          <a:xfrm>
            <a:off x="7086600" y="8382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000" i="1" dirty="0">
                <a:solidFill>
                  <a:srgbClr val="00B0F0"/>
                </a:solidFill>
                <a:latin typeface="Comic Sans MS" pitchFamily="66" charset="0"/>
              </a:rPr>
              <a:t>I am going to SFU on Tue</a:t>
            </a:r>
          </a:p>
        </p:txBody>
      </p:sp>
      <p:sp>
        <p:nvSpPr>
          <p:cNvPr id="27" name="Rectangle 11"/>
          <p:cNvSpPr>
            <a:spLocks noChangeArrowheads="1"/>
          </p:cNvSpPr>
          <p:nvPr/>
        </p:nvSpPr>
        <p:spPr bwMode="auto">
          <a:xfrm>
            <a:off x="7086600" y="12954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000" i="1" dirty="0">
                <a:solidFill>
                  <a:srgbClr val="008000"/>
                </a:solidFill>
                <a:latin typeface="Comic Sans MS" pitchFamily="66" charset="0"/>
              </a:rPr>
              <a:t>The garbage truck just left</a:t>
            </a:r>
          </a:p>
        </p:txBody>
      </p:sp>
      <p:sp>
        <p:nvSpPr>
          <p:cNvPr id="28" name="Rectangle 11"/>
          <p:cNvSpPr>
            <a:spLocks noChangeArrowheads="1"/>
          </p:cNvSpPr>
          <p:nvPr/>
        </p:nvSpPr>
        <p:spPr bwMode="auto">
          <a:xfrm>
            <a:off x="1480457" y="6193971"/>
            <a:ext cx="3962400" cy="3810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000" i="1" dirty="0">
                <a:solidFill>
                  <a:srgbClr val="00B0F0"/>
                </a:solidFill>
                <a:latin typeface="Comic Sans MS" pitchFamily="66" charset="0"/>
              </a:rPr>
              <a:t>Shall we meet on Tue?</a:t>
            </a:r>
          </a:p>
        </p:txBody>
      </p:sp>
      <p:sp>
        <p:nvSpPr>
          <p:cNvPr id="29" name="Rectangle 11"/>
          <p:cNvSpPr>
            <a:spLocks noChangeArrowheads="1"/>
          </p:cNvSpPr>
          <p:nvPr/>
        </p:nvSpPr>
        <p:spPr bwMode="auto">
          <a:xfrm>
            <a:off x="1513114" y="64643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000" i="1" dirty="0">
                <a:solidFill>
                  <a:srgbClr val="008000"/>
                </a:solidFill>
                <a:latin typeface="Comic Sans MS" pitchFamily="66" charset="0"/>
              </a:rPr>
              <a:t>What time is it?</a:t>
            </a:r>
          </a:p>
        </p:txBody>
      </p:sp>
      <mc:AlternateContent xmlns:mc="http://schemas.openxmlformats.org/markup-compatibility/2006" xmlns:p14="http://schemas.microsoft.com/office/powerpoint/2010/main">
        <mc:Choice Requires="p14">
          <p:contentPart p14:bwMode="auto" r:id="rId3">
            <p14:nvContentPartPr>
              <p14:cNvPr id="197634" name="Ink 2"/>
              <p14:cNvContentPartPr>
                <a14:cpLocks xmlns:a14="http://schemas.microsoft.com/office/drawing/2010/main" noRot="1" noChangeAspect="1" noEditPoints="1" noChangeArrowheads="1" noChangeShapeType="1"/>
              </p14:cNvContentPartPr>
              <p14:nvPr/>
            </p14:nvContentPartPr>
            <p14:xfrm>
              <a:off x="8575676" y="1738314"/>
              <a:ext cx="487363" cy="357187"/>
            </p14:xfrm>
          </p:contentPart>
        </mc:Choice>
        <mc:Fallback xmlns="">
          <p:pic>
            <p:nvPicPr>
              <p:cNvPr id="197634" name="Ink 2"/>
              <p:cNvPicPr>
                <a:picLocks noRot="1" noChangeAspect="1" noEditPoints="1" noChangeArrowheads="1" noChangeShapeType="1"/>
              </p:cNvPicPr>
              <p:nvPr/>
            </p:nvPicPr>
            <p:blipFill>
              <a:blip r:embed="rId4"/>
              <a:stretch>
                <a:fillRect/>
              </a:stretch>
            </p:blipFill>
            <p:spPr>
              <a:xfrm>
                <a:off x="8567397" y="1731113"/>
                <a:ext cx="502841" cy="3737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7636" name="Ink 4"/>
              <p14:cNvContentPartPr>
                <a14:cpLocks xmlns:a14="http://schemas.microsoft.com/office/drawing/2010/main" noRot="1" noChangeAspect="1" noEditPoints="1" noChangeArrowheads="1" noChangeShapeType="1"/>
              </p14:cNvContentPartPr>
              <p14:nvPr/>
            </p14:nvContentPartPr>
            <p14:xfrm>
              <a:off x="2417763" y="846138"/>
              <a:ext cx="2736850" cy="1801812"/>
            </p14:xfrm>
          </p:contentPart>
        </mc:Choice>
        <mc:Fallback xmlns="">
          <p:pic>
            <p:nvPicPr>
              <p:cNvPr id="197636" name="Ink 4"/>
              <p:cNvPicPr>
                <a:picLocks noRot="1" noChangeAspect="1" noEditPoints="1" noChangeArrowheads="1" noChangeShapeType="1"/>
              </p:cNvPicPr>
              <p:nvPr/>
            </p:nvPicPr>
            <p:blipFill>
              <a:blip r:embed="rId8"/>
              <a:stretch>
                <a:fillRect/>
              </a:stretch>
            </p:blipFill>
            <p:spPr>
              <a:xfrm>
                <a:off x="2409483" y="837138"/>
                <a:ext cx="2755931" cy="1821252"/>
              </a:xfrm>
              <a:prstGeom prst="rect">
                <a:avLst/>
              </a:prstGeom>
            </p:spPr>
          </p:pic>
        </mc:Fallback>
      </mc:AlternateContent>
    </p:spTree>
    <p:extLst>
      <p:ext uri="{BB962C8B-B14F-4D97-AF65-F5344CB8AC3E}">
        <p14:creationId xmlns:p14="http://schemas.microsoft.com/office/powerpoint/2010/main" val="2183736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4"/>
          <p:cNvSpPr>
            <a:spLocks noGrp="1"/>
          </p:cNvSpPr>
          <p:nvPr>
            <p:ph type="dt" sz="quarter" idx="10"/>
          </p:nvPr>
        </p:nvSpPr>
        <p:spPr>
          <a:noFill/>
        </p:spPr>
        <p:txBody>
          <a:bodyPr/>
          <a:lstStyle/>
          <a:p>
            <a:pPr fontAlgn="base">
              <a:spcBef>
                <a:spcPct val="0"/>
              </a:spcBef>
              <a:spcAft>
                <a:spcPct val="0"/>
              </a:spcAft>
            </a:pPr>
            <a:fld id="{A902F60C-93E2-4190-861E-24C6AB537D11}" type="datetime1">
              <a:rPr lang="en-US" smtClean="0">
                <a:solidFill>
                  <a:srgbClr val="000000"/>
                </a:solidFill>
                <a:latin typeface="Times New Roman" pitchFamily="18" charset="0"/>
              </a:rPr>
              <a:t>11/2/2021</a:t>
            </a:fld>
            <a:endParaRPr lang="en-US">
              <a:solidFill>
                <a:srgbClr val="000000"/>
              </a:solidFill>
              <a:latin typeface="Times New Roman" pitchFamily="18" charset="0"/>
            </a:endParaRPr>
          </a:p>
        </p:txBody>
      </p:sp>
      <p:sp>
        <p:nvSpPr>
          <p:cNvPr id="28675"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8676" name="Slide Number Placeholder 6"/>
          <p:cNvSpPr>
            <a:spLocks noGrp="1"/>
          </p:cNvSpPr>
          <p:nvPr>
            <p:ph type="sldNum" sz="quarter" idx="12"/>
          </p:nvPr>
        </p:nvSpPr>
        <p:spPr>
          <a:noFill/>
        </p:spPr>
        <p:txBody>
          <a:bodyPr/>
          <a:lstStyle/>
          <a:p>
            <a:pPr fontAlgn="base">
              <a:spcBef>
                <a:spcPct val="0"/>
              </a:spcBef>
              <a:spcAft>
                <a:spcPct val="0"/>
              </a:spcAft>
            </a:pPr>
            <a:fld id="{9B3D41F1-BA3F-4828-949C-9AD9DB7EE237}" type="slidenum">
              <a:rPr lang="en-US">
                <a:solidFill>
                  <a:srgbClr val="000000"/>
                </a:solidFill>
                <a:latin typeface="Times New Roman" pitchFamily="18" charset="0"/>
              </a:rPr>
              <a:pPr fontAlgn="base">
                <a:spcBef>
                  <a:spcPct val="0"/>
                </a:spcBef>
                <a:spcAft>
                  <a:spcPct val="0"/>
                </a:spcAft>
              </a:pPr>
              <a:t>49</a:t>
            </a:fld>
            <a:endParaRPr lang="en-US">
              <a:solidFill>
                <a:srgbClr val="000000"/>
              </a:solidFill>
              <a:latin typeface="Times New Roman" pitchFamily="18" charset="0"/>
            </a:endParaRPr>
          </a:p>
        </p:txBody>
      </p:sp>
      <p:sp>
        <p:nvSpPr>
          <p:cNvPr id="28677" name="Rectangle 2"/>
          <p:cNvSpPr>
            <a:spLocks noGrp="1" noChangeArrowheads="1"/>
          </p:cNvSpPr>
          <p:nvPr>
            <p:ph type="title"/>
          </p:nvPr>
        </p:nvSpPr>
        <p:spPr>
          <a:xfrm>
            <a:off x="2286000" y="228600"/>
            <a:ext cx="7772400" cy="1143000"/>
          </a:xfrm>
        </p:spPr>
        <p:txBody>
          <a:bodyPr/>
          <a:lstStyle/>
          <a:p>
            <a:pPr eaLnBrk="1" hangingPunct="1"/>
            <a:r>
              <a:rPr lang="en-US"/>
              <a:t>Pragmatics: Example</a:t>
            </a:r>
          </a:p>
        </p:txBody>
      </p:sp>
      <p:sp>
        <p:nvSpPr>
          <p:cNvPr id="28678" name="Rectangle 3"/>
          <p:cNvSpPr>
            <a:spLocks noGrp="1" noChangeArrowheads="1"/>
          </p:cNvSpPr>
          <p:nvPr>
            <p:ph type="body" sz="half" idx="1"/>
          </p:nvPr>
        </p:nvSpPr>
        <p:spPr>
          <a:xfrm>
            <a:off x="1524000" y="1600200"/>
            <a:ext cx="9454480" cy="2362200"/>
          </a:xfrm>
        </p:spPr>
        <p:txBody>
          <a:bodyPr/>
          <a:lstStyle/>
          <a:p>
            <a:pPr eaLnBrk="1" hangingPunct="1">
              <a:buFontTx/>
              <a:buNone/>
            </a:pPr>
            <a:r>
              <a:rPr lang="en-US" b="0" dirty="0"/>
              <a:t>(</a:t>
            </a:r>
            <a:r>
              <a:rPr lang="en-US" b="0" dirty="0" err="1"/>
              <a:t>i</a:t>
            </a:r>
            <a:r>
              <a:rPr lang="en-US" b="0" dirty="0"/>
              <a:t>)  A: So can you come over here again right now</a:t>
            </a:r>
          </a:p>
          <a:p>
            <a:pPr eaLnBrk="1" hangingPunct="1">
              <a:buFontTx/>
              <a:buNone/>
            </a:pPr>
            <a:r>
              <a:rPr lang="en-US" b="0" dirty="0"/>
              <a:t>(ii)  B: Well, I have to go to Edinburgh today sir</a:t>
            </a:r>
          </a:p>
          <a:p>
            <a:pPr eaLnBrk="1" hangingPunct="1">
              <a:buFontTx/>
              <a:buNone/>
            </a:pPr>
            <a:r>
              <a:rPr lang="en-US" b="0" dirty="0"/>
              <a:t>(iii) A: Hmm. How about this Thursday?</a:t>
            </a:r>
          </a:p>
          <a:p>
            <a:pPr eaLnBrk="1" hangingPunct="1">
              <a:buFontTx/>
              <a:buNone/>
            </a:pPr>
            <a:endParaRPr lang="en-US" b="0" dirty="0"/>
          </a:p>
        </p:txBody>
      </p:sp>
      <p:sp>
        <p:nvSpPr>
          <p:cNvPr id="590852" name="Rectangle 4"/>
          <p:cNvSpPr>
            <a:spLocks noChangeArrowheads="1"/>
          </p:cNvSpPr>
          <p:nvPr/>
        </p:nvSpPr>
        <p:spPr bwMode="auto">
          <a:xfrm>
            <a:off x="2362200" y="3512024"/>
            <a:ext cx="7620000" cy="1066800"/>
          </a:xfrm>
          <a:prstGeom prst="rect">
            <a:avLst/>
          </a:prstGeom>
          <a:noFill/>
          <a:ln w="9525">
            <a:noFill/>
            <a:miter lim="800000"/>
            <a:headEnd/>
            <a:tailEnd/>
          </a:ln>
        </p:spPr>
        <p:txBody>
          <a:bodyPr/>
          <a:lstStyle/>
          <a:p>
            <a:pPr marL="342900" indent="-342900" fontAlgn="base">
              <a:spcBef>
                <a:spcPct val="20000"/>
              </a:spcBef>
              <a:spcAft>
                <a:spcPct val="0"/>
              </a:spcAft>
            </a:pPr>
            <a:r>
              <a:rPr lang="en-US" sz="2800" i="1" dirty="0">
                <a:solidFill>
                  <a:srgbClr val="3333CC"/>
                </a:solidFill>
                <a:latin typeface="Comic Sans MS" pitchFamily="66" charset="0"/>
              </a:rPr>
              <a:t>What information can we infer about the context in which this (short and insignificant) exchange occurred ?</a:t>
            </a:r>
          </a:p>
        </p:txBody>
      </p:sp>
      <p:sp>
        <p:nvSpPr>
          <p:cNvPr id="8" name="Content Placeholder 2"/>
          <p:cNvSpPr txBox="1">
            <a:spLocks/>
          </p:cNvSpPr>
          <p:nvPr/>
        </p:nvSpPr>
        <p:spPr>
          <a:xfrm>
            <a:off x="727343" y="5374943"/>
            <a:ext cx="11187152" cy="790433"/>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t>we can make a great number of detailed </a:t>
            </a:r>
            <a:r>
              <a:rPr lang="en-CA" sz="2400" b="1" dirty="0"/>
              <a:t>(Pragmatic) inferences </a:t>
            </a:r>
            <a:r>
              <a:rPr lang="en-CA" sz="2400" dirty="0"/>
              <a:t>about the nature of the context in which  it occurred</a:t>
            </a:r>
          </a:p>
        </p:txBody>
      </p:sp>
    </p:spTree>
    <p:extLst>
      <p:ext uri="{BB962C8B-B14F-4D97-AF65-F5344CB8AC3E}">
        <p14:creationId xmlns:p14="http://schemas.microsoft.com/office/powerpoint/2010/main" val="65005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0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2" grpId="0" autoUpdateAnimBg="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808" t="4385" r="7152" b="19285"/>
          <a:stretch/>
        </p:blipFill>
        <p:spPr>
          <a:xfrm>
            <a:off x="1125583" y="-153254"/>
            <a:ext cx="8057605" cy="4712191"/>
          </a:xfrm>
          <a:prstGeom prst="rect">
            <a:avLst/>
          </a:prstGeom>
        </p:spPr>
      </p:pic>
      <p:pic>
        <p:nvPicPr>
          <p:cNvPr id="6" name="Picture 5"/>
          <p:cNvPicPr>
            <a:picLocks noChangeAspect="1"/>
          </p:cNvPicPr>
          <p:nvPr/>
        </p:nvPicPr>
        <p:blipFill rotWithShape="1">
          <a:blip r:embed="rId4"/>
          <a:srcRect l="4734" t="51671" r="44639" b="17439"/>
          <a:stretch/>
        </p:blipFill>
        <p:spPr>
          <a:xfrm>
            <a:off x="7055316" y="4558937"/>
            <a:ext cx="5001701" cy="1985555"/>
          </a:xfrm>
          <a:prstGeom prst="rect">
            <a:avLst/>
          </a:prstGeom>
        </p:spPr>
      </p:pic>
      <p:sp>
        <p:nvSpPr>
          <p:cNvPr id="2" name="Title 1"/>
          <p:cNvSpPr>
            <a:spLocks noGrp="1"/>
          </p:cNvSpPr>
          <p:nvPr>
            <p:ph type="title"/>
          </p:nvPr>
        </p:nvSpPr>
        <p:spPr>
          <a:xfrm>
            <a:off x="190995" y="-41417"/>
            <a:ext cx="10515600" cy="1325563"/>
          </a:xfrm>
        </p:spPr>
        <p:txBody>
          <a:bodyPr/>
          <a:lstStyle/>
          <a:p>
            <a:r>
              <a:rPr lang="en-CA" b="1" dirty="0"/>
              <a:t>S</a:t>
            </a:r>
            <a:r>
              <a:rPr lang="en-CA" dirty="0"/>
              <a:t>imple-</a:t>
            </a:r>
            <a:r>
              <a:rPr lang="en-CA" b="1" dirty="0"/>
              <a:t>RNN</a:t>
            </a:r>
            <a:r>
              <a:rPr lang="en-CA" dirty="0"/>
              <a:t> abstraction</a:t>
            </a:r>
          </a:p>
        </p:txBody>
      </p:sp>
      <p:cxnSp>
        <p:nvCxnSpPr>
          <p:cNvPr id="7" name="Straight Connector 6"/>
          <p:cNvCxnSpPr/>
          <p:nvPr/>
        </p:nvCxnSpPr>
        <p:spPr>
          <a:xfrm>
            <a:off x="12033069" y="4636681"/>
            <a:ext cx="0" cy="718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772400" y="4206240"/>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361715" y="4299857"/>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951029" y="4315096"/>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302137" y="3984171"/>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9026434" y="4049485"/>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10491650" y="4103913"/>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9365244" y="3940628"/>
            <a:ext cx="367408" cy="369332"/>
          </a:xfrm>
          <a:prstGeom prst="rect">
            <a:avLst/>
          </a:prstGeom>
          <a:noFill/>
        </p:spPr>
        <p:txBody>
          <a:bodyPr wrap="none" rtlCol="0">
            <a:spAutoFit/>
          </a:bodyPr>
          <a:lstStyle/>
          <a:p>
            <a:r>
              <a:rPr lang="en-CA" dirty="0"/>
              <a:t>y</a:t>
            </a:r>
            <a:r>
              <a:rPr lang="en-CA" baseline="-25000" dirty="0"/>
              <a:t>2</a:t>
            </a:r>
          </a:p>
        </p:txBody>
      </p:sp>
      <p:sp>
        <p:nvSpPr>
          <p:cNvPr id="17" name="TextBox 16"/>
          <p:cNvSpPr txBox="1"/>
          <p:nvPr/>
        </p:nvSpPr>
        <p:spPr>
          <a:xfrm>
            <a:off x="7643950" y="3862251"/>
            <a:ext cx="367408" cy="369332"/>
          </a:xfrm>
          <a:prstGeom prst="rect">
            <a:avLst/>
          </a:prstGeom>
          <a:noFill/>
        </p:spPr>
        <p:txBody>
          <a:bodyPr wrap="none" rtlCol="0">
            <a:spAutoFit/>
          </a:bodyPr>
          <a:lstStyle/>
          <a:p>
            <a:r>
              <a:rPr lang="en-CA" dirty="0"/>
              <a:t>y</a:t>
            </a:r>
            <a:r>
              <a:rPr lang="en-CA" baseline="-25000" dirty="0"/>
              <a:t>1</a:t>
            </a:r>
          </a:p>
        </p:txBody>
      </p:sp>
      <p:sp>
        <p:nvSpPr>
          <p:cNvPr id="18" name="TextBox 17"/>
          <p:cNvSpPr txBox="1"/>
          <p:nvPr/>
        </p:nvSpPr>
        <p:spPr>
          <a:xfrm>
            <a:off x="10918373" y="3975463"/>
            <a:ext cx="367408" cy="369332"/>
          </a:xfrm>
          <a:prstGeom prst="rect">
            <a:avLst/>
          </a:prstGeom>
          <a:noFill/>
        </p:spPr>
        <p:txBody>
          <a:bodyPr wrap="none" rtlCol="0">
            <a:spAutoFit/>
          </a:bodyPr>
          <a:lstStyle/>
          <a:p>
            <a:r>
              <a:rPr lang="en-CA" dirty="0"/>
              <a:t>y</a:t>
            </a:r>
            <a:r>
              <a:rPr lang="en-CA" baseline="-25000" dirty="0"/>
              <a:t>3</a:t>
            </a:r>
          </a:p>
        </p:txBody>
      </p:sp>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5708314" y="3827469"/>
              <a:ext cx="653760" cy="536040"/>
            </p14:xfrm>
          </p:contentPart>
        </mc:Choice>
        <mc:Fallback xmlns="">
          <p:pic>
            <p:nvPicPr>
              <p:cNvPr id="21" name="Ink 20"/>
              <p:cNvPicPr/>
              <p:nvPr/>
            </p:nvPicPr>
            <p:blipFill>
              <a:blip r:embed="rId6"/>
              <a:stretch>
                <a:fillRect/>
              </a:stretch>
            </p:blipFill>
            <p:spPr>
              <a:xfrm>
                <a:off x="5690314" y="3809469"/>
                <a:ext cx="68976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1A3DD2FC-7907-4441-9393-2F7DDFE43731}"/>
                  </a:ext>
                </a:extLst>
              </p14:cNvPr>
              <p14:cNvContentPartPr/>
              <p14:nvPr/>
            </p14:nvContentPartPr>
            <p14:xfrm>
              <a:off x="2244960" y="2453040"/>
              <a:ext cx="1717200" cy="1544400"/>
            </p14:xfrm>
          </p:contentPart>
        </mc:Choice>
        <mc:Fallback xmlns="">
          <p:pic>
            <p:nvPicPr>
              <p:cNvPr id="3" name="Ink 2">
                <a:extLst>
                  <a:ext uri="{FF2B5EF4-FFF2-40B4-BE49-F238E27FC236}">
                    <a16:creationId xmlns:a16="http://schemas.microsoft.com/office/drawing/2014/main" id="{1A3DD2FC-7907-4441-9393-2F7DDFE43731}"/>
                  </a:ext>
                </a:extLst>
              </p:cNvPr>
              <p:cNvPicPr/>
              <p:nvPr/>
            </p:nvPicPr>
            <p:blipFill>
              <a:blip r:embed="rId8"/>
              <a:stretch>
                <a:fillRect/>
              </a:stretch>
            </p:blipFill>
            <p:spPr>
              <a:xfrm>
                <a:off x="225000" y="710640"/>
                <a:ext cx="3746520" cy="3296160"/>
              </a:xfrm>
              <a:prstGeom prst="rect">
                <a:avLst/>
              </a:prstGeom>
            </p:spPr>
          </p:pic>
        </mc:Fallback>
      </mc:AlternateContent>
    </p:spTree>
    <p:extLst>
      <p:ext uri="{BB962C8B-B14F-4D97-AF65-F5344CB8AC3E}">
        <p14:creationId xmlns:p14="http://schemas.microsoft.com/office/powerpoint/2010/main" val="781568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pPr fontAlgn="base">
              <a:spcBef>
                <a:spcPct val="0"/>
              </a:spcBef>
              <a:spcAft>
                <a:spcPct val="0"/>
              </a:spcAft>
            </a:pPr>
            <a:fld id="{BB78D120-7C54-4566-A350-29A075D4B369}" type="datetime1">
              <a:rPr lang="en-US" smtClean="0">
                <a:solidFill>
                  <a:srgbClr val="000000"/>
                </a:solidFill>
                <a:latin typeface="Times New Roman" pitchFamily="18" charset="0"/>
              </a:rPr>
              <a:t>11/2/2021</a:t>
            </a:fld>
            <a:endParaRPr lang="en-US">
              <a:solidFill>
                <a:srgbClr val="000000"/>
              </a:solidFill>
              <a:latin typeface="Times New Roman" pitchFamily="18" charset="0"/>
            </a:endParaRPr>
          </a:p>
        </p:txBody>
      </p:sp>
      <p:sp>
        <p:nvSpPr>
          <p:cNvPr id="29699"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9700" name="Slide Number Placeholder 6"/>
          <p:cNvSpPr>
            <a:spLocks noGrp="1"/>
          </p:cNvSpPr>
          <p:nvPr>
            <p:ph type="sldNum" sz="quarter" idx="12"/>
          </p:nvPr>
        </p:nvSpPr>
        <p:spPr>
          <a:noFill/>
        </p:spPr>
        <p:txBody>
          <a:bodyPr/>
          <a:lstStyle/>
          <a:p>
            <a:pPr fontAlgn="base">
              <a:spcBef>
                <a:spcPct val="0"/>
              </a:spcBef>
              <a:spcAft>
                <a:spcPct val="0"/>
              </a:spcAft>
            </a:pPr>
            <a:fld id="{D0F1397E-91F9-4A1E-BDA6-E0EE8D36AF90}" type="slidenum">
              <a:rPr lang="en-US">
                <a:solidFill>
                  <a:srgbClr val="000000"/>
                </a:solidFill>
                <a:latin typeface="Times New Roman" pitchFamily="18" charset="0"/>
              </a:rPr>
              <a:pPr fontAlgn="base">
                <a:spcBef>
                  <a:spcPct val="0"/>
                </a:spcBef>
                <a:spcAft>
                  <a:spcPct val="0"/>
                </a:spcAft>
              </a:pPr>
              <a:t>50</a:t>
            </a:fld>
            <a:endParaRPr lang="en-US">
              <a:solidFill>
                <a:srgbClr val="000000"/>
              </a:solidFill>
              <a:latin typeface="Times New Roman" pitchFamily="18" charset="0"/>
            </a:endParaRPr>
          </a:p>
        </p:txBody>
      </p:sp>
      <p:sp>
        <p:nvSpPr>
          <p:cNvPr id="29701" name="Rectangle 2"/>
          <p:cNvSpPr>
            <a:spLocks noGrp="1" noChangeArrowheads="1"/>
          </p:cNvSpPr>
          <p:nvPr>
            <p:ph type="title"/>
          </p:nvPr>
        </p:nvSpPr>
        <p:spPr>
          <a:xfrm>
            <a:off x="1524000" y="0"/>
            <a:ext cx="9144000" cy="1676400"/>
          </a:xfrm>
        </p:spPr>
        <p:txBody>
          <a:bodyPr/>
          <a:lstStyle/>
          <a:p>
            <a:pPr eaLnBrk="1" hangingPunct="1"/>
            <a:r>
              <a:rPr lang="en-US"/>
              <a:t>Pragmatics: Conversational Structure</a:t>
            </a:r>
          </a:p>
        </p:txBody>
      </p:sp>
      <p:sp>
        <p:nvSpPr>
          <p:cNvPr id="29702" name="Rectangle 3"/>
          <p:cNvSpPr>
            <a:spLocks noGrp="1" noChangeArrowheads="1"/>
          </p:cNvSpPr>
          <p:nvPr>
            <p:ph type="body" sz="half" idx="1"/>
          </p:nvPr>
        </p:nvSpPr>
        <p:spPr>
          <a:xfrm>
            <a:off x="1524000" y="1371600"/>
            <a:ext cx="9539672" cy="2362200"/>
          </a:xfrm>
        </p:spPr>
        <p:txBody>
          <a:bodyPr/>
          <a:lstStyle/>
          <a:p>
            <a:pPr eaLnBrk="1" hangingPunct="1">
              <a:buFontTx/>
              <a:buNone/>
            </a:pPr>
            <a:r>
              <a:rPr lang="en-US" b="0" dirty="0"/>
              <a:t>(</a:t>
            </a:r>
            <a:r>
              <a:rPr lang="en-US" b="0" dirty="0" err="1"/>
              <a:t>i</a:t>
            </a:r>
            <a:r>
              <a:rPr lang="en-US" b="0" dirty="0"/>
              <a:t>)   A: So can you come over here again right now</a:t>
            </a:r>
          </a:p>
          <a:p>
            <a:pPr eaLnBrk="1" hangingPunct="1">
              <a:buFontTx/>
              <a:buNone/>
            </a:pPr>
            <a:r>
              <a:rPr lang="en-US" b="0" dirty="0"/>
              <a:t>(ii)  B: Well, I have to go to Edinburgh today sir</a:t>
            </a:r>
          </a:p>
          <a:p>
            <a:pPr eaLnBrk="1" hangingPunct="1">
              <a:buFontTx/>
              <a:buNone/>
            </a:pPr>
            <a:r>
              <a:rPr lang="en-US" b="0" dirty="0"/>
              <a:t>(iii) A: Hmm. How about this Thursday?</a:t>
            </a:r>
          </a:p>
          <a:p>
            <a:pPr eaLnBrk="1" hangingPunct="1">
              <a:buFontTx/>
              <a:buNone/>
            </a:pPr>
            <a:endParaRPr lang="en-US" b="0" dirty="0"/>
          </a:p>
        </p:txBody>
      </p:sp>
      <p:sp>
        <p:nvSpPr>
          <p:cNvPr id="632836" name="Rectangle 4"/>
          <p:cNvSpPr>
            <a:spLocks noChangeArrowheads="1"/>
          </p:cNvSpPr>
          <p:nvPr/>
        </p:nvSpPr>
        <p:spPr bwMode="auto">
          <a:xfrm>
            <a:off x="1752600" y="3276600"/>
            <a:ext cx="8686800" cy="609600"/>
          </a:xfrm>
          <a:prstGeom prst="rect">
            <a:avLst/>
          </a:prstGeom>
          <a:noFill/>
          <a:ln w="9525">
            <a:noFill/>
            <a:miter lim="800000"/>
            <a:headEnd/>
            <a:tailEnd/>
          </a:ln>
        </p:spPr>
        <p:txBody>
          <a:bodyPr/>
          <a:lstStyle/>
          <a:p>
            <a:pPr marL="342900" indent="-342900" fontAlgn="base">
              <a:spcBef>
                <a:spcPct val="20000"/>
              </a:spcBef>
              <a:spcAft>
                <a:spcPct val="0"/>
              </a:spcAft>
            </a:pPr>
            <a:r>
              <a:rPr lang="en-US" sz="2800" i="1" dirty="0">
                <a:solidFill>
                  <a:srgbClr val="3333CC"/>
                </a:solidFill>
                <a:latin typeface="Comic Sans MS" pitchFamily="66" charset="0"/>
              </a:rPr>
              <a:t>Not the end of a conversation (nor the beginning)</a:t>
            </a:r>
          </a:p>
        </p:txBody>
      </p:sp>
      <p:sp>
        <p:nvSpPr>
          <p:cNvPr id="632837" name="Rectangle 5"/>
          <p:cNvSpPr>
            <a:spLocks noChangeArrowheads="1"/>
          </p:cNvSpPr>
          <p:nvPr/>
        </p:nvSpPr>
        <p:spPr bwMode="auto">
          <a:xfrm>
            <a:off x="1721836" y="4191000"/>
            <a:ext cx="9144000" cy="20574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Strong expectations about the structure of conversations </a:t>
            </a:r>
          </a:p>
          <a:p>
            <a:pPr marL="342900" indent="-342900" fontAlgn="base">
              <a:spcBef>
                <a:spcPct val="20000"/>
              </a:spcBef>
              <a:spcAft>
                <a:spcPct val="0"/>
              </a:spcAft>
              <a:buFontTx/>
              <a:buChar char="•"/>
            </a:pPr>
            <a:r>
              <a:rPr lang="en-US" sz="2800" b="1" dirty="0">
                <a:solidFill>
                  <a:srgbClr val="000000"/>
                </a:solidFill>
                <a:latin typeface="Comic Sans MS" pitchFamily="66" charset="0"/>
              </a:rPr>
              <a:t>Pairs e.g., request &lt;-&gt; response</a:t>
            </a:r>
          </a:p>
          <a:p>
            <a:pPr marL="342900" indent="-342900" fontAlgn="base">
              <a:spcBef>
                <a:spcPct val="20000"/>
              </a:spcBef>
              <a:spcAft>
                <a:spcPct val="0"/>
              </a:spcAft>
              <a:buFontTx/>
              <a:buChar char="•"/>
            </a:pPr>
            <a:r>
              <a:rPr lang="en-US" sz="2800" b="1" dirty="0">
                <a:solidFill>
                  <a:srgbClr val="000000"/>
                </a:solidFill>
                <a:latin typeface="Comic Sans MS" pitchFamily="66" charset="0"/>
              </a:rPr>
              <a:t>Closing/Opening forms</a:t>
            </a:r>
          </a:p>
          <a:p>
            <a:pPr marL="342900" indent="-342900" fontAlgn="base">
              <a:spcBef>
                <a:spcPct val="20000"/>
              </a:spcBef>
              <a:spcAft>
                <a:spcPct val="0"/>
              </a:spcAft>
            </a:pPr>
            <a:endParaRPr lang="en-US" sz="2800" b="1" dirty="0">
              <a:solidFill>
                <a:srgbClr val="000000"/>
              </a:solidFill>
              <a:latin typeface="Comic Sans MS" pitchFamily="66" charset="0"/>
            </a:endParaRPr>
          </a:p>
        </p:txBody>
      </p:sp>
    </p:spTree>
    <p:extLst>
      <p:ext uri="{BB962C8B-B14F-4D97-AF65-F5344CB8AC3E}">
        <p14:creationId xmlns:p14="http://schemas.microsoft.com/office/powerpoint/2010/main" val="246912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2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6" grpId="0" autoUpdateAnimBg="0"/>
      <p:bldP spid="632837"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0"/>
          </p:nvPr>
        </p:nvSpPr>
        <p:spPr>
          <a:noFill/>
        </p:spPr>
        <p:txBody>
          <a:bodyPr/>
          <a:lstStyle/>
          <a:p>
            <a:pPr fontAlgn="base">
              <a:spcBef>
                <a:spcPct val="0"/>
              </a:spcBef>
              <a:spcAft>
                <a:spcPct val="0"/>
              </a:spcAft>
            </a:pPr>
            <a:fld id="{7AD83A83-CCA9-4EE4-B542-2539C48D74D8}" type="datetime1">
              <a:rPr lang="en-US" smtClean="0">
                <a:solidFill>
                  <a:srgbClr val="000000"/>
                </a:solidFill>
                <a:latin typeface="Times New Roman" pitchFamily="18" charset="0"/>
              </a:rPr>
              <a:t>11/2/2021</a:t>
            </a:fld>
            <a:endParaRPr lang="en-US">
              <a:solidFill>
                <a:srgbClr val="000000"/>
              </a:solidFill>
              <a:latin typeface="Times New Roman" pitchFamily="18" charset="0"/>
            </a:endParaRPr>
          </a:p>
        </p:txBody>
      </p:sp>
      <p:sp>
        <p:nvSpPr>
          <p:cNvPr id="10244"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10245" name="Slide Number Placeholder 6"/>
          <p:cNvSpPr>
            <a:spLocks noGrp="1"/>
          </p:cNvSpPr>
          <p:nvPr>
            <p:ph type="sldNum" sz="quarter" idx="12"/>
          </p:nvPr>
        </p:nvSpPr>
        <p:spPr>
          <a:noFill/>
        </p:spPr>
        <p:txBody>
          <a:bodyPr/>
          <a:lstStyle/>
          <a:p>
            <a:pPr fontAlgn="base">
              <a:spcBef>
                <a:spcPct val="0"/>
              </a:spcBef>
              <a:spcAft>
                <a:spcPct val="0"/>
              </a:spcAft>
            </a:pPr>
            <a:fld id="{3506F014-1998-4015-B731-AE9BCFDC0C11}" type="slidenum">
              <a:rPr lang="en-US">
                <a:solidFill>
                  <a:srgbClr val="000000"/>
                </a:solidFill>
                <a:latin typeface="Times New Roman" pitchFamily="18" charset="0"/>
              </a:rPr>
              <a:pPr fontAlgn="base">
                <a:spcBef>
                  <a:spcPct val="0"/>
                </a:spcBef>
                <a:spcAft>
                  <a:spcPct val="0"/>
                </a:spcAft>
              </a:pPr>
              <a:t>51</a:t>
            </a:fld>
            <a:endParaRPr lang="en-US">
              <a:solidFill>
                <a:srgbClr val="000000"/>
              </a:solidFill>
              <a:latin typeface="Times New Roman" pitchFamily="18" charset="0"/>
            </a:endParaRPr>
          </a:p>
        </p:txBody>
      </p:sp>
      <p:sp>
        <p:nvSpPr>
          <p:cNvPr id="10246" name="Rectangle 2"/>
          <p:cNvSpPr>
            <a:spLocks noGrp="1" noChangeArrowheads="1"/>
          </p:cNvSpPr>
          <p:nvPr>
            <p:ph type="title"/>
          </p:nvPr>
        </p:nvSpPr>
        <p:spPr>
          <a:xfrm>
            <a:off x="2133600" y="0"/>
            <a:ext cx="7772400" cy="1143000"/>
          </a:xfrm>
        </p:spPr>
        <p:txBody>
          <a:bodyPr/>
          <a:lstStyle/>
          <a:p>
            <a:pPr eaLnBrk="1" hangingPunct="1"/>
            <a:r>
              <a:rPr lang="en-US"/>
              <a:t>Pragmatics: Dialog Acts</a:t>
            </a:r>
          </a:p>
        </p:txBody>
      </p:sp>
      <p:sp>
        <p:nvSpPr>
          <p:cNvPr id="634884" name="Rectangle 4"/>
          <p:cNvSpPr>
            <a:spLocks noChangeArrowheads="1"/>
          </p:cNvSpPr>
          <p:nvPr/>
        </p:nvSpPr>
        <p:spPr bwMode="auto">
          <a:xfrm>
            <a:off x="1752600" y="2781300"/>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is </a:t>
            </a:r>
            <a:r>
              <a:rPr lang="en-US" sz="2800" b="1" i="1" dirty="0">
                <a:solidFill>
                  <a:srgbClr val="3333CC"/>
                </a:solidFill>
                <a:latin typeface="Comic Sans MS" pitchFamily="66" charset="0"/>
              </a:rPr>
              <a:t>requesting</a:t>
            </a:r>
            <a:r>
              <a:rPr lang="en-US" sz="2800" i="1" dirty="0">
                <a:solidFill>
                  <a:srgbClr val="3333CC"/>
                </a:solidFill>
                <a:latin typeface="Comic Sans MS" pitchFamily="66" charset="0"/>
              </a:rPr>
              <a:t> B to come at time of speaking, </a:t>
            </a:r>
          </a:p>
          <a:p>
            <a:pPr marL="342900" indent="-342900" fontAlgn="base">
              <a:spcBef>
                <a:spcPct val="20000"/>
              </a:spcBef>
              <a:spcAft>
                <a:spcPct val="0"/>
              </a:spcAft>
              <a:buFontTx/>
              <a:buChar char="•"/>
            </a:pPr>
            <a:r>
              <a:rPr lang="en-US" sz="2800" i="1" dirty="0">
                <a:solidFill>
                  <a:srgbClr val="3333CC"/>
                </a:solidFill>
                <a:latin typeface="Comic Sans MS" pitchFamily="66" charset="0"/>
              </a:rPr>
              <a:t>B </a:t>
            </a:r>
            <a:r>
              <a:rPr lang="en-US" sz="2800" b="1" i="1" dirty="0">
                <a:solidFill>
                  <a:srgbClr val="3333CC"/>
                </a:solidFill>
                <a:latin typeface="Comic Sans MS" pitchFamily="66" charset="0"/>
              </a:rPr>
              <a:t>implies he can’t</a:t>
            </a:r>
            <a:r>
              <a:rPr lang="en-US" sz="2800" i="1" dirty="0">
                <a:solidFill>
                  <a:srgbClr val="3333CC"/>
                </a:solidFill>
                <a:latin typeface="Comic Sans MS" pitchFamily="66" charset="0"/>
              </a:rPr>
              <a:t> (or would rather not) </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a:t>
            </a:r>
            <a:r>
              <a:rPr lang="en-US" sz="2800" b="1" i="1" dirty="0">
                <a:solidFill>
                  <a:srgbClr val="3333CC"/>
                </a:solidFill>
                <a:latin typeface="Comic Sans MS" pitchFamily="66" charset="0"/>
              </a:rPr>
              <a:t>repeats the request</a:t>
            </a:r>
            <a:r>
              <a:rPr lang="en-US" sz="2800" i="1" dirty="0">
                <a:solidFill>
                  <a:srgbClr val="3333CC"/>
                </a:solidFill>
                <a:latin typeface="Comic Sans MS" pitchFamily="66" charset="0"/>
              </a:rPr>
              <a:t> for some other time.</a:t>
            </a:r>
          </a:p>
        </p:txBody>
      </p:sp>
      <p:sp>
        <p:nvSpPr>
          <p:cNvPr id="634886" name="Rectangle 6"/>
          <p:cNvSpPr>
            <a:spLocks noChangeArrowheads="1"/>
          </p:cNvSpPr>
          <p:nvPr/>
        </p:nvSpPr>
        <p:spPr bwMode="auto">
          <a:xfrm>
            <a:off x="376740" y="4413767"/>
            <a:ext cx="11669486" cy="21336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assumptions relying on:</a:t>
            </a:r>
          </a:p>
          <a:p>
            <a:pPr marL="342900" indent="-342900" fontAlgn="base">
              <a:spcBef>
                <a:spcPct val="20000"/>
              </a:spcBef>
              <a:spcAft>
                <a:spcPct val="0"/>
              </a:spcAft>
              <a:buFontTx/>
              <a:buChar char="•"/>
            </a:pPr>
            <a:r>
              <a:rPr lang="en-US" sz="2800" b="1" dirty="0">
                <a:solidFill>
                  <a:srgbClr val="000000"/>
                </a:solidFill>
                <a:latin typeface="Comic Sans MS" pitchFamily="66" charset="0"/>
              </a:rPr>
              <a:t>mutual knowledge </a:t>
            </a:r>
            <a:r>
              <a:rPr lang="en-US" sz="2400" b="1" dirty="0">
                <a:solidFill>
                  <a:srgbClr val="000000"/>
                </a:solidFill>
                <a:latin typeface="Comic Sans MS" pitchFamily="66" charset="0"/>
              </a:rPr>
              <a:t>(</a:t>
            </a:r>
            <a:r>
              <a:rPr lang="en-US" sz="2400" b="1" dirty="0">
                <a:solidFill>
                  <a:srgbClr val="3333CC"/>
                </a:solidFill>
                <a:latin typeface="Comic Sans MS" pitchFamily="66" charset="0"/>
              </a:rPr>
              <a:t>B</a:t>
            </a:r>
            <a:r>
              <a:rPr lang="en-US" sz="2400" b="1" dirty="0">
                <a:solidFill>
                  <a:srgbClr val="000000"/>
                </a:solidFill>
                <a:latin typeface="Comic Sans MS" pitchFamily="66" charset="0"/>
              </a:rPr>
              <a:t> knows that </a:t>
            </a:r>
            <a:r>
              <a:rPr lang="en-US" sz="2400" b="1" dirty="0">
                <a:solidFill>
                  <a:srgbClr val="3333CC"/>
                </a:solidFill>
                <a:latin typeface="Comic Sans MS" pitchFamily="66" charset="0"/>
              </a:rPr>
              <a:t>A</a:t>
            </a:r>
            <a:r>
              <a:rPr lang="en-US" sz="2400" b="1" dirty="0">
                <a:solidFill>
                  <a:srgbClr val="000000"/>
                </a:solidFill>
                <a:latin typeface="Comic Sans MS" pitchFamily="66" charset="0"/>
              </a:rPr>
              <a:t> knows that </a:t>
            </a:r>
            <a:r>
              <a:rPr lang="en-US" sz="2400" b="1" dirty="0">
                <a:solidFill>
                  <a:schemeClr val="accent2"/>
                </a:solidFill>
                <a:latin typeface="Comic Sans MS" pitchFamily="66" charset="0"/>
              </a:rPr>
              <a:t>B</a:t>
            </a:r>
            <a:r>
              <a:rPr lang="en-US" sz="2400" b="1" dirty="0">
                <a:solidFill>
                  <a:srgbClr val="000000"/>
                </a:solidFill>
                <a:latin typeface="Comic Sans MS" pitchFamily="66" charset="0"/>
              </a:rPr>
              <a:t> is capable to go there)</a:t>
            </a:r>
          </a:p>
          <a:p>
            <a:pPr marL="342900" indent="-342900" fontAlgn="base">
              <a:spcBef>
                <a:spcPct val="20000"/>
              </a:spcBef>
              <a:spcAft>
                <a:spcPct val="0"/>
              </a:spcAft>
              <a:buFontTx/>
              <a:buChar char="•"/>
            </a:pPr>
            <a:r>
              <a:rPr lang="en-US" sz="2800" b="1" dirty="0">
                <a:solidFill>
                  <a:srgbClr val="000000"/>
                </a:solidFill>
                <a:latin typeface="Comic Sans MS" pitchFamily="66" charset="0"/>
              </a:rPr>
              <a:t>co-operation </a:t>
            </a:r>
            <a:r>
              <a:rPr lang="en-US" sz="2400" b="1" dirty="0">
                <a:solidFill>
                  <a:srgbClr val="000000"/>
                </a:solidFill>
                <a:latin typeface="Comic Sans MS" pitchFamily="66" charset="0"/>
              </a:rPr>
              <a:t>(must be a response… triggers inference)</a:t>
            </a:r>
          </a:p>
          <a:p>
            <a:pPr marL="342900" indent="-342900" fontAlgn="base">
              <a:spcBef>
                <a:spcPct val="20000"/>
              </a:spcBef>
              <a:spcAft>
                <a:spcPct val="0"/>
              </a:spcAft>
              <a:buFontTx/>
              <a:buChar char="•"/>
            </a:pPr>
            <a:r>
              <a:rPr lang="en-US" sz="2800" b="1" dirty="0">
                <a:solidFill>
                  <a:srgbClr val="000000"/>
                </a:solidFill>
                <a:latin typeface="Comic Sans MS" pitchFamily="66" charset="0"/>
              </a:rPr>
              <a:t>topical coherence </a:t>
            </a:r>
            <a:r>
              <a:rPr lang="en-US" sz="2400" b="1" dirty="0">
                <a:solidFill>
                  <a:srgbClr val="000000"/>
                </a:solidFill>
                <a:latin typeface="Comic Sans MS" pitchFamily="66" charset="0"/>
              </a:rPr>
              <a:t>(</a:t>
            </a:r>
            <a:r>
              <a:rPr lang="en-US" sz="2400" b="1" dirty="0">
                <a:solidFill>
                  <a:srgbClr val="3333CC"/>
                </a:solidFill>
                <a:latin typeface="Comic Sans MS" pitchFamily="66" charset="0"/>
              </a:rPr>
              <a:t>who</a:t>
            </a:r>
            <a:r>
              <a:rPr lang="en-US" sz="2400" b="1" dirty="0">
                <a:solidFill>
                  <a:srgbClr val="000000"/>
                </a:solidFill>
                <a:latin typeface="Comic Sans MS" pitchFamily="66" charset="0"/>
              </a:rPr>
              <a:t> should do </a:t>
            </a:r>
            <a:r>
              <a:rPr lang="en-US" sz="2400" b="1" dirty="0">
                <a:solidFill>
                  <a:srgbClr val="3333CC"/>
                </a:solidFill>
                <a:latin typeface="Comic Sans MS" pitchFamily="66" charset="0"/>
              </a:rPr>
              <a:t>what</a:t>
            </a:r>
            <a:r>
              <a:rPr lang="en-US" sz="2400" b="1" dirty="0">
                <a:solidFill>
                  <a:srgbClr val="000000"/>
                </a:solidFill>
                <a:latin typeface="Comic Sans MS" pitchFamily="66" charset="0"/>
              </a:rPr>
              <a:t> on </a:t>
            </a:r>
            <a:r>
              <a:rPr lang="en-US" sz="2400" b="1" dirty="0" err="1">
                <a:solidFill>
                  <a:srgbClr val="000000"/>
                </a:solidFill>
                <a:latin typeface="Comic Sans MS" pitchFamily="66" charset="0"/>
              </a:rPr>
              <a:t>Thur</a:t>
            </a:r>
            <a:r>
              <a:rPr lang="en-US" sz="2400" b="1" dirty="0">
                <a:solidFill>
                  <a:srgbClr val="000000"/>
                </a:solidFill>
                <a:latin typeface="Comic Sans MS" pitchFamily="66" charset="0"/>
              </a:rPr>
              <a:t>?)</a:t>
            </a:r>
            <a:endParaRPr lang="en-US" sz="2800" b="1" dirty="0">
              <a:solidFill>
                <a:srgbClr val="000000"/>
              </a:solidFill>
              <a:latin typeface="Comic Sans MS" pitchFamily="66" charset="0"/>
            </a:endParaRPr>
          </a:p>
        </p:txBody>
      </p:sp>
      <p:sp>
        <p:nvSpPr>
          <p:cNvPr id="10249" name="Rectangle 7"/>
          <p:cNvSpPr>
            <a:spLocks noChangeArrowheads="1"/>
          </p:cNvSpPr>
          <p:nvPr/>
        </p:nvSpPr>
        <p:spPr bwMode="auto">
          <a:xfrm>
            <a:off x="141988" y="990600"/>
            <a:ext cx="10221212"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
        <p:nvSpPr>
          <p:cNvPr id="2" name="Rectangle 1"/>
          <p:cNvSpPr/>
          <p:nvPr/>
        </p:nvSpPr>
        <p:spPr>
          <a:xfrm>
            <a:off x="10007600" y="412908"/>
            <a:ext cx="1742365" cy="2031325"/>
          </a:xfrm>
          <a:prstGeom prst="rect">
            <a:avLst/>
          </a:prstGeom>
          <a:solidFill>
            <a:srgbClr val="FFC000"/>
          </a:solidFill>
        </p:spPr>
        <p:txBody>
          <a:bodyPr wrap="square">
            <a:spAutoFit/>
          </a:bodyPr>
          <a:lstStyle/>
          <a:p>
            <a:r>
              <a:rPr lang="en-CA" dirty="0"/>
              <a:t>Not a Y/N info seeking question like </a:t>
            </a:r>
            <a:r>
              <a:rPr lang="en-CA" i="1" dirty="0"/>
              <a:t>“can you run for 1h?”</a:t>
            </a:r>
          </a:p>
          <a:p>
            <a:r>
              <a:rPr lang="en-CA" dirty="0"/>
              <a:t>It is a request for an action</a:t>
            </a:r>
          </a:p>
        </p:txBody>
      </p:sp>
    </p:spTree>
    <p:extLst>
      <p:ext uri="{BB962C8B-B14F-4D97-AF65-F5344CB8AC3E}">
        <p14:creationId xmlns:p14="http://schemas.microsoft.com/office/powerpoint/2010/main" val="310279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34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utoUpdateAnimBg="0"/>
      <p:bldP spid="634886" grpId="0" animBg="1" autoUpdateAnimBg="0"/>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pPr fontAlgn="base">
              <a:spcBef>
                <a:spcPct val="0"/>
              </a:spcBef>
              <a:spcAft>
                <a:spcPct val="0"/>
              </a:spcAft>
            </a:pPr>
            <a:fld id="{947E0E1A-BA88-4FDB-9EC4-9750EF0F168E}" type="datetime1">
              <a:rPr lang="en-US" smtClean="0">
                <a:solidFill>
                  <a:srgbClr val="000000"/>
                </a:solidFill>
                <a:latin typeface="Times New Roman" pitchFamily="18" charset="0"/>
              </a:rPr>
              <a:t>11/2/2021</a:t>
            </a:fld>
            <a:endParaRPr lang="en-US">
              <a:solidFill>
                <a:srgbClr val="000000"/>
              </a:solidFill>
              <a:latin typeface="Times New Roman" pitchFamily="18" charset="0"/>
            </a:endParaRPr>
          </a:p>
        </p:txBody>
      </p:sp>
      <p:sp>
        <p:nvSpPr>
          <p:cNvPr id="11268"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11269" name="Slide Number Placeholder 6"/>
          <p:cNvSpPr>
            <a:spLocks noGrp="1"/>
          </p:cNvSpPr>
          <p:nvPr>
            <p:ph type="sldNum" sz="quarter" idx="12"/>
          </p:nvPr>
        </p:nvSpPr>
        <p:spPr>
          <a:noFill/>
        </p:spPr>
        <p:txBody>
          <a:bodyPr/>
          <a:lstStyle/>
          <a:p>
            <a:pPr fontAlgn="base">
              <a:spcBef>
                <a:spcPct val="0"/>
              </a:spcBef>
              <a:spcAft>
                <a:spcPct val="0"/>
              </a:spcAft>
            </a:pPr>
            <a:fld id="{8C502D17-2688-45B5-85BF-CAFF48953BD1}" type="slidenum">
              <a:rPr lang="en-US">
                <a:solidFill>
                  <a:srgbClr val="000000"/>
                </a:solidFill>
                <a:latin typeface="Times New Roman" pitchFamily="18" charset="0"/>
              </a:rPr>
              <a:pPr fontAlgn="base">
                <a:spcBef>
                  <a:spcPct val="0"/>
                </a:spcBef>
                <a:spcAft>
                  <a:spcPct val="0"/>
                </a:spcAft>
              </a:pPr>
              <a:t>52</a:t>
            </a:fld>
            <a:endParaRPr lang="en-US">
              <a:solidFill>
                <a:srgbClr val="000000"/>
              </a:solidFill>
              <a:latin typeface="Times New Roman" pitchFamily="18" charset="0"/>
            </a:endParaRPr>
          </a:p>
        </p:txBody>
      </p:sp>
      <p:sp>
        <p:nvSpPr>
          <p:cNvPr id="11270" name="Rectangle 2"/>
          <p:cNvSpPr>
            <a:spLocks noGrp="1" noChangeArrowheads="1"/>
          </p:cNvSpPr>
          <p:nvPr>
            <p:ph type="title"/>
          </p:nvPr>
        </p:nvSpPr>
        <p:spPr>
          <a:xfrm>
            <a:off x="1752600" y="0"/>
            <a:ext cx="8915400" cy="1447800"/>
          </a:xfrm>
        </p:spPr>
        <p:txBody>
          <a:bodyPr/>
          <a:lstStyle/>
          <a:p>
            <a:pPr eaLnBrk="1" hangingPunct="1"/>
            <a:r>
              <a:rPr lang="en-US"/>
              <a:t>Pragmatics: Specific Act (Request)</a:t>
            </a:r>
          </a:p>
        </p:txBody>
      </p:sp>
      <p:sp>
        <p:nvSpPr>
          <p:cNvPr id="636931" name="Rectangle 3"/>
          <p:cNvSpPr>
            <a:spLocks noChangeArrowheads="1"/>
          </p:cNvSpPr>
          <p:nvPr/>
        </p:nvSpPr>
        <p:spPr bwMode="auto">
          <a:xfrm>
            <a:off x="1676400" y="2857500"/>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wants B to come over</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it is possible for B to come over</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B is not already there</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he is not in a position to order B to…</a:t>
            </a:r>
          </a:p>
        </p:txBody>
      </p:sp>
      <p:sp>
        <p:nvSpPr>
          <p:cNvPr id="636932" name="Rectangle 4"/>
          <p:cNvSpPr>
            <a:spLocks noChangeArrowheads="1"/>
          </p:cNvSpPr>
          <p:nvPr/>
        </p:nvSpPr>
        <p:spPr bwMode="auto">
          <a:xfrm>
            <a:off x="1447800" y="5943600"/>
            <a:ext cx="9144000" cy="7620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Assumption: </a:t>
            </a:r>
            <a:r>
              <a:rPr lang="en-US" sz="2800" b="1" dirty="0">
                <a:solidFill>
                  <a:srgbClr val="3333CC"/>
                </a:solidFill>
                <a:latin typeface="Comic Sans MS" pitchFamily="66" charset="0"/>
              </a:rPr>
              <a:t>A</a:t>
            </a:r>
            <a:r>
              <a:rPr lang="en-US" sz="2800" b="1" dirty="0">
                <a:solidFill>
                  <a:srgbClr val="000000"/>
                </a:solidFill>
                <a:latin typeface="Comic Sans MS" pitchFamily="66" charset="0"/>
              </a:rPr>
              <a:t> behaving rationally and sincerely</a:t>
            </a:r>
          </a:p>
        </p:txBody>
      </p:sp>
      <p:sp>
        <p:nvSpPr>
          <p:cNvPr id="11273" name="Rectangle 5"/>
          <p:cNvSpPr>
            <a:spLocks noChangeArrowheads="1"/>
          </p:cNvSpPr>
          <p:nvPr/>
        </p:nvSpPr>
        <p:spPr bwMode="auto">
          <a:xfrm>
            <a:off x="692899" y="1143000"/>
            <a:ext cx="9670301"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
        <p:nvSpPr>
          <p:cNvPr id="636934" name="Rectangle 6"/>
          <p:cNvSpPr>
            <a:spLocks noChangeArrowheads="1"/>
          </p:cNvSpPr>
          <p:nvPr/>
        </p:nvSpPr>
        <p:spPr bwMode="auto">
          <a:xfrm>
            <a:off x="1524000" y="4953000"/>
            <a:ext cx="9144000" cy="9144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speaker beliefs and intentions underlying the </a:t>
            </a:r>
            <a:r>
              <a:rPr lang="en-US" sz="2800" b="1" dirty="0">
                <a:solidFill>
                  <a:srgbClr val="3333CC"/>
                </a:solidFill>
                <a:latin typeface="Comic Sans MS" pitchFamily="66" charset="0"/>
              </a:rPr>
              <a:t>act of requesting</a:t>
            </a:r>
          </a:p>
        </p:txBody>
      </p:sp>
    </p:spTree>
    <p:extLst>
      <p:ext uri="{BB962C8B-B14F-4D97-AF65-F5344CB8AC3E}">
        <p14:creationId xmlns:p14="http://schemas.microsoft.com/office/powerpoint/2010/main" val="159453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69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69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6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1" grpId="0" autoUpdateAnimBg="0"/>
      <p:bldP spid="636932" grpId="0" animBg="1" autoUpdateAnimBg="0"/>
      <p:bldP spid="636934"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pPr fontAlgn="base">
              <a:spcBef>
                <a:spcPct val="0"/>
              </a:spcBef>
              <a:spcAft>
                <a:spcPct val="0"/>
              </a:spcAft>
            </a:pPr>
            <a:fld id="{88A5B4D2-E3F4-46F2-B18B-A61AB3419D40}" type="datetime1">
              <a:rPr lang="en-US" smtClean="0">
                <a:solidFill>
                  <a:srgbClr val="000000"/>
                </a:solidFill>
                <a:latin typeface="Times New Roman" pitchFamily="18" charset="0"/>
              </a:rPr>
              <a:t>11/2/2021</a:t>
            </a:fld>
            <a:endParaRPr lang="en-US">
              <a:solidFill>
                <a:srgbClr val="000000"/>
              </a:solidFill>
              <a:latin typeface="Times New Roman" pitchFamily="18" charset="0"/>
            </a:endParaRPr>
          </a:p>
        </p:txBody>
      </p:sp>
      <p:sp>
        <p:nvSpPr>
          <p:cNvPr id="30723"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30724" name="Slide Number Placeholder 6"/>
          <p:cNvSpPr>
            <a:spLocks noGrp="1"/>
          </p:cNvSpPr>
          <p:nvPr>
            <p:ph type="sldNum" sz="quarter" idx="12"/>
          </p:nvPr>
        </p:nvSpPr>
        <p:spPr>
          <a:noFill/>
        </p:spPr>
        <p:txBody>
          <a:bodyPr/>
          <a:lstStyle/>
          <a:p>
            <a:pPr fontAlgn="base">
              <a:spcBef>
                <a:spcPct val="0"/>
              </a:spcBef>
              <a:spcAft>
                <a:spcPct val="0"/>
              </a:spcAft>
            </a:pPr>
            <a:fld id="{60DE388C-74D7-4AC8-B4FD-CA3B34D50FEA}" type="slidenum">
              <a:rPr lang="en-US">
                <a:solidFill>
                  <a:srgbClr val="000000"/>
                </a:solidFill>
                <a:latin typeface="Times New Roman" pitchFamily="18" charset="0"/>
              </a:rPr>
              <a:pPr fontAlgn="base">
                <a:spcBef>
                  <a:spcPct val="0"/>
                </a:spcBef>
                <a:spcAft>
                  <a:spcPct val="0"/>
                </a:spcAft>
              </a:pPr>
              <a:t>53</a:t>
            </a:fld>
            <a:endParaRPr lang="en-US">
              <a:solidFill>
                <a:srgbClr val="000000"/>
              </a:solidFill>
              <a:latin typeface="Times New Roman" pitchFamily="18" charset="0"/>
            </a:endParaRPr>
          </a:p>
        </p:txBody>
      </p:sp>
      <p:sp>
        <p:nvSpPr>
          <p:cNvPr id="30725" name="Rectangle 2"/>
          <p:cNvSpPr>
            <a:spLocks noGrp="1" noChangeArrowheads="1"/>
          </p:cNvSpPr>
          <p:nvPr>
            <p:ph type="title"/>
          </p:nvPr>
        </p:nvSpPr>
        <p:spPr>
          <a:xfrm>
            <a:off x="2133600" y="0"/>
            <a:ext cx="7772400" cy="1143000"/>
          </a:xfrm>
        </p:spPr>
        <p:txBody>
          <a:bodyPr/>
          <a:lstStyle/>
          <a:p>
            <a:pPr eaLnBrk="1" hangingPunct="1"/>
            <a:r>
              <a:rPr lang="en-US"/>
              <a:t>Pragmatics: Deixis</a:t>
            </a:r>
          </a:p>
        </p:txBody>
      </p:sp>
      <p:sp>
        <p:nvSpPr>
          <p:cNvPr id="638979" name="Rectangle 3"/>
          <p:cNvSpPr>
            <a:spLocks noChangeArrowheads="1"/>
          </p:cNvSpPr>
          <p:nvPr/>
        </p:nvSpPr>
        <p:spPr bwMode="auto">
          <a:xfrm>
            <a:off x="1752600" y="3089177"/>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assumes B knows where A is</a:t>
            </a:r>
          </a:p>
          <a:p>
            <a:pPr marL="342900" indent="-342900" fontAlgn="base">
              <a:spcBef>
                <a:spcPct val="20000"/>
              </a:spcBef>
              <a:spcAft>
                <a:spcPct val="0"/>
              </a:spcAft>
              <a:buFontTx/>
              <a:buChar char="•"/>
            </a:pPr>
            <a:r>
              <a:rPr lang="en-US" sz="2800" i="1" dirty="0">
                <a:solidFill>
                  <a:srgbClr val="3333CC"/>
                </a:solidFill>
                <a:latin typeface="Comic Sans MS" pitchFamily="66" charset="0"/>
              </a:rPr>
              <a:t>Neither A nor B are in Edinburgh</a:t>
            </a:r>
          </a:p>
          <a:p>
            <a:pPr marL="342900" indent="-342900" fontAlgn="base">
              <a:spcBef>
                <a:spcPct val="20000"/>
              </a:spcBef>
              <a:spcAft>
                <a:spcPct val="0"/>
              </a:spcAft>
              <a:buFontTx/>
              <a:buChar char="•"/>
            </a:pPr>
            <a:r>
              <a:rPr lang="en-US" sz="2800" i="1" dirty="0">
                <a:solidFill>
                  <a:srgbClr val="3333CC"/>
                </a:solidFill>
                <a:latin typeface="Comic Sans MS" pitchFamily="66" charset="0"/>
              </a:rPr>
              <a:t>The day in which the exchange is taking place is not Thur., nor Wed. (or at least, so A believes)</a:t>
            </a:r>
          </a:p>
        </p:txBody>
      </p:sp>
      <p:sp>
        <p:nvSpPr>
          <p:cNvPr id="638980" name="Rectangle 4"/>
          <p:cNvSpPr>
            <a:spLocks noChangeArrowheads="1"/>
          </p:cNvSpPr>
          <p:nvPr/>
        </p:nvSpPr>
        <p:spPr bwMode="auto">
          <a:xfrm>
            <a:off x="1524000" y="5257800"/>
            <a:ext cx="9144000" cy="7620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References to space and time </a:t>
            </a:r>
            <a:r>
              <a:rPr lang="en-US" sz="2800" b="1" dirty="0" err="1">
                <a:solidFill>
                  <a:srgbClr val="000000"/>
                </a:solidFill>
                <a:latin typeface="Comic Sans MS" pitchFamily="66" charset="0"/>
              </a:rPr>
              <a:t>wrt</a:t>
            </a:r>
            <a:r>
              <a:rPr lang="en-US" sz="2800" b="1" dirty="0">
                <a:solidFill>
                  <a:srgbClr val="000000"/>
                </a:solidFill>
                <a:latin typeface="Comic Sans MS" pitchFamily="66" charset="0"/>
              </a:rPr>
              <a:t> space and time of speaking</a:t>
            </a:r>
          </a:p>
        </p:txBody>
      </p:sp>
      <p:sp>
        <p:nvSpPr>
          <p:cNvPr id="30728" name="Rectangle 5"/>
          <p:cNvSpPr>
            <a:spLocks noChangeArrowheads="1"/>
          </p:cNvSpPr>
          <p:nvPr/>
        </p:nvSpPr>
        <p:spPr bwMode="auto">
          <a:xfrm>
            <a:off x="948004" y="1219200"/>
            <a:ext cx="9719996"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Tree>
    <p:extLst>
      <p:ext uri="{BB962C8B-B14F-4D97-AF65-F5344CB8AC3E}">
        <p14:creationId xmlns:p14="http://schemas.microsoft.com/office/powerpoint/2010/main" val="375849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89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8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9" grpId="0" autoUpdateAnimBg="0"/>
      <p:bldP spid="638980"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xfrm>
            <a:off x="931439" y="6352521"/>
            <a:ext cx="2540000" cy="457200"/>
          </a:xfrm>
          <a:noFill/>
        </p:spPr>
        <p:txBody>
          <a:bodyPr/>
          <a:lstStyle/>
          <a:p>
            <a:pPr fontAlgn="base">
              <a:spcBef>
                <a:spcPct val="0"/>
              </a:spcBef>
              <a:spcAft>
                <a:spcPct val="0"/>
              </a:spcAft>
            </a:pPr>
            <a:fld id="{8974857D-1874-4667-B5AD-645ABA1D272E}" type="datetime1">
              <a:rPr lang="en-US" smtClean="0">
                <a:solidFill>
                  <a:srgbClr val="000000"/>
                </a:solidFill>
                <a:latin typeface="Times New Roman" pitchFamily="18" charset="0"/>
              </a:rPr>
              <a:t>11/2/2021</a:t>
            </a:fld>
            <a:endParaRPr lang="en-US" dirty="0">
              <a:solidFill>
                <a:srgbClr val="000000"/>
              </a:solidFill>
              <a:latin typeface="Times New Roman" pitchFamily="18" charset="0"/>
            </a:endParaRPr>
          </a:p>
        </p:txBody>
      </p:sp>
      <p:sp>
        <p:nvSpPr>
          <p:cNvPr id="56323" name="Footer Placeholder 4"/>
          <p:cNvSpPr>
            <a:spLocks noGrp="1"/>
          </p:cNvSpPr>
          <p:nvPr>
            <p:ph type="ftr" sz="quarter" idx="11"/>
          </p:nvPr>
        </p:nvSpPr>
        <p:spPr>
          <a:xfrm>
            <a:off x="4182639" y="6386468"/>
            <a:ext cx="3860800" cy="457200"/>
          </a:xfrm>
          <a:noFill/>
        </p:spPr>
        <p:txBody>
          <a:bodyPr/>
          <a:lstStyle/>
          <a:p>
            <a:pPr fontAlgn="base">
              <a:spcBef>
                <a:spcPct val="0"/>
              </a:spcBef>
              <a:spcAft>
                <a:spcPct val="0"/>
              </a:spcAft>
            </a:pPr>
            <a:r>
              <a:rPr lang="en-US" dirty="0">
                <a:solidFill>
                  <a:srgbClr val="000000"/>
                </a:solidFill>
                <a:latin typeface="Times New Roman" pitchFamily="18" charset="0"/>
              </a:rPr>
              <a:t>CPSC503 Winter 2020</a:t>
            </a:r>
          </a:p>
        </p:txBody>
      </p:sp>
      <p:sp>
        <p:nvSpPr>
          <p:cNvPr id="56324" name="Slide Number Placeholder 5"/>
          <p:cNvSpPr>
            <a:spLocks noGrp="1"/>
          </p:cNvSpPr>
          <p:nvPr>
            <p:ph type="sldNum" sz="quarter" idx="12"/>
          </p:nvPr>
        </p:nvSpPr>
        <p:spPr>
          <a:xfrm>
            <a:off x="9009472" y="6400800"/>
            <a:ext cx="2540000" cy="457200"/>
          </a:xfrm>
          <a:noFill/>
        </p:spPr>
        <p:txBody>
          <a:bodyPr/>
          <a:lstStyle/>
          <a:p>
            <a:pPr fontAlgn="base">
              <a:spcBef>
                <a:spcPct val="0"/>
              </a:spcBef>
              <a:spcAft>
                <a:spcPct val="0"/>
              </a:spcAft>
            </a:pPr>
            <a:fld id="{778BEBBD-3410-4364-8FD4-3C2D9CB46B15}" type="slidenum">
              <a:rPr lang="en-US">
                <a:solidFill>
                  <a:srgbClr val="000000"/>
                </a:solidFill>
                <a:latin typeface="Times New Roman" pitchFamily="18" charset="0"/>
              </a:rPr>
              <a:pPr fontAlgn="base">
                <a:spcBef>
                  <a:spcPct val="0"/>
                </a:spcBef>
                <a:spcAft>
                  <a:spcPct val="0"/>
                </a:spcAft>
              </a:pPr>
              <a:t>54</a:t>
            </a:fld>
            <a:endParaRPr lang="en-US" dirty="0">
              <a:solidFill>
                <a:srgbClr val="000000"/>
              </a:solidFill>
              <a:latin typeface="Times New Roman" pitchFamily="18" charset="0"/>
            </a:endParaRPr>
          </a:p>
        </p:txBody>
      </p:sp>
      <p:sp>
        <p:nvSpPr>
          <p:cNvPr id="56325" name="Rectangle 2"/>
          <p:cNvSpPr>
            <a:spLocks noGrp="1" noChangeArrowheads="1"/>
          </p:cNvSpPr>
          <p:nvPr>
            <p:ph type="title"/>
          </p:nvPr>
        </p:nvSpPr>
        <p:spPr>
          <a:xfrm>
            <a:off x="510853" y="1153366"/>
            <a:ext cx="7772400" cy="1143000"/>
          </a:xfrm>
        </p:spPr>
        <p:txBody>
          <a:bodyPr>
            <a:normAutofit fontScale="90000"/>
          </a:bodyPr>
          <a:lstStyle/>
          <a:p>
            <a:r>
              <a:rPr lang="en-US" sz="3600" dirty="0">
                <a:solidFill>
                  <a:schemeClr val="accent2"/>
                </a:solidFill>
              </a:rPr>
              <a:t>Project Proposal:</a:t>
            </a:r>
            <a:br>
              <a:rPr lang="en-US" sz="3600" dirty="0">
                <a:solidFill>
                  <a:schemeClr val="accent2"/>
                </a:solidFill>
              </a:rPr>
            </a:br>
            <a:r>
              <a:rPr lang="en-US" sz="3600" b="1" dirty="0"/>
              <a:t>Most</a:t>
            </a:r>
            <a:r>
              <a:rPr lang="en-US" sz="3600" dirty="0"/>
              <a:t> </a:t>
            </a:r>
            <a:r>
              <a:rPr lang="en-US" sz="3600" b="1" dirty="0"/>
              <a:t>on </a:t>
            </a:r>
            <a:r>
              <a:rPr lang="en-US" sz="3600" dirty="0" err="1"/>
              <a:t>Thur</a:t>
            </a:r>
            <a:r>
              <a:rPr lang="en-US" sz="3600" dirty="0">
                <a:solidFill>
                  <a:schemeClr val="accent2"/>
                </a:solidFill>
              </a:rPr>
              <a:t> Nov. 4</a:t>
            </a:r>
            <a:br>
              <a:rPr lang="en-US" sz="3600" dirty="0">
                <a:solidFill>
                  <a:schemeClr val="accent2"/>
                </a:solidFill>
              </a:rPr>
            </a:br>
            <a:r>
              <a:rPr lang="en-US" sz="3600" b="1" dirty="0"/>
              <a:t>Rest on  </a:t>
            </a:r>
            <a:r>
              <a:rPr lang="en-US" sz="3600" dirty="0"/>
              <a:t>Tue</a:t>
            </a:r>
            <a:r>
              <a:rPr lang="en-US" sz="3600" dirty="0">
                <a:solidFill>
                  <a:schemeClr val="accent2"/>
                </a:solidFill>
              </a:rPr>
              <a:t> Nov.9</a:t>
            </a:r>
          </a:p>
        </p:txBody>
      </p:sp>
      <p:sp>
        <p:nvSpPr>
          <p:cNvPr id="56326" name="Rectangle 3"/>
          <p:cNvSpPr>
            <a:spLocks noGrp="1" noChangeArrowheads="1"/>
          </p:cNvSpPr>
          <p:nvPr>
            <p:ph type="body" idx="1"/>
          </p:nvPr>
        </p:nvSpPr>
        <p:spPr>
          <a:xfrm>
            <a:off x="195321" y="2695283"/>
            <a:ext cx="11602166" cy="4174083"/>
          </a:xfrm>
        </p:spPr>
        <p:txBody>
          <a:bodyPr/>
          <a:lstStyle/>
          <a:p>
            <a:r>
              <a:rPr lang="en-US" b="1" dirty="0">
                <a:solidFill>
                  <a:srgbClr val="FF0000"/>
                </a:solidFill>
              </a:rPr>
              <a:t>Project proposal </a:t>
            </a:r>
            <a:r>
              <a:rPr lang="en-US" sz="2400" dirty="0"/>
              <a:t>(</a:t>
            </a:r>
            <a:r>
              <a:rPr lang="en-US" sz="2400" dirty="0">
                <a:solidFill>
                  <a:srgbClr val="00B0F0"/>
                </a:solidFill>
              </a:rPr>
              <a:t>submit a copy of your slides on Canvas before the class in which </a:t>
            </a:r>
            <a:r>
              <a:rPr lang="en-US" sz="2400" dirty="0" err="1">
                <a:solidFill>
                  <a:srgbClr val="00B0F0"/>
                </a:solidFill>
              </a:rPr>
              <a:t>wuo</a:t>
            </a:r>
            <a:r>
              <a:rPr lang="en-US" sz="2400" dirty="0">
                <a:solidFill>
                  <a:srgbClr val="00B0F0"/>
                </a:solidFill>
              </a:rPr>
              <a:t> will present</a:t>
            </a:r>
            <a:r>
              <a:rPr lang="en-US" sz="2400" dirty="0"/>
              <a:t>; Write-up: 1-2 pages single project, 3-4 pages for group project)</a:t>
            </a:r>
          </a:p>
          <a:p>
            <a:r>
              <a:rPr lang="en-US" sz="2400" dirty="0">
                <a:solidFill>
                  <a:srgbClr val="00B0F0"/>
                </a:solidFill>
              </a:rPr>
              <a:t>Submit your write-up by Nov. 9</a:t>
            </a:r>
            <a:endParaRPr lang="en-US" sz="2400" dirty="0"/>
          </a:p>
          <a:p>
            <a:r>
              <a:rPr lang="en-US" b="1" dirty="0"/>
              <a:t>Project proposal Presentation </a:t>
            </a:r>
            <a:r>
              <a:rPr lang="en-US" sz="2400" b="1" dirty="0"/>
              <a:t>(</a:t>
            </a:r>
            <a:r>
              <a:rPr lang="en-US" sz="2400" b="1" dirty="0">
                <a:solidFill>
                  <a:srgbClr val="FF0000"/>
                </a:solidFill>
              </a:rPr>
              <a:t>Bring a printout of your slides when you present</a:t>
            </a:r>
            <a:r>
              <a:rPr lang="en-US" sz="2400" b="1" dirty="0"/>
              <a:t>)</a:t>
            </a:r>
            <a:endParaRPr lang="en-US" b="1" dirty="0"/>
          </a:p>
          <a:p>
            <a:pPr lvl="1"/>
            <a:r>
              <a:rPr lang="en-US" dirty="0"/>
              <a:t>Approx. 3.5 min presentation + 1.5 min for questions (8 tot. mins if you are in a group of 2)(11  tot. mins if you are in a group </a:t>
            </a:r>
            <a:r>
              <a:rPr lang="en-US"/>
              <a:t>of 3)</a:t>
            </a:r>
            <a:endParaRPr lang="en-US" dirty="0"/>
          </a:p>
          <a:p>
            <a:pPr lvl="1"/>
            <a:r>
              <a:rPr lang="en-US" dirty="0"/>
              <a:t>For content, follow instructions at course project web page</a:t>
            </a:r>
          </a:p>
          <a:p>
            <a:pPr lvl="1"/>
            <a:r>
              <a:rPr lang="en-US" dirty="0"/>
              <a:t>Please </a:t>
            </a:r>
            <a:r>
              <a:rPr lang="en-US" dirty="0">
                <a:solidFill>
                  <a:srgbClr val="00B0F0"/>
                </a:solidFill>
              </a:rPr>
              <a:t>have your presentation ready on your laptop to minimize transition delays</a:t>
            </a:r>
          </a:p>
          <a:p>
            <a:pPr lvl="1"/>
            <a:r>
              <a:rPr lang="en-US" dirty="0"/>
              <a:t>We will start at @9:35 (sharp)</a:t>
            </a:r>
          </a:p>
        </p:txBody>
      </p:sp>
      <p:sp>
        <p:nvSpPr>
          <p:cNvPr id="7" name="Rectangle 2"/>
          <p:cNvSpPr txBox="1">
            <a:spLocks noChangeArrowheads="1"/>
          </p:cNvSpPr>
          <p:nvPr/>
        </p:nvSpPr>
        <p:spPr bwMode="auto">
          <a:xfrm>
            <a:off x="5674122" y="182282"/>
            <a:ext cx="6463100" cy="711201"/>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sz="2800" kern="0" dirty="0">
                <a:solidFill>
                  <a:srgbClr val="3333CC"/>
                </a:solidFill>
                <a:latin typeface="Comic Sans MS"/>
              </a:rPr>
              <a:t>Assignment-4 out tonight</a:t>
            </a:r>
          </a:p>
          <a:p>
            <a:r>
              <a:rPr lang="en-US" sz="2800" kern="0" dirty="0">
                <a:solidFill>
                  <a:srgbClr val="3333CC"/>
                </a:solidFill>
                <a:latin typeface="Comic Sans MS"/>
              </a:rPr>
              <a:t>Due Nov 14</a:t>
            </a:r>
          </a:p>
        </p:txBody>
      </p:sp>
      <p:sp>
        <p:nvSpPr>
          <p:cNvPr id="8" name="Rectangle 2"/>
          <p:cNvSpPr txBox="1">
            <a:spLocks noChangeArrowheads="1"/>
          </p:cNvSpPr>
          <p:nvPr/>
        </p:nvSpPr>
        <p:spPr bwMode="auto">
          <a:xfrm>
            <a:off x="369585" y="145428"/>
            <a:ext cx="5043055" cy="711201"/>
          </a:xfrm>
          <a:prstGeom prst="rect">
            <a:avLst/>
          </a:prstGeom>
          <a:solidFill>
            <a:srgbClr val="FFC000"/>
          </a:solidFill>
          <a:ln w="9525">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sz="2800" kern="0" dirty="0">
                <a:solidFill>
                  <a:srgbClr val="FF0000"/>
                </a:solidFill>
                <a:latin typeface="Comic Sans MS"/>
              </a:rPr>
              <a:t>Read carefully!</a:t>
            </a:r>
          </a:p>
        </p:txBody>
      </p:sp>
      <p:sp>
        <p:nvSpPr>
          <p:cNvPr id="10" name="Rectangle 2">
            <a:extLst>
              <a:ext uri="{FF2B5EF4-FFF2-40B4-BE49-F238E27FC236}">
                <a16:creationId xmlns:a16="http://schemas.microsoft.com/office/drawing/2014/main" id="{CFD45279-D62F-424D-B6A6-232E8B473A38}"/>
              </a:ext>
            </a:extLst>
          </p:cNvPr>
          <p:cNvSpPr txBox="1">
            <a:spLocks noChangeArrowheads="1"/>
          </p:cNvSpPr>
          <p:nvPr/>
        </p:nvSpPr>
        <p:spPr bwMode="auto">
          <a:xfrm>
            <a:off x="4913005" y="1118639"/>
            <a:ext cx="6884482" cy="1377185"/>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algn="l"/>
            <a:r>
              <a:rPr lang="en-US" sz="2000" b="1" kern="0" dirty="0">
                <a:solidFill>
                  <a:srgbClr val="3333CC"/>
                </a:solidFill>
                <a:latin typeface="Comic Sans MS"/>
              </a:rPr>
              <a:t>Tonight  I will send out:</a:t>
            </a:r>
          </a:p>
          <a:p>
            <a:pPr marL="342900" indent="-342900" algn="l">
              <a:buFont typeface="Arial" panose="020B0604020202020204" pitchFamily="34" charset="0"/>
              <a:buChar char="•"/>
            </a:pPr>
            <a:r>
              <a:rPr lang="en-US" sz="2000" b="1" kern="0" dirty="0">
                <a:solidFill>
                  <a:srgbClr val="3333CC"/>
                </a:solidFill>
                <a:latin typeface="Comic Sans MS"/>
              </a:rPr>
              <a:t>Schedule For Project Proposal Presentations</a:t>
            </a:r>
          </a:p>
          <a:p>
            <a:pPr marL="342900" indent="-342900" algn="l">
              <a:buFont typeface="Arial" panose="020B0604020202020204" pitchFamily="34" charset="0"/>
              <a:buChar char="•"/>
            </a:pPr>
            <a:r>
              <a:rPr lang="en-US" sz="2000" b="1" kern="0" dirty="0">
                <a:solidFill>
                  <a:srgbClr val="3333CC"/>
                </a:solidFill>
                <a:latin typeface="Comic Sans MS"/>
              </a:rPr>
              <a:t>a G-Forms </a:t>
            </a:r>
            <a:r>
              <a:rPr lang="en-US" sz="2000" kern="0" dirty="0">
                <a:solidFill>
                  <a:srgbClr val="3333CC"/>
                </a:solidFill>
                <a:latin typeface="Comic Sans MS"/>
              </a:rPr>
              <a:t>On your preferences for which paper to present</a:t>
            </a:r>
          </a:p>
        </p:txBody>
      </p:sp>
    </p:spTree>
    <p:extLst>
      <p:ext uri="{BB962C8B-B14F-4D97-AF65-F5344CB8AC3E}">
        <p14:creationId xmlns:p14="http://schemas.microsoft.com/office/powerpoint/2010/main" val="1749951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March 11</a:t>
            </a:r>
          </a:p>
        </p:txBody>
      </p:sp>
      <p:sp>
        <p:nvSpPr>
          <p:cNvPr id="3" name="Content Placeholder 2"/>
          <p:cNvSpPr>
            <a:spLocks noGrp="1"/>
          </p:cNvSpPr>
          <p:nvPr>
            <p:ph idx="1"/>
          </p:nvPr>
        </p:nvSpPr>
        <p:spPr/>
        <p:txBody>
          <a:bodyPr>
            <a:normAutofit/>
          </a:bodyPr>
          <a:lstStyle/>
          <a:p>
            <a:r>
              <a:rPr lang="en-US" sz="3600" dirty="0"/>
              <a:t>Encoder Decoder  </a:t>
            </a:r>
          </a:p>
          <a:p>
            <a:r>
              <a:rPr lang="en-US" sz="3600" dirty="0"/>
              <a:t>Attention</a:t>
            </a:r>
          </a:p>
          <a:p>
            <a:r>
              <a:rPr lang="en-US" sz="3600" dirty="0"/>
              <a:t>Transformers </a:t>
            </a:r>
          </a:p>
          <a:p>
            <a:r>
              <a:rPr lang="en-US" sz="3600" b="1" dirty="0"/>
              <a:t>Very Brief Intro Pragmatics</a:t>
            </a:r>
            <a:endParaRPr lang="en-CA" sz="3600" b="1" dirty="0"/>
          </a:p>
        </p:txBody>
      </p:sp>
      <p:sp>
        <p:nvSpPr>
          <p:cNvPr id="5" name="Date Placeholder 4"/>
          <p:cNvSpPr>
            <a:spLocks noGrp="1"/>
          </p:cNvSpPr>
          <p:nvPr>
            <p:ph type="dt" sz="half" idx="10"/>
          </p:nvPr>
        </p:nvSpPr>
        <p:spPr/>
        <p:txBody>
          <a:bodyPr/>
          <a:lstStyle/>
          <a:p>
            <a:fld id="{D07053D4-4CAB-45B3-841B-BA1FFB03BF6F}" type="datetime1">
              <a:rPr lang="en-US" smtClean="0"/>
              <a:t>11/2/2021</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55</a:t>
            </a:fld>
            <a:endParaRPr lang="en-CA"/>
          </a:p>
        </p:txBody>
      </p:sp>
    </p:spTree>
    <p:extLst>
      <p:ext uri="{BB962C8B-B14F-4D97-AF65-F5344CB8AC3E}">
        <p14:creationId xmlns:p14="http://schemas.microsoft.com/office/powerpoint/2010/main" val="1928568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4"/>
          <p:cNvSpPr>
            <a:spLocks noGrp="1"/>
          </p:cNvSpPr>
          <p:nvPr>
            <p:ph type="dt" sz="quarter" idx="10"/>
          </p:nvPr>
        </p:nvSpPr>
        <p:spPr>
          <a:noFill/>
        </p:spPr>
        <p:txBody>
          <a:bodyPr/>
          <a:lstStyle/>
          <a:p>
            <a:pPr fontAlgn="base">
              <a:spcBef>
                <a:spcPct val="0"/>
              </a:spcBef>
              <a:spcAft>
                <a:spcPct val="0"/>
              </a:spcAft>
            </a:pPr>
            <a:fld id="{A902F60C-93E2-4190-861E-24C6AB537D11}" type="datetime1">
              <a:rPr lang="en-US" smtClean="0">
                <a:solidFill>
                  <a:srgbClr val="000000"/>
                </a:solidFill>
                <a:latin typeface="Times New Roman" pitchFamily="18" charset="0"/>
              </a:rPr>
              <a:t>11/2/2021</a:t>
            </a:fld>
            <a:endParaRPr lang="en-US">
              <a:solidFill>
                <a:srgbClr val="000000"/>
              </a:solidFill>
              <a:latin typeface="Times New Roman" pitchFamily="18" charset="0"/>
            </a:endParaRPr>
          </a:p>
        </p:txBody>
      </p:sp>
      <p:sp>
        <p:nvSpPr>
          <p:cNvPr id="28675"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8676" name="Slide Number Placeholder 6"/>
          <p:cNvSpPr>
            <a:spLocks noGrp="1"/>
          </p:cNvSpPr>
          <p:nvPr>
            <p:ph type="sldNum" sz="quarter" idx="12"/>
          </p:nvPr>
        </p:nvSpPr>
        <p:spPr>
          <a:noFill/>
        </p:spPr>
        <p:txBody>
          <a:bodyPr/>
          <a:lstStyle/>
          <a:p>
            <a:pPr fontAlgn="base">
              <a:spcBef>
                <a:spcPct val="0"/>
              </a:spcBef>
              <a:spcAft>
                <a:spcPct val="0"/>
              </a:spcAft>
            </a:pPr>
            <a:fld id="{9B3D41F1-BA3F-4828-949C-9AD9DB7EE237}" type="slidenum">
              <a:rPr lang="en-US">
                <a:solidFill>
                  <a:srgbClr val="000000"/>
                </a:solidFill>
                <a:latin typeface="Times New Roman" pitchFamily="18" charset="0"/>
              </a:rPr>
              <a:pPr fontAlgn="base">
                <a:spcBef>
                  <a:spcPct val="0"/>
                </a:spcBef>
                <a:spcAft>
                  <a:spcPct val="0"/>
                </a:spcAft>
              </a:pPr>
              <a:t>56</a:t>
            </a:fld>
            <a:endParaRPr lang="en-US">
              <a:solidFill>
                <a:srgbClr val="000000"/>
              </a:solidFill>
              <a:latin typeface="Times New Roman" pitchFamily="18" charset="0"/>
            </a:endParaRPr>
          </a:p>
        </p:txBody>
      </p:sp>
      <p:sp>
        <p:nvSpPr>
          <p:cNvPr id="28677" name="Rectangle 2"/>
          <p:cNvSpPr>
            <a:spLocks noGrp="1" noChangeArrowheads="1"/>
          </p:cNvSpPr>
          <p:nvPr>
            <p:ph type="title"/>
          </p:nvPr>
        </p:nvSpPr>
        <p:spPr>
          <a:xfrm>
            <a:off x="2286000" y="228600"/>
            <a:ext cx="7772400" cy="1143000"/>
          </a:xfrm>
        </p:spPr>
        <p:txBody>
          <a:bodyPr/>
          <a:lstStyle/>
          <a:p>
            <a:pPr eaLnBrk="1" hangingPunct="1"/>
            <a:r>
              <a:rPr lang="en-US"/>
              <a:t>Pragmatics: Example</a:t>
            </a:r>
          </a:p>
        </p:txBody>
      </p:sp>
      <p:sp>
        <p:nvSpPr>
          <p:cNvPr id="28678" name="Rectangle 3"/>
          <p:cNvSpPr>
            <a:spLocks noGrp="1" noChangeArrowheads="1"/>
          </p:cNvSpPr>
          <p:nvPr>
            <p:ph type="body" sz="half" idx="1"/>
          </p:nvPr>
        </p:nvSpPr>
        <p:spPr>
          <a:xfrm>
            <a:off x="1524000" y="1600200"/>
            <a:ext cx="9454480" cy="2362200"/>
          </a:xfrm>
        </p:spPr>
        <p:txBody>
          <a:bodyPr/>
          <a:lstStyle/>
          <a:p>
            <a:pPr eaLnBrk="1" hangingPunct="1">
              <a:buFontTx/>
              <a:buNone/>
            </a:pPr>
            <a:r>
              <a:rPr lang="en-US" b="0" dirty="0"/>
              <a:t>(</a:t>
            </a:r>
            <a:r>
              <a:rPr lang="en-US" b="0" dirty="0" err="1"/>
              <a:t>i</a:t>
            </a:r>
            <a:r>
              <a:rPr lang="en-US" b="0" dirty="0"/>
              <a:t>)  A: So can you please come over here again right now</a:t>
            </a:r>
          </a:p>
          <a:p>
            <a:pPr eaLnBrk="1" hangingPunct="1">
              <a:buFontTx/>
              <a:buNone/>
            </a:pPr>
            <a:r>
              <a:rPr lang="en-US" b="0" dirty="0"/>
              <a:t>(ii)  B: Well, I have to go to Edinburgh today sir</a:t>
            </a:r>
          </a:p>
          <a:p>
            <a:pPr eaLnBrk="1" hangingPunct="1">
              <a:buFontTx/>
              <a:buNone/>
            </a:pPr>
            <a:r>
              <a:rPr lang="en-US" b="0" dirty="0"/>
              <a:t>(iii) A: Hmm. How about this Thursday?</a:t>
            </a:r>
          </a:p>
          <a:p>
            <a:pPr eaLnBrk="1" hangingPunct="1">
              <a:buFontTx/>
              <a:buNone/>
            </a:pPr>
            <a:endParaRPr lang="en-US" b="0" dirty="0"/>
          </a:p>
        </p:txBody>
      </p:sp>
      <p:sp>
        <p:nvSpPr>
          <p:cNvPr id="590852" name="Rectangle 4"/>
          <p:cNvSpPr>
            <a:spLocks noChangeArrowheads="1"/>
          </p:cNvSpPr>
          <p:nvPr/>
        </p:nvSpPr>
        <p:spPr bwMode="auto">
          <a:xfrm>
            <a:off x="2362200" y="3512024"/>
            <a:ext cx="7620000" cy="1066800"/>
          </a:xfrm>
          <a:prstGeom prst="rect">
            <a:avLst/>
          </a:prstGeom>
          <a:noFill/>
          <a:ln w="9525">
            <a:noFill/>
            <a:miter lim="800000"/>
            <a:headEnd/>
            <a:tailEnd/>
          </a:ln>
        </p:spPr>
        <p:txBody>
          <a:bodyPr/>
          <a:lstStyle/>
          <a:p>
            <a:pPr marL="342900" indent="-342900" fontAlgn="base">
              <a:spcBef>
                <a:spcPct val="20000"/>
              </a:spcBef>
              <a:spcAft>
                <a:spcPct val="0"/>
              </a:spcAft>
            </a:pPr>
            <a:r>
              <a:rPr lang="en-US" sz="2800" i="1" dirty="0">
                <a:solidFill>
                  <a:srgbClr val="3333CC"/>
                </a:solidFill>
                <a:latin typeface="Comic Sans MS" pitchFamily="66" charset="0"/>
              </a:rPr>
              <a:t>What information can we infer about the context in which this (short and insignificant) exchange occurred ?</a:t>
            </a:r>
          </a:p>
        </p:txBody>
      </p:sp>
      <p:sp>
        <p:nvSpPr>
          <p:cNvPr id="8" name="Content Placeholder 2"/>
          <p:cNvSpPr txBox="1">
            <a:spLocks/>
          </p:cNvSpPr>
          <p:nvPr/>
        </p:nvSpPr>
        <p:spPr>
          <a:xfrm>
            <a:off x="727343" y="5374943"/>
            <a:ext cx="11187152" cy="790433"/>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t>we can make a great number of detailed </a:t>
            </a:r>
            <a:r>
              <a:rPr lang="en-CA" sz="2400" b="1" dirty="0"/>
              <a:t>(Pragmatic) inferences </a:t>
            </a:r>
            <a:r>
              <a:rPr lang="en-CA" sz="2400" dirty="0"/>
              <a:t>about the nature of the context in which  it occurred</a:t>
            </a:r>
          </a:p>
        </p:txBody>
      </p:sp>
    </p:spTree>
    <p:extLst>
      <p:ext uri="{BB962C8B-B14F-4D97-AF65-F5344CB8AC3E}">
        <p14:creationId xmlns:p14="http://schemas.microsoft.com/office/powerpoint/2010/main" val="155020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0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2" grpId="0" autoUpdateAnimBg="0"/>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pPr fontAlgn="base">
              <a:spcBef>
                <a:spcPct val="0"/>
              </a:spcBef>
              <a:spcAft>
                <a:spcPct val="0"/>
              </a:spcAft>
            </a:pPr>
            <a:fld id="{BB78D120-7C54-4566-A350-29A075D4B369}" type="datetime1">
              <a:rPr lang="en-US" smtClean="0">
                <a:solidFill>
                  <a:srgbClr val="000000"/>
                </a:solidFill>
                <a:latin typeface="Times New Roman" pitchFamily="18" charset="0"/>
              </a:rPr>
              <a:t>11/2/2021</a:t>
            </a:fld>
            <a:endParaRPr lang="en-US">
              <a:solidFill>
                <a:srgbClr val="000000"/>
              </a:solidFill>
              <a:latin typeface="Times New Roman" pitchFamily="18" charset="0"/>
            </a:endParaRPr>
          </a:p>
        </p:txBody>
      </p:sp>
      <p:sp>
        <p:nvSpPr>
          <p:cNvPr id="29699"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9700" name="Slide Number Placeholder 6"/>
          <p:cNvSpPr>
            <a:spLocks noGrp="1"/>
          </p:cNvSpPr>
          <p:nvPr>
            <p:ph type="sldNum" sz="quarter" idx="12"/>
          </p:nvPr>
        </p:nvSpPr>
        <p:spPr>
          <a:noFill/>
        </p:spPr>
        <p:txBody>
          <a:bodyPr/>
          <a:lstStyle/>
          <a:p>
            <a:pPr fontAlgn="base">
              <a:spcBef>
                <a:spcPct val="0"/>
              </a:spcBef>
              <a:spcAft>
                <a:spcPct val="0"/>
              </a:spcAft>
            </a:pPr>
            <a:fld id="{D0F1397E-91F9-4A1E-BDA6-E0EE8D36AF90}" type="slidenum">
              <a:rPr lang="en-US">
                <a:solidFill>
                  <a:srgbClr val="000000"/>
                </a:solidFill>
                <a:latin typeface="Times New Roman" pitchFamily="18" charset="0"/>
              </a:rPr>
              <a:pPr fontAlgn="base">
                <a:spcBef>
                  <a:spcPct val="0"/>
                </a:spcBef>
                <a:spcAft>
                  <a:spcPct val="0"/>
                </a:spcAft>
              </a:pPr>
              <a:t>57</a:t>
            </a:fld>
            <a:endParaRPr lang="en-US">
              <a:solidFill>
                <a:srgbClr val="000000"/>
              </a:solidFill>
              <a:latin typeface="Times New Roman" pitchFamily="18" charset="0"/>
            </a:endParaRPr>
          </a:p>
        </p:txBody>
      </p:sp>
      <p:sp>
        <p:nvSpPr>
          <p:cNvPr id="29701" name="Rectangle 2"/>
          <p:cNvSpPr>
            <a:spLocks noGrp="1" noChangeArrowheads="1"/>
          </p:cNvSpPr>
          <p:nvPr>
            <p:ph type="title"/>
          </p:nvPr>
        </p:nvSpPr>
        <p:spPr>
          <a:xfrm>
            <a:off x="1524000" y="0"/>
            <a:ext cx="9144000" cy="1676400"/>
          </a:xfrm>
        </p:spPr>
        <p:txBody>
          <a:bodyPr/>
          <a:lstStyle/>
          <a:p>
            <a:pPr eaLnBrk="1" hangingPunct="1"/>
            <a:r>
              <a:rPr lang="en-US"/>
              <a:t>Pragmatics: Conversational Structure</a:t>
            </a:r>
          </a:p>
        </p:txBody>
      </p:sp>
      <p:sp>
        <p:nvSpPr>
          <p:cNvPr id="29702" name="Rectangle 3"/>
          <p:cNvSpPr>
            <a:spLocks noGrp="1" noChangeArrowheads="1"/>
          </p:cNvSpPr>
          <p:nvPr>
            <p:ph type="body" sz="half" idx="1"/>
          </p:nvPr>
        </p:nvSpPr>
        <p:spPr>
          <a:xfrm>
            <a:off x="1524000" y="1371600"/>
            <a:ext cx="9539672" cy="2362200"/>
          </a:xfrm>
        </p:spPr>
        <p:txBody>
          <a:bodyPr/>
          <a:lstStyle/>
          <a:p>
            <a:pPr eaLnBrk="1" hangingPunct="1">
              <a:buFontTx/>
              <a:buNone/>
            </a:pPr>
            <a:r>
              <a:rPr lang="en-US" b="0" dirty="0"/>
              <a:t>(</a:t>
            </a:r>
            <a:r>
              <a:rPr lang="en-US" b="0" dirty="0" err="1"/>
              <a:t>i</a:t>
            </a:r>
            <a:r>
              <a:rPr lang="en-US" b="0" dirty="0"/>
              <a:t>)   A: So can you please come over here again right now</a:t>
            </a:r>
          </a:p>
          <a:p>
            <a:pPr eaLnBrk="1" hangingPunct="1">
              <a:buFontTx/>
              <a:buNone/>
            </a:pPr>
            <a:r>
              <a:rPr lang="en-US" b="0" dirty="0"/>
              <a:t>(ii)  B: Well, I have to go to Edinburgh today sir</a:t>
            </a:r>
          </a:p>
          <a:p>
            <a:pPr eaLnBrk="1" hangingPunct="1">
              <a:buFontTx/>
              <a:buNone/>
            </a:pPr>
            <a:r>
              <a:rPr lang="en-US" b="0" dirty="0"/>
              <a:t>(iii) A: Hmm. How about this Thursday?</a:t>
            </a:r>
          </a:p>
          <a:p>
            <a:pPr eaLnBrk="1" hangingPunct="1">
              <a:buFontTx/>
              <a:buNone/>
            </a:pPr>
            <a:endParaRPr lang="en-US" b="0" dirty="0"/>
          </a:p>
        </p:txBody>
      </p:sp>
      <p:sp>
        <p:nvSpPr>
          <p:cNvPr id="632836" name="Rectangle 4"/>
          <p:cNvSpPr>
            <a:spLocks noChangeArrowheads="1"/>
          </p:cNvSpPr>
          <p:nvPr/>
        </p:nvSpPr>
        <p:spPr bwMode="auto">
          <a:xfrm>
            <a:off x="1752600" y="3276600"/>
            <a:ext cx="8686800" cy="609600"/>
          </a:xfrm>
          <a:prstGeom prst="rect">
            <a:avLst/>
          </a:prstGeom>
          <a:noFill/>
          <a:ln w="9525">
            <a:noFill/>
            <a:miter lim="800000"/>
            <a:headEnd/>
            <a:tailEnd/>
          </a:ln>
        </p:spPr>
        <p:txBody>
          <a:bodyPr/>
          <a:lstStyle/>
          <a:p>
            <a:pPr marL="342900" indent="-342900" fontAlgn="base">
              <a:spcBef>
                <a:spcPct val="20000"/>
              </a:spcBef>
              <a:spcAft>
                <a:spcPct val="0"/>
              </a:spcAft>
            </a:pPr>
            <a:r>
              <a:rPr lang="en-US" sz="2800" i="1" dirty="0">
                <a:solidFill>
                  <a:srgbClr val="3333CC"/>
                </a:solidFill>
                <a:latin typeface="Comic Sans MS" pitchFamily="66" charset="0"/>
              </a:rPr>
              <a:t>Not the end of a conversation (nor the beginning)</a:t>
            </a:r>
          </a:p>
        </p:txBody>
      </p:sp>
      <p:sp>
        <p:nvSpPr>
          <p:cNvPr id="632837" name="Rectangle 5"/>
          <p:cNvSpPr>
            <a:spLocks noChangeArrowheads="1"/>
          </p:cNvSpPr>
          <p:nvPr/>
        </p:nvSpPr>
        <p:spPr bwMode="auto">
          <a:xfrm>
            <a:off x="1721836" y="4191000"/>
            <a:ext cx="9144000" cy="20574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Strong expectations about the structure of conversations </a:t>
            </a:r>
          </a:p>
          <a:p>
            <a:pPr marL="342900" indent="-342900" fontAlgn="base">
              <a:spcBef>
                <a:spcPct val="20000"/>
              </a:spcBef>
              <a:spcAft>
                <a:spcPct val="0"/>
              </a:spcAft>
              <a:buFontTx/>
              <a:buChar char="•"/>
            </a:pPr>
            <a:r>
              <a:rPr lang="en-US" sz="2800" b="1" dirty="0">
                <a:solidFill>
                  <a:srgbClr val="000000"/>
                </a:solidFill>
                <a:latin typeface="Comic Sans MS" pitchFamily="66" charset="0"/>
              </a:rPr>
              <a:t>Pairs e.g., request &lt;-&gt; response</a:t>
            </a:r>
          </a:p>
          <a:p>
            <a:pPr marL="342900" indent="-342900" fontAlgn="base">
              <a:spcBef>
                <a:spcPct val="20000"/>
              </a:spcBef>
              <a:spcAft>
                <a:spcPct val="0"/>
              </a:spcAft>
              <a:buFontTx/>
              <a:buChar char="•"/>
            </a:pPr>
            <a:r>
              <a:rPr lang="en-US" sz="2800" b="1" dirty="0">
                <a:solidFill>
                  <a:srgbClr val="000000"/>
                </a:solidFill>
                <a:latin typeface="Comic Sans MS" pitchFamily="66" charset="0"/>
              </a:rPr>
              <a:t>Closing/Opening forms</a:t>
            </a:r>
          </a:p>
          <a:p>
            <a:pPr marL="342900" indent="-342900" fontAlgn="base">
              <a:spcBef>
                <a:spcPct val="20000"/>
              </a:spcBef>
              <a:spcAft>
                <a:spcPct val="0"/>
              </a:spcAft>
            </a:pPr>
            <a:endParaRPr lang="en-US" sz="2800" b="1" dirty="0">
              <a:solidFill>
                <a:srgbClr val="000000"/>
              </a:solidFill>
              <a:latin typeface="Comic Sans MS" pitchFamily="66" charset="0"/>
            </a:endParaRPr>
          </a:p>
        </p:txBody>
      </p:sp>
    </p:spTree>
    <p:extLst>
      <p:ext uri="{BB962C8B-B14F-4D97-AF65-F5344CB8AC3E}">
        <p14:creationId xmlns:p14="http://schemas.microsoft.com/office/powerpoint/2010/main" val="5191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2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6" grpId="0" autoUpdateAnimBg="0"/>
      <p:bldP spid="632837"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0"/>
          </p:nvPr>
        </p:nvSpPr>
        <p:spPr>
          <a:noFill/>
        </p:spPr>
        <p:txBody>
          <a:bodyPr/>
          <a:lstStyle/>
          <a:p>
            <a:pPr fontAlgn="base">
              <a:spcBef>
                <a:spcPct val="0"/>
              </a:spcBef>
              <a:spcAft>
                <a:spcPct val="0"/>
              </a:spcAft>
            </a:pPr>
            <a:fld id="{7AD83A83-CCA9-4EE4-B542-2539C48D74D8}" type="datetime1">
              <a:rPr lang="en-US" smtClean="0">
                <a:solidFill>
                  <a:srgbClr val="000000"/>
                </a:solidFill>
                <a:latin typeface="Times New Roman" pitchFamily="18" charset="0"/>
              </a:rPr>
              <a:t>11/2/2021</a:t>
            </a:fld>
            <a:endParaRPr lang="en-US">
              <a:solidFill>
                <a:srgbClr val="000000"/>
              </a:solidFill>
              <a:latin typeface="Times New Roman" pitchFamily="18" charset="0"/>
            </a:endParaRPr>
          </a:p>
        </p:txBody>
      </p:sp>
      <p:sp>
        <p:nvSpPr>
          <p:cNvPr id="10244"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10245" name="Slide Number Placeholder 6"/>
          <p:cNvSpPr>
            <a:spLocks noGrp="1"/>
          </p:cNvSpPr>
          <p:nvPr>
            <p:ph type="sldNum" sz="quarter" idx="12"/>
          </p:nvPr>
        </p:nvSpPr>
        <p:spPr>
          <a:noFill/>
        </p:spPr>
        <p:txBody>
          <a:bodyPr/>
          <a:lstStyle/>
          <a:p>
            <a:pPr fontAlgn="base">
              <a:spcBef>
                <a:spcPct val="0"/>
              </a:spcBef>
              <a:spcAft>
                <a:spcPct val="0"/>
              </a:spcAft>
            </a:pPr>
            <a:fld id="{3506F014-1998-4015-B731-AE9BCFDC0C11}" type="slidenum">
              <a:rPr lang="en-US">
                <a:solidFill>
                  <a:srgbClr val="000000"/>
                </a:solidFill>
                <a:latin typeface="Times New Roman" pitchFamily="18" charset="0"/>
              </a:rPr>
              <a:pPr fontAlgn="base">
                <a:spcBef>
                  <a:spcPct val="0"/>
                </a:spcBef>
                <a:spcAft>
                  <a:spcPct val="0"/>
                </a:spcAft>
              </a:pPr>
              <a:t>58</a:t>
            </a:fld>
            <a:endParaRPr lang="en-US">
              <a:solidFill>
                <a:srgbClr val="000000"/>
              </a:solidFill>
              <a:latin typeface="Times New Roman" pitchFamily="18" charset="0"/>
            </a:endParaRPr>
          </a:p>
        </p:txBody>
      </p:sp>
      <p:sp>
        <p:nvSpPr>
          <p:cNvPr id="10246" name="Rectangle 2"/>
          <p:cNvSpPr>
            <a:spLocks noGrp="1" noChangeArrowheads="1"/>
          </p:cNvSpPr>
          <p:nvPr>
            <p:ph type="title"/>
          </p:nvPr>
        </p:nvSpPr>
        <p:spPr>
          <a:xfrm>
            <a:off x="2133600" y="0"/>
            <a:ext cx="7772400" cy="1143000"/>
          </a:xfrm>
        </p:spPr>
        <p:txBody>
          <a:bodyPr/>
          <a:lstStyle/>
          <a:p>
            <a:pPr eaLnBrk="1" hangingPunct="1"/>
            <a:r>
              <a:rPr lang="en-US"/>
              <a:t>Pragmatics: Dialog Acts</a:t>
            </a:r>
          </a:p>
        </p:txBody>
      </p:sp>
      <p:sp>
        <p:nvSpPr>
          <p:cNvPr id="634884" name="Rectangle 4"/>
          <p:cNvSpPr>
            <a:spLocks noChangeArrowheads="1"/>
          </p:cNvSpPr>
          <p:nvPr/>
        </p:nvSpPr>
        <p:spPr bwMode="auto">
          <a:xfrm>
            <a:off x="1752600" y="2781300"/>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is </a:t>
            </a:r>
            <a:r>
              <a:rPr lang="en-US" sz="2800" b="1" i="1" dirty="0">
                <a:solidFill>
                  <a:srgbClr val="3333CC"/>
                </a:solidFill>
                <a:latin typeface="Comic Sans MS" pitchFamily="66" charset="0"/>
              </a:rPr>
              <a:t>requesting</a:t>
            </a:r>
            <a:r>
              <a:rPr lang="en-US" sz="2800" i="1" dirty="0">
                <a:solidFill>
                  <a:srgbClr val="3333CC"/>
                </a:solidFill>
                <a:latin typeface="Comic Sans MS" pitchFamily="66" charset="0"/>
              </a:rPr>
              <a:t> B to come at time of speaking, </a:t>
            </a:r>
          </a:p>
          <a:p>
            <a:pPr marL="342900" indent="-342900" fontAlgn="base">
              <a:spcBef>
                <a:spcPct val="20000"/>
              </a:spcBef>
              <a:spcAft>
                <a:spcPct val="0"/>
              </a:spcAft>
              <a:buFontTx/>
              <a:buChar char="•"/>
            </a:pPr>
            <a:r>
              <a:rPr lang="en-US" sz="2800" i="1" dirty="0">
                <a:solidFill>
                  <a:srgbClr val="3333CC"/>
                </a:solidFill>
                <a:latin typeface="Comic Sans MS" pitchFamily="66" charset="0"/>
              </a:rPr>
              <a:t>B </a:t>
            </a:r>
            <a:r>
              <a:rPr lang="en-US" sz="2800" b="1" i="1" dirty="0">
                <a:solidFill>
                  <a:srgbClr val="3333CC"/>
                </a:solidFill>
                <a:latin typeface="Comic Sans MS" pitchFamily="66" charset="0"/>
              </a:rPr>
              <a:t>implies he can’t</a:t>
            </a:r>
            <a:r>
              <a:rPr lang="en-US" sz="2800" i="1" dirty="0">
                <a:solidFill>
                  <a:srgbClr val="3333CC"/>
                </a:solidFill>
                <a:latin typeface="Comic Sans MS" pitchFamily="66" charset="0"/>
              </a:rPr>
              <a:t> (or would rather not) </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a:t>
            </a:r>
            <a:r>
              <a:rPr lang="en-US" sz="2800" b="1" i="1" dirty="0">
                <a:solidFill>
                  <a:srgbClr val="3333CC"/>
                </a:solidFill>
                <a:latin typeface="Comic Sans MS" pitchFamily="66" charset="0"/>
              </a:rPr>
              <a:t>repeats the request</a:t>
            </a:r>
            <a:r>
              <a:rPr lang="en-US" sz="2800" i="1" dirty="0">
                <a:solidFill>
                  <a:srgbClr val="3333CC"/>
                </a:solidFill>
                <a:latin typeface="Comic Sans MS" pitchFamily="66" charset="0"/>
              </a:rPr>
              <a:t> for some other time.</a:t>
            </a:r>
          </a:p>
        </p:txBody>
      </p:sp>
      <p:sp>
        <p:nvSpPr>
          <p:cNvPr id="634886" name="Rectangle 6"/>
          <p:cNvSpPr>
            <a:spLocks noChangeArrowheads="1"/>
          </p:cNvSpPr>
          <p:nvPr/>
        </p:nvSpPr>
        <p:spPr bwMode="auto">
          <a:xfrm>
            <a:off x="1524000" y="4457700"/>
            <a:ext cx="9144000" cy="21336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assumptions relying on:</a:t>
            </a:r>
          </a:p>
          <a:p>
            <a:pPr marL="342900" indent="-342900" fontAlgn="base">
              <a:spcBef>
                <a:spcPct val="20000"/>
              </a:spcBef>
              <a:spcAft>
                <a:spcPct val="0"/>
              </a:spcAft>
              <a:buFontTx/>
              <a:buChar char="•"/>
            </a:pPr>
            <a:r>
              <a:rPr lang="en-US" sz="2800" b="1" dirty="0">
                <a:solidFill>
                  <a:srgbClr val="000000"/>
                </a:solidFill>
                <a:latin typeface="Comic Sans MS" pitchFamily="66" charset="0"/>
              </a:rPr>
              <a:t>mutual knowledge </a:t>
            </a:r>
            <a:r>
              <a:rPr lang="en-US" sz="2400" b="1" dirty="0">
                <a:solidFill>
                  <a:srgbClr val="000000"/>
                </a:solidFill>
                <a:latin typeface="Comic Sans MS" pitchFamily="66" charset="0"/>
              </a:rPr>
              <a:t>(</a:t>
            </a:r>
            <a:r>
              <a:rPr lang="en-US" sz="2400" b="1" dirty="0">
                <a:solidFill>
                  <a:srgbClr val="3333CC"/>
                </a:solidFill>
                <a:latin typeface="Comic Sans MS" pitchFamily="66" charset="0"/>
              </a:rPr>
              <a:t>B</a:t>
            </a:r>
            <a:r>
              <a:rPr lang="en-US" sz="2400" b="1" dirty="0">
                <a:solidFill>
                  <a:srgbClr val="000000"/>
                </a:solidFill>
                <a:latin typeface="Comic Sans MS" pitchFamily="66" charset="0"/>
              </a:rPr>
              <a:t> knows that </a:t>
            </a:r>
            <a:r>
              <a:rPr lang="en-US" sz="2400" b="1" dirty="0">
                <a:solidFill>
                  <a:srgbClr val="3333CC"/>
                </a:solidFill>
                <a:latin typeface="Comic Sans MS" pitchFamily="66" charset="0"/>
              </a:rPr>
              <a:t>A</a:t>
            </a:r>
            <a:r>
              <a:rPr lang="en-US" sz="2400" b="1" dirty="0">
                <a:solidFill>
                  <a:srgbClr val="000000"/>
                </a:solidFill>
                <a:latin typeface="Comic Sans MS" pitchFamily="66" charset="0"/>
              </a:rPr>
              <a:t> knows that…)</a:t>
            </a:r>
          </a:p>
          <a:p>
            <a:pPr marL="342900" indent="-342900" fontAlgn="base">
              <a:spcBef>
                <a:spcPct val="20000"/>
              </a:spcBef>
              <a:spcAft>
                <a:spcPct val="0"/>
              </a:spcAft>
              <a:buFontTx/>
              <a:buChar char="•"/>
            </a:pPr>
            <a:r>
              <a:rPr lang="en-US" sz="2800" b="1" dirty="0">
                <a:solidFill>
                  <a:srgbClr val="000000"/>
                </a:solidFill>
                <a:latin typeface="Comic Sans MS" pitchFamily="66" charset="0"/>
              </a:rPr>
              <a:t>co-operation </a:t>
            </a:r>
            <a:r>
              <a:rPr lang="en-US" sz="2400" b="1" dirty="0">
                <a:solidFill>
                  <a:srgbClr val="000000"/>
                </a:solidFill>
                <a:latin typeface="Comic Sans MS" pitchFamily="66" charset="0"/>
              </a:rPr>
              <a:t>(must be a response… triggers inference)</a:t>
            </a:r>
          </a:p>
          <a:p>
            <a:pPr marL="342900" indent="-342900" fontAlgn="base">
              <a:spcBef>
                <a:spcPct val="20000"/>
              </a:spcBef>
              <a:spcAft>
                <a:spcPct val="0"/>
              </a:spcAft>
              <a:buFontTx/>
              <a:buChar char="•"/>
            </a:pPr>
            <a:r>
              <a:rPr lang="en-US" sz="2800" b="1" dirty="0">
                <a:solidFill>
                  <a:srgbClr val="000000"/>
                </a:solidFill>
                <a:latin typeface="Comic Sans MS" pitchFamily="66" charset="0"/>
              </a:rPr>
              <a:t>topical coherence </a:t>
            </a:r>
            <a:r>
              <a:rPr lang="en-US" sz="2400" b="1" dirty="0">
                <a:solidFill>
                  <a:srgbClr val="000000"/>
                </a:solidFill>
                <a:latin typeface="Comic Sans MS" pitchFamily="66" charset="0"/>
              </a:rPr>
              <a:t>(</a:t>
            </a:r>
            <a:r>
              <a:rPr lang="en-US" sz="2400" b="1" dirty="0">
                <a:solidFill>
                  <a:srgbClr val="3333CC"/>
                </a:solidFill>
                <a:latin typeface="Comic Sans MS" pitchFamily="66" charset="0"/>
              </a:rPr>
              <a:t>who</a:t>
            </a:r>
            <a:r>
              <a:rPr lang="en-US" sz="2400" b="1" dirty="0">
                <a:solidFill>
                  <a:srgbClr val="000000"/>
                </a:solidFill>
                <a:latin typeface="Comic Sans MS" pitchFamily="66" charset="0"/>
              </a:rPr>
              <a:t> should do </a:t>
            </a:r>
            <a:r>
              <a:rPr lang="en-US" sz="2400" b="1" dirty="0">
                <a:solidFill>
                  <a:srgbClr val="3333CC"/>
                </a:solidFill>
                <a:latin typeface="Comic Sans MS" pitchFamily="66" charset="0"/>
              </a:rPr>
              <a:t>what</a:t>
            </a:r>
            <a:r>
              <a:rPr lang="en-US" sz="2400" b="1" dirty="0">
                <a:solidFill>
                  <a:srgbClr val="000000"/>
                </a:solidFill>
                <a:latin typeface="Comic Sans MS" pitchFamily="66" charset="0"/>
              </a:rPr>
              <a:t> on </a:t>
            </a:r>
            <a:r>
              <a:rPr lang="en-US" sz="2400" b="1" dirty="0" err="1">
                <a:solidFill>
                  <a:srgbClr val="000000"/>
                </a:solidFill>
                <a:latin typeface="Comic Sans MS" pitchFamily="66" charset="0"/>
              </a:rPr>
              <a:t>Thur</a:t>
            </a:r>
            <a:r>
              <a:rPr lang="en-US" sz="2400" b="1" dirty="0">
                <a:solidFill>
                  <a:srgbClr val="000000"/>
                </a:solidFill>
                <a:latin typeface="Comic Sans MS" pitchFamily="66" charset="0"/>
              </a:rPr>
              <a:t>?)</a:t>
            </a:r>
            <a:endParaRPr lang="en-US" sz="2800" b="1" dirty="0">
              <a:solidFill>
                <a:srgbClr val="000000"/>
              </a:solidFill>
              <a:latin typeface="Comic Sans MS" pitchFamily="66" charset="0"/>
            </a:endParaRPr>
          </a:p>
        </p:txBody>
      </p:sp>
      <p:sp>
        <p:nvSpPr>
          <p:cNvPr id="10249" name="Rectangle 7"/>
          <p:cNvSpPr>
            <a:spLocks noChangeArrowheads="1"/>
          </p:cNvSpPr>
          <p:nvPr/>
        </p:nvSpPr>
        <p:spPr bwMode="auto">
          <a:xfrm>
            <a:off x="141988" y="990600"/>
            <a:ext cx="10221212"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please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
        <p:nvSpPr>
          <p:cNvPr id="2" name="Rectangle 1"/>
          <p:cNvSpPr/>
          <p:nvPr/>
        </p:nvSpPr>
        <p:spPr>
          <a:xfrm>
            <a:off x="10007600" y="412908"/>
            <a:ext cx="1742365" cy="2031325"/>
          </a:xfrm>
          <a:prstGeom prst="rect">
            <a:avLst/>
          </a:prstGeom>
          <a:solidFill>
            <a:srgbClr val="FFC000"/>
          </a:solidFill>
        </p:spPr>
        <p:txBody>
          <a:bodyPr wrap="square">
            <a:spAutoFit/>
          </a:bodyPr>
          <a:lstStyle/>
          <a:p>
            <a:r>
              <a:rPr lang="en-CA" dirty="0"/>
              <a:t>Not a Y/N info seeking question like </a:t>
            </a:r>
            <a:r>
              <a:rPr lang="en-CA" i="1" dirty="0"/>
              <a:t>“can you run for 1h?”</a:t>
            </a:r>
          </a:p>
          <a:p>
            <a:r>
              <a:rPr lang="en-CA" dirty="0"/>
              <a:t>It is a request for an action</a:t>
            </a:r>
          </a:p>
        </p:txBody>
      </p:sp>
    </p:spTree>
    <p:extLst>
      <p:ext uri="{BB962C8B-B14F-4D97-AF65-F5344CB8AC3E}">
        <p14:creationId xmlns:p14="http://schemas.microsoft.com/office/powerpoint/2010/main" val="8145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34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utoUpdateAnimBg="0"/>
      <p:bldP spid="634886" grpId="0" animBg="1" autoUpdateAnimBg="0"/>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pPr fontAlgn="base">
              <a:spcBef>
                <a:spcPct val="0"/>
              </a:spcBef>
              <a:spcAft>
                <a:spcPct val="0"/>
              </a:spcAft>
            </a:pPr>
            <a:fld id="{947E0E1A-BA88-4FDB-9EC4-9750EF0F168E}" type="datetime1">
              <a:rPr lang="en-US" smtClean="0">
                <a:solidFill>
                  <a:srgbClr val="000000"/>
                </a:solidFill>
                <a:latin typeface="Times New Roman" pitchFamily="18" charset="0"/>
              </a:rPr>
              <a:t>11/2/2021</a:t>
            </a:fld>
            <a:endParaRPr lang="en-US">
              <a:solidFill>
                <a:srgbClr val="000000"/>
              </a:solidFill>
              <a:latin typeface="Times New Roman" pitchFamily="18" charset="0"/>
            </a:endParaRPr>
          </a:p>
        </p:txBody>
      </p:sp>
      <p:sp>
        <p:nvSpPr>
          <p:cNvPr id="11268"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11269" name="Slide Number Placeholder 6"/>
          <p:cNvSpPr>
            <a:spLocks noGrp="1"/>
          </p:cNvSpPr>
          <p:nvPr>
            <p:ph type="sldNum" sz="quarter" idx="12"/>
          </p:nvPr>
        </p:nvSpPr>
        <p:spPr>
          <a:noFill/>
        </p:spPr>
        <p:txBody>
          <a:bodyPr/>
          <a:lstStyle/>
          <a:p>
            <a:pPr fontAlgn="base">
              <a:spcBef>
                <a:spcPct val="0"/>
              </a:spcBef>
              <a:spcAft>
                <a:spcPct val="0"/>
              </a:spcAft>
            </a:pPr>
            <a:fld id="{8C502D17-2688-45B5-85BF-CAFF48953BD1}" type="slidenum">
              <a:rPr lang="en-US">
                <a:solidFill>
                  <a:srgbClr val="000000"/>
                </a:solidFill>
                <a:latin typeface="Times New Roman" pitchFamily="18" charset="0"/>
              </a:rPr>
              <a:pPr fontAlgn="base">
                <a:spcBef>
                  <a:spcPct val="0"/>
                </a:spcBef>
                <a:spcAft>
                  <a:spcPct val="0"/>
                </a:spcAft>
              </a:pPr>
              <a:t>59</a:t>
            </a:fld>
            <a:endParaRPr lang="en-US">
              <a:solidFill>
                <a:srgbClr val="000000"/>
              </a:solidFill>
              <a:latin typeface="Times New Roman" pitchFamily="18" charset="0"/>
            </a:endParaRPr>
          </a:p>
        </p:txBody>
      </p:sp>
      <p:sp>
        <p:nvSpPr>
          <p:cNvPr id="11270" name="Rectangle 2"/>
          <p:cNvSpPr>
            <a:spLocks noGrp="1" noChangeArrowheads="1"/>
          </p:cNvSpPr>
          <p:nvPr>
            <p:ph type="title"/>
          </p:nvPr>
        </p:nvSpPr>
        <p:spPr>
          <a:xfrm>
            <a:off x="1752600" y="0"/>
            <a:ext cx="8915400" cy="1447800"/>
          </a:xfrm>
        </p:spPr>
        <p:txBody>
          <a:bodyPr/>
          <a:lstStyle/>
          <a:p>
            <a:pPr eaLnBrk="1" hangingPunct="1"/>
            <a:r>
              <a:rPr lang="en-US"/>
              <a:t>Pragmatics: Specific Act (Request)</a:t>
            </a:r>
          </a:p>
        </p:txBody>
      </p:sp>
      <p:sp>
        <p:nvSpPr>
          <p:cNvPr id="636931" name="Rectangle 3"/>
          <p:cNvSpPr>
            <a:spLocks noChangeArrowheads="1"/>
          </p:cNvSpPr>
          <p:nvPr/>
        </p:nvSpPr>
        <p:spPr bwMode="auto">
          <a:xfrm>
            <a:off x="1676400" y="2857500"/>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wants B to come over</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it is possible for B to come over</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B is not already there</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he is not in a position to order B to…</a:t>
            </a:r>
          </a:p>
        </p:txBody>
      </p:sp>
      <p:sp>
        <p:nvSpPr>
          <p:cNvPr id="636932" name="Rectangle 4"/>
          <p:cNvSpPr>
            <a:spLocks noChangeArrowheads="1"/>
          </p:cNvSpPr>
          <p:nvPr/>
        </p:nvSpPr>
        <p:spPr bwMode="auto">
          <a:xfrm>
            <a:off x="1447800" y="5943600"/>
            <a:ext cx="9144000" cy="7620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Assumption: </a:t>
            </a:r>
            <a:r>
              <a:rPr lang="en-US" sz="2800" b="1" dirty="0">
                <a:solidFill>
                  <a:srgbClr val="3333CC"/>
                </a:solidFill>
                <a:latin typeface="Comic Sans MS" pitchFamily="66" charset="0"/>
              </a:rPr>
              <a:t>A</a:t>
            </a:r>
            <a:r>
              <a:rPr lang="en-US" sz="2800" b="1" dirty="0">
                <a:solidFill>
                  <a:srgbClr val="000000"/>
                </a:solidFill>
                <a:latin typeface="Comic Sans MS" pitchFamily="66" charset="0"/>
              </a:rPr>
              <a:t> behaving rationally and sincerely</a:t>
            </a:r>
          </a:p>
        </p:txBody>
      </p:sp>
      <p:sp>
        <p:nvSpPr>
          <p:cNvPr id="11273" name="Rectangle 5"/>
          <p:cNvSpPr>
            <a:spLocks noChangeArrowheads="1"/>
          </p:cNvSpPr>
          <p:nvPr/>
        </p:nvSpPr>
        <p:spPr bwMode="auto">
          <a:xfrm>
            <a:off x="692899" y="1143000"/>
            <a:ext cx="9670301"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please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
        <p:nvSpPr>
          <p:cNvPr id="636934" name="Rectangle 6"/>
          <p:cNvSpPr>
            <a:spLocks noChangeArrowheads="1"/>
          </p:cNvSpPr>
          <p:nvPr/>
        </p:nvSpPr>
        <p:spPr bwMode="auto">
          <a:xfrm>
            <a:off x="1524000" y="4953000"/>
            <a:ext cx="9144000" cy="9144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speaker beliefs and intentions underlying the </a:t>
            </a:r>
            <a:r>
              <a:rPr lang="en-US" sz="2800" b="1" dirty="0">
                <a:solidFill>
                  <a:srgbClr val="3333CC"/>
                </a:solidFill>
                <a:latin typeface="Comic Sans MS" pitchFamily="66" charset="0"/>
              </a:rPr>
              <a:t>act of requesting</a:t>
            </a:r>
          </a:p>
        </p:txBody>
      </p:sp>
    </p:spTree>
    <p:extLst>
      <p:ext uri="{BB962C8B-B14F-4D97-AF65-F5344CB8AC3E}">
        <p14:creationId xmlns:p14="http://schemas.microsoft.com/office/powerpoint/2010/main" val="38465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69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69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6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1" grpId="0" autoUpdateAnimBg="0"/>
      <p:bldP spid="636932" grpId="0" animBg="1" autoUpdateAnimBg="0"/>
      <p:bldP spid="63693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19" y="186082"/>
            <a:ext cx="10515600" cy="1325563"/>
          </a:xfrm>
        </p:spPr>
        <p:txBody>
          <a:bodyPr/>
          <a:lstStyle/>
          <a:p>
            <a:r>
              <a:rPr lang="en-CA" dirty="0"/>
              <a:t>RNN Applications </a:t>
            </a:r>
          </a:p>
        </p:txBody>
      </p:sp>
      <p:sp>
        <p:nvSpPr>
          <p:cNvPr id="3" name="Content Placeholder 2"/>
          <p:cNvSpPr>
            <a:spLocks noGrp="1"/>
          </p:cNvSpPr>
          <p:nvPr>
            <p:ph idx="1"/>
          </p:nvPr>
        </p:nvSpPr>
        <p:spPr>
          <a:xfrm>
            <a:off x="318424" y="1841285"/>
            <a:ext cx="4297326" cy="4351338"/>
          </a:xfrm>
        </p:spPr>
        <p:txBody>
          <a:bodyPr/>
          <a:lstStyle/>
          <a:p>
            <a:r>
              <a:rPr lang="en-CA" dirty="0"/>
              <a:t>Language Modeling </a:t>
            </a:r>
          </a:p>
          <a:p>
            <a:endParaRPr lang="en-CA" dirty="0"/>
          </a:p>
          <a:p>
            <a:endParaRPr lang="en-CA" dirty="0"/>
          </a:p>
          <a:p>
            <a:r>
              <a:rPr lang="en-CA" dirty="0"/>
              <a:t>Sequence Classification (Sentiment, Topic)  </a:t>
            </a:r>
          </a:p>
          <a:p>
            <a:endParaRPr lang="en-CA" dirty="0"/>
          </a:p>
          <a:p>
            <a:endParaRPr lang="en-CA" dirty="0"/>
          </a:p>
          <a:p>
            <a:r>
              <a:rPr lang="en-CA" dirty="0"/>
              <a:t>Sequence to Sequence</a:t>
            </a:r>
          </a:p>
          <a:p>
            <a:endParaRPr lang="en-CA" dirty="0"/>
          </a:p>
          <a:p>
            <a:endParaRPr lang="en-CA" dirty="0"/>
          </a:p>
        </p:txBody>
      </p:sp>
      <p:pic>
        <p:nvPicPr>
          <p:cNvPr id="4" name="Picture 3"/>
          <p:cNvPicPr>
            <a:picLocks noChangeAspect="1"/>
          </p:cNvPicPr>
          <p:nvPr/>
        </p:nvPicPr>
        <p:blipFill rotWithShape="1">
          <a:blip r:embed="rId3"/>
          <a:srcRect r="1443" b="19822"/>
          <a:stretch/>
        </p:blipFill>
        <p:spPr>
          <a:xfrm>
            <a:off x="4393611" y="4887828"/>
            <a:ext cx="3928730" cy="1961109"/>
          </a:xfrm>
          <a:prstGeom prst="rect">
            <a:avLst/>
          </a:prstGeom>
        </p:spPr>
      </p:pic>
      <p:pic>
        <p:nvPicPr>
          <p:cNvPr id="5" name="Picture 4"/>
          <p:cNvPicPr>
            <a:picLocks noChangeAspect="1"/>
          </p:cNvPicPr>
          <p:nvPr/>
        </p:nvPicPr>
        <p:blipFill rotWithShape="1">
          <a:blip r:embed="rId4"/>
          <a:srcRect l="3901" t="4683" r="10322" b="14760"/>
          <a:stretch/>
        </p:blipFill>
        <p:spPr>
          <a:xfrm>
            <a:off x="4542467" y="2465994"/>
            <a:ext cx="4502888" cy="2338230"/>
          </a:xfrm>
          <a:prstGeom prst="rect">
            <a:avLst/>
          </a:prstGeom>
        </p:spPr>
      </p:pic>
      <p:pic>
        <p:nvPicPr>
          <p:cNvPr id="6" name="Picture 5"/>
          <p:cNvPicPr>
            <a:picLocks noChangeAspect="1"/>
          </p:cNvPicPr>
          <p:nvPr/>
        </p:nvPicPr>
        <p:blipFill rotWithShape="1">
          <a:blip r:embed="rId3"/>
          <a:srcRect t="1" r="5177" b="46834"/>
          <a:stretch/>
        </p:blipFill>
        <p:spPr>
          <a:xfrm>
            <a:off x="3796378" y="1174688"/>
            <a:ext cx="3779874" cy="1300369"/>
          </a:xfrm>
          <a:prstGeom prst="rect">
            <a:avLst/>
          </a:prstGeom>
        </p:spPr>
      </p:pic>
      <p:pic>
        <p:nvPicPr>
          <p:cNvPr id="7" name="Picture 6"/>
          <p:cNvPicPr>
            <a:picLocks noChangeAspect="1"/>
          </p:cNvPicPr>
          <p:nvPr/>
        </p:nvPicPr>
        <p:blipFill rotWithShape="1">
          <a:blip r:embed="rId4"/>
          <a:srcRect l="3901" t="64983" r="28787" b="14760"/>
          <a:stretch/>
        </p:blipFill>
        <p:spPr>
          <a:xfrm>
            <a:off x="4019069" y="2524514"/>
            <a:ext cx="2906233" cy="587958"/>
          </a:xfrm>
          <a:prstGeom prst="rect">
            <a:avLst/>
          </a:prstGeom>
        </p:spPr>
      </p:pic>
      <p:pic>
        <p:nvPicPr>
          <p:cNvPr id="9" name="Picture 8"/>
          <p:cNvPicPr>
            <a:picLocks noChangeAspect="1"/>
          </p:cNvPicPr>
          <p:nvPr/>
        </p:nvPicPr>
        <p:blipFill>
          <a:blip r:embed="rId5"/>
          <a:stretch>
            <a:fillRect/>
          </a:stretch>
        </p:blipFill>
        <p:spPr>
          <a:xfrm>
            <a:off x="7463809" y="553720"/>
            <a:ext cx="4728191" cy="1633825"/>
          </a:xfrm>
          <a:prstGeom prst="rect">
            <a:avLst/>
          </a:prstGeom>
        </p:spPr>
      </p:pic>
    </p:spTree>
    <p:extLst>
      <p:ext uri="{BB962C8B-B14F-4D97-AF65-F5344CB8AC3E}">
        <p14:creationId xmlns:p14="http://schemas.microsoft.com/office/powerpoint/2010/main" val="10150506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pPr fontAlgn="base">
              <a:spcBef>
                <a:spcPct val="0"/>
              </a:spcBef>
              <a:spcAft>
                <a:spcPct val="0"/>
              </a:spcAft>
            </a:pPr>
            <a:fld id="{88A5B4D2-E3F4-46F2-B18B-A61AB3419D40}" type="datetime1">
              <a:rPr lang="en-US" smtClean="0">
                <a:solidFill>
                  <a:srgbClr val="000000"/>
                </a:solidFill>
                <a:latin typeface="Times New Roman" pitchFamily="18" charset="0"/>
              </a:rPr>
              <a:t>11/2/2021</a:t>
            </a:fld>
            <a:endParaRPr lang="en-US">
              <a:solidFill>
                <a:srgbClr val="000000"/>
              </a:solidFill>
              <a:latin typeface="Times New Roman" pitchFamily="18" charset="0"/>
            </a:endParaRPr>
          </a:p>
        </p:txBody>
      </p:sp>
      <p:sp>
        <p:nvSpPr>
          <p:cNvPr id="30723"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30724" name="Slide Number Placeholder 6"/>
          <p:cNvSpPr>
            <a:spLocks noGrp="1"/>
          </p:cNvSpPr>
          <p:nvPr>
            <p:ph type="sldNum" sz="quarter" idx="12"/>
          </p:nvPr>
        </p:nvSpPr>
        <p:spPr>
          <a:noFill/>
        </p:spPr>
        <p:txBody>
          <a:bodyPr/>
          <a:lstStyle/>
          <a:p>
            <a:pPr fontAlgn="base">
              <a:spcBef>
                <a:spcPct val="0"/>
              </a:spcBef>
              <a:spcAft>
                <a:spcPct val="0"/>
              </a:spcAft>
            </a:pPr>
            <a:fld id="{60DE388C-74D7-4AC8-B4FD-CA3B34D50FEA}" type="slidenum">
              <a:rPr lang="en-US">
                <a:solidFill>
                  <a:srgbClr val="000000"/>
                </a:solidFill>
                <a:latin typeface="Times New Roman" pitchFamily="18" charset="0"/>
              </a:rPr>
              <a:pPr fontAlgn="base">
                <a:spcBef>
                  <a:spcPct val="0"/>
                </a:spcBef>
                <a:spcAft>
                  <a:spcPct val="0"/>
                </a:spcAft>
              </a:pPr>
              <a:t>60</a:t>
            </a:fld>
            <a:endParaRPr lang="en-US">
              <a:solidFill>
                <a:srgbClr val="000000"/>
              </a:solidFill>
              <a:latin typeface="Times New Roman" pitchFamily="18" charset="0"/>
            </a:endParaRPr>
          </a:p>
        </p:txBody>
      </p:sp>
      <p:sp>
        <p:nvSpPr>
          <p:cNvPr id="30725" name="Rectangle 2"/>
          <p:cNvSpPr>
            <a:spLocks noGrp="1" noChangeArrowheads="1"/>
          </p:cNvSpPr>
          <p:nvPr>
            <p:ph type="title"/>
          </p:nvPr>
        </p:nvSpPr>
        <p:spPr>
          <a:xfrm>
            <a:off x="2133600" y="0"/>
            <a:ext cx="7772400" cy="1143000"/>
          </a:xfrm>
        </p:spPr>
        <p:txBody>
          <a:bodyPr/>
          <a:lstStyle/>
          <a:p>
            <a:pPr eaLnBrk="1" hangingPunct="1"/>
            <a:r>
              <a:rPr lang="en-US"/>
              <a:t>Pragmatics: Deixis</a:t>
            </a:r>
          </a:p>
        </p:txBody>
      </p:sp>
      <p:sp>
        <p:nvSpPr>
          <p:cNvPr id="638979" name="Rectangle 3"/>
          <p:cNvSpPr>
            <a:spLocks noChangeArrowheads="1"/>
          </p:cNvSpPr>
          <p:nvPr/>
        </p:nvSpPr>
        <p:spPr bwMode="auto">
          <a:xfrm>
            <a:off x="1752600" y="3089177"/>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assumes B knows where A is</a:t>
            </a:r>
          </a:p>
          <a:p>
            <a:pPr marL="342900" indent="-342900" fontAlgn="base">
              <a:spcBef>
                <a:spcPct val="20000"/>
              </a:spcBef>
              <a:spcAft>
                <a:spcPct val="0"/>
              </a:spcAft>
              <a:buFontTx/>
              <a:buChar char="•"/>
            </a:pPr>
            <a:r>
              <a:rPr lang="en-US" sz="2800" i="1" dirty="0">
                <a:solidFill>
                  <a:srgbClr val="3333CC"/>
                </a:solidFill>
                <a:latin typeface="Comic Sans MS" pitchFamily="66" charset="0"/>
              </a:rPr>
              <a:t>Neither A nor B are in Edinburgh</a:t>
            </a:r>
          </a:p>
          <a:p>
            <a:pPr marL="342900" indent="-342900" fontAlgn="base">
              <a:spcBef>
                <a:spcPct val="20000"/>
              </a:spcBef>
              <a:spcAft>
                <a:spcPct val="0"/>
              </a:spcAft>
              <a:buFontTx/>
              <a:buChar char="•"/>
            </a:pPr>
            <a:r>
              <a:rPr lang="en-US" sz="2800" i="1" dirty="0">
                <a:solidFill>
                  <a:srgbClr val="3333CC"/>
                </a:solidFill>
                <a:latin typeface="Comic Sans MS" pitchFamily="66" charset="0"/>
              </a:rPr>
              <a:t>The day in which the exchange is taking place is not Thur., nor Wed. (or at least, so A believes)</a:t>
            </a:r>
          </a:p>
        </p:txBody>
      </p:sp>
      <p:sp>
        <p:nvSpPr>
          <p:cNvPr id="638980" name="Rectangle 4"/>
          <p:cNvSpPr>
            <a:spLocks noChangeArrowheads="1"/>
          </p:cNvSpPr>
          <p:nvPr/>
        </p:nvSpPr>
        <p:spPr bwMode="auto">
          <a:xfrm>
            <a:off x="1524000" y="5257800"/>
            <a:ext cx="9144000" cy="7620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References to space and time </a:t>
            </a:r>
            <a:r>
              <a:rPr lang="en-US" sz="2800" b="1" dirty="0" err="1">
                <a:solidFill>
                  <a:srgbClr val="000000"/>
                </a:solidFill>
                <a:latin typeface="Comic Sans MS" pitchFamily="66" charset="0"/>
              </a:rPr>
              <a:t>wrt</a:t>
            </a:r>
            <a:r>
              <a:rPr lang="en-US" sz="2800" b="1" dirty="0">
                <a:solidFill>
                  <a:srgbClr val="000000"/>
                </a:solidFill>
                <a:latin typeface="Comic Sans MS" pitchFamily="66" charset="0"/>
              </a:rPr>
              <a:t> space and time of speaking</a:t>
            </a:r>
          </a:p>
        </p:txBody>
      </p:sp>
      <p:sp>
        <p:nvSpPr>
          <p:cNvPr id="30728" name="Rectangle 5"/>
          <p:cNvSpPr>
            <a:spLocks noChangeArrowheads="1"/>
          </p:cNvSpPr>
          <p:nvPr/>
        </p:nvSpPr>
        <p:spPr bwMode="auto">
          <a:xfrm>
            <a:off x="948004" y="1219200"/>
            <a:ext cx="9719996"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please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Tree>
    <p:extLst>
      <p:ext uri="{BB962C8B-B14F-4D97-AF65-F5344CB8AC3E}">
        <p14:creationId xmlns:p14="http://schemas.microsoft.com/office/powerpoint/2010/main" val="42441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89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8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9" grpId="0" autoUpdateAnimBg="0"/>
      <p:bldP spid="638980"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4588-695C-4D96-8FC1-A90847F5472E}"/>
              </a:ext>
            </a:extLst>
          </p:cNvPr>
          <p:cNvSpPr>
            <a:spLocks noGrp="1"/>
          </p:cNvSpPr>
          <p:nvPr>
            <p:ph type="title"/>
          </p:nvPr>
        </p:nvSpPr>
        <p:spPr/>
        <p:txBody>
          <a:bodyPr/>
          <a:lstStyle/>
          <a:p>
            <a:r>
              <a:rPr lang="en-CA" dirty="0"/>
              <a:t>Additional Notes (not required)</a:t>
            </a:r>
          </a:p>
        </p:txBody>
      </p:sp>
      <p:sp>
        <p:nvSpPr>
          <p:cNvPr id="3" name="Content Placeholder 2">
            <a:extLst>
              <a:ext uri="{FF2B5EF4-FFF2-40B4-BE49-F238E27FC236}">
                <a16:creationId xmlns:a16="http://schemas.microsoft.com/office/drawing/2014/main" id="{133D2AC2-A0A7-4437-B966-9A63FBE24AFC}"/>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538815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6F0B-4D63-4E21-AEA0-A800CF7B6198}"/>
              </a:ext>
            </a:extLst>
          </p:cNvPr>
          <p:cNvSpPr>
            <a:spLocks noGrp="1"/>
          </p:cNvSpPr>
          <p:nvPr>
            <p:ph type="title"/>
          </p:nvPr>
        </p:nvSpPr>
        <p:spPr/>
        <p:txBody>
          <a:bodyPr/>
          <a:lstStyle/>
          <a:p>
            <a:r>
              <a:rPr lang="en-CA" dirty="0"/>
              <a:t>From Yoav </a:t>
            </a:r>
            <a:r>
              <a:rPr lang="en-CA" dirty="0" err="1"/>
              <a:t>Artzi</a:t>
            </a:r>
            <a:r>
              <a:rPr lang="en-CA" dirty="0"/>
              <a:t> (these are links)</a:t>
            </a:r>
          </a:p>
        </p:txBody>
      </p:sp>
      <p:graphicFrame>
        <p:nvGraphicFramePr>
          <p:cNvPr id="4" name="Content Placeholder 3">
            <a:extLst>
              <a:ext uri="{FF2B5EF4-FFF2-40B4-BE49-F238E27FC236}">
                <a16:creationId xmlns:a16="http://schemas.microsoft.com/office/drawing/2014/main" id="{A60147EB-C707-413F-BE16-1A06CA196A87}"/>
              </a:ext>
            </a:extLst>
          </p:cNvPr>
          <p:cNvGraphicFramePr>
            <a:graphicFrameLocks noGrp="1"/>
          </p:cNvGraphicFramePr>
          <p:nvPr>
            <p:ph idx="1"/>
            <p:extLst>
              <p:ext uri="{D42A27DB-BD31-4B8C-83A1-F6EECF244321}">
                <p14:modId xmlns:p14="http://schemas.microsoft.com/office/powerpoint/2010/main" val="2303672018"/>
              </p:ext>
            </p:extLst>
          </p:nvPr>
        </p:nvGraphicFramePr>
        <p:xfrm>
          <a:off x="-1444888" y="2400578"/>
          <a:ext cx="10515600" cy="3034666"/>
        </p:xfrm>
        <a:graphic>
          <a:graphicData uri="http://schemas.openxmlformats.org/drawingml/2006/table">
            <a:tbl>
              <a:tblPr/>
              <a:tblGrid>
                <a:gridCol w="2628900">
                  <a:extLst>
                    <a:ext uri="{9D8B030D-6E8A-4147-A177-3AD203B41FA5}">
                      <a16:colId xmlns:a16="http://schemas.microsoft.com/office/drawing/2014/main" val="2002066209"/>
                    </a:ext>
                  </a:extLst>
                </a:gridCol>
                <a:gridCol w="2628900">
                  <a:extLst>
                    <a:ext uri="{9D8B030D-6E8A-4147-A177-3AD203B41FA5}">
                      <a16:colId xmlns:a16="http://schemas.microsoft.com/office/drawing/2014/main" val="4170147478"/>
                    </a:ext>
                  </a:extLst>
                </a:gridCol>
                <a:gridCol w="2628900">
                  <a:extLst>
                    <a:ext uri="{9D8B030D-6E8A-4147-A177-3AD203B41FA5}">
                      <a16:colId xmlns:a16="http://schemas.microsoft.com/office/drawing/2014/main" val="3570233999"/>
                    </a:ext>
                  </a:extLst>
                </a:gridCol>
                <a:gridCol w="2628900">
                  <a:extLst>
                    <a:ext uri="{9D8B030D-6E8A-4147-A177-3AD203B41FA5}">
                      <a16:colId xmlns:a16="http://schemas.microsoft.com/office/drawing/2014/main" val="3755934915"/>
                    </a:ext>
                  </a:extLst>
                </a:gridCol>
              </a:tblGrid>
              <a:tr h="0">
                <a:tc>
                  <a:txBody>
                    <a:bodyPr/>
                    <a:lstStyle/>
                    <a:p>
                      <a:pPr algn="l"/>
                      <a:endParaRPr lang="en-CA" sz="2800">
                        <a:effectLst/>
                      </a:endParaRPr>
                    </a:p>
                  </a:txBody>
                  <a:tcPr marL="47625" marR="47625" marT="23813" marB="23813" anchor="ctr">
                    <a:lnL>
                      <a:noFill/>
                    </a:lnL>
                    <a:lnR>
                      <a:noFill/>
                    </a:lnR>
                    <a:lnT>
                      <a:noFill/>
                    </a:lnT>
                    <a:lnB w="4763" cap="flat" cmpd="sng" algn="ctr">
                      <a:solidFill>
                        <a:srgbClr val="E5E5E5"/>
                      </a:solidFill>
                      <a:prstDash val="solid"/>
                      <a:round/>
                      <a:headEnd type="none" w="med" len="med"/>
                      <a:tailEnd type="none" w="med" len="med"/>
                    </a:lnB>
                  </a:tcPr>
                </a:tc>
                <a:tc>
                  <a:txBody>
                    <a:bodyPr/>
                    <a:lstStyle/>
                    <a:p>
                      <a:pPr algn="ctr"/>
                      <a:r>
                        <a:rPr lang="en-CA" sz="2800" u="none" strike="noStrike" dirty="0">
                          <a:solidFill>
                            <a:srgbClr val="267CB9"/>
                          </a:solidFill>
                          <a:effectLst/>
                          <a:hlinkClick r:id="rId2"/>
                        </a:rPr>
                        <a:t>Contextualized word representations</a:t>
                      </a:r>
                      <a:endParaRPr lang="en-CA" sz="2800" dirty="0">
                        <a:effectLst/>
                      </a:endParaRPr>
                    </a:p>
                  </a:txBody>
                  <a:tcPr marL="47625" marR="47625" marT="23813" marB="23813" anchor="ctr">
                    <a:lnL>
                      <a:noFill/>
                    </a:lnL>
                    <a:lnR>
                      <a:noFill/>
                    </a:lnR>
                    <a:lnT>
                      <a:noFill/>
                    </a:lnT>
                    <a:lnB w="4763" cap="flat" cmpd="sng" algn="ctr">
                      <a:solidFill>
                        <a:srgbClr val="E5E5E5"/>
                      </a:solidFill>
                      <a:prstDash val="solid"/>
                      <a:round/>
                      <a:headEnd type="none" w="med" len="med"/>
                      <a:tailEnd type="none" w="med" len="med"/>
                    </a:lnB>
                  </a:tcPr>
                </a:tc>
                <a:tc>
                  <a:txBody>
                    <a:bodyPr/>
                    <a:lstStyle/>
                    <a:p>
                      <a:pPr algn="ctr"/>
                      <a:r>
                        <a:rPr lang="en-CA" sz="2800">
                          <a:effectLst/>
                        </a:rPr>
                        <a:t> </a:t>
                      </a:r>
                    </a:p>
                  </a:txBody>
                  <a:tcPr marL="47625" marR="47625" marT="23813" marB="23813" anchor="ctr">
                    <a:lnL>
                      <a:noFill/>
                    </a:lnL>
                    <a:lnR>
                      <a:noFill/>
                    </a:lnR>
                    <a:lnT>
                      <a:noFill/>
                    </a:lnT>
                    <a:lnB w="4763" cap="flat" cmpd="sng" algn="ctr">
                      <a:solidFill>
                        <a:srgbClr val="E5E5E5"/>
                      </a:solidFill>
                      <a:prstDash val="solid"/>
                      <a:round/>
                      <a:headEnd type="none" w="med" len="med"/>
                      <a:tailEnd type="none" w="med" len="med"/>
                    </a:lnB>
                  </a:tcPr>
                </a:tc>
                <a:tc>
                  <a:txBody>
                    <a:bodyPr/>
                    <a:lstStyle/>
                    <a:p>
                      <a:pPr algn="l"/>
                      <a:r>
                        <a:rPr lang="en-US" sz="2800" b="1" u="none" strike="noStrike" dirty="0">
                          <a:solidFill>
                            <a:srgbClr val="267CB9"/>
                          </a:solidFill>
                          <a:effectLst/>
                          <a:hlinkClick r:id="rId3"/>
                        </a:rPr>
                        <a:t>Annotated Transformer</a:t>
                      </a:r>
                      <a:r>
                        <a:rPr lang="en-US" sz="2800" dirty="0">
                          <a:effectLst/>
                        </a:rPr>
                        <a:t>, </a:t>
                      </a:r>
                      <a:r>
                        <a:rPr lang="en-US" sz="2800" u="none" strike="noStrike" dirty="0">
                          <a:solidFill>
                            <a:srgbClr val="267CB9"/>
                          </a:solidFill>
                          <a:effectLst/>
                          <a:hlinkClick r:id="rId4"/>
                        </a:rPr>
                        <a:t>Illustrated Transformer</a:t>
                      </a:r>
                      <a:r>
                        <a:rPr lang="en-US" sz="2800" dirty="0">
                          <a:effectLst/>
                        </a:rPr>
                        <a:t>, </a:t>
                      </a:r>
                      <a:r>
                        <a:rPr lang="en-US" sz="2800" u="none" strike="noStrike" dirty="0" err="1">
                          <a:solidFill>
                            <a:srgbClr val="267CB9"/>
                          </a:solidFill>
                          <a:effectLst/>
                          <a:hlinkClick r:id="rId5"/>
                        </a:rPr>
                        <a:t>ELMo</a:t>
                      </a:r>
                      <a:r>
                        <a:rPr lang="en-US" sz="2800" dirty="0">
                          <a:effectLst/>
                        </a:rPr>
                        <a:t>, </a:t>
                      </a:r>
                      <a:r>
                        <a:rPr lang="en-US" sz="2800" b="1" u="none" strike="noStrike" dirty="0">
                          <a:solidFill>
                            <a:srgbClr val="267CB9"/>
                          </a:solidFill>
                          <a:effectLst/>
                          <a:hlinkClick r:id="rId6"/>
                        </a:rPr>
                        <a:t>BERT</a:t>
                      </a:r>
                      <a:r>
                        <a:rPr lang="en-US" sz="2800" dirty="0">
                          <a:effectLst/>
                        </a:rPr>
                        <a:t>, </a:t>
                      </a:r>
                      <a:r>
                        <a:rPr lang="en-US" sz="2800" b="1" u="none" strike="noStrike" dirty="0">
                          <a:solidFill>
                            <a:srgbClr val="267CB9"/>
                          </a:solidFill>
                          <a:effectLst/>
                          <a:hlinkClick r:id="rId7"/>
                        </a:rPr>
                        <a:t>The Illustrated BERT, </a:t>
                      </a:r>
                      <a:r>
                        <a:rPr lang="en-US" sz="2800" b="1" u="none" strike="noStrike" dirty="0" err="1">
                          <a:solidFill>
                            <a:srgbClr val="267CB9"/>
                          </a:solidFill>
                          <a:effectLst/>
                          <a:hlinkClick r:id="rId7"/>
                        </a:rPr>
                        <a:t>ELMo</a:t>
                      </a:r>
                      <a:r>
                        <a:rPr lang="en-US" sz="2800" b="1" u="none" strike="noStrike" dirty="0">
                          <a:solidFill>
                            <a:srgbClr val="267CB9"/>
                          </a:solidFill>
                          <a:effectLst/>
                          <a:hlinkClick r:id="rId7"/>
                        </a:rPr>
                        <a:t>, and co.</a:t>
                      </a:r>
                      <a:endParaRPr lang="en-US" sz="2800" dirty="0">
                        <a:effectLst/>
                      </a:endParaRPr>
                    </a:p>
                  </a:txBody>
                  <a:tcPr marL="47625" marR="47625" marT="23813" marB="23813" anchor="ctr">
                    <a:lnL>
                      <a:noFill/>
                    </a:lnL>
                    <a:lnR>
                      <a:noFill/>
                    </a:lnR>
                    <a:lnT>
                      <a:noFill/>
                    </a:lnT>
                    <a:lnB w="4763"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4194955426"/>
                  </a:ext>
                </a:extLst>
              </a:tr>
            </a:tbl>
          </a:graphicData>
        </a:graphic>
      </p:graphicFrame>
    </p:spTree>
    <p:extLst>
      <p:ext uri="{BB962C8B-B14F-4D97-AF65-F5344CB8AC3E}">
        <p14:creationId xmlns:p14="http://schemas.microsoft.com/office/powerpoint/2010/main" val="8572550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B02F-1404-4BAB-975F-CB948028404E}"/>
              </a:ext>
            </a:extLst>
          </p:cNvPr>
          <p:cNvSpPr>
            <a:spLocks noGrp="1"/>
          </p:cNvSpPr>
          <p:nvPr>
            <p:ph type="title"/>
          </p:nvPr>
        </p:nvSpPr>
        <p:spPr/>
        <p:txBody>
          <a:bodyPr/>
          <a:lstStyle/>
          <a:p>
            <a:r>
              <a:rPr lang="en-CA" dirty="0"/>
              <a:t>Transformers</a:t>
            </a:r>
          </a:p>
        </p:txBody>
      </p:sp>
      <p:sp>
        <p:nvSpPr>
          <p:cNvPr id="3" name="Content Placeholder 2">
            <a:extLst>
              <a:ext uri="{FF2B5EF4-FFF2-40B4-BE49-F238E27FC236}">
                <a16:creationId xmlns:a16="http://schemas.microsoft.com/office/drawing/2014/main" id="{17EB90AB-5737-4E96-B725-74A1984CF996}"/>
              </a:ext>
            </a:extLst>
          </p:cNvPr>
          <p:cNvSpPr>
            <a:spLocks noGrp="1"/>
          </p:cNvSpPr>
          <p:nvPr>
            <p:ph idx="1"/>
          </p:nvPr>
        </p:nvSpPr>
        <p:spPr/>
        <p:txBody>
          <a:bodyPr/>
          <a:lstStyle/>
          <a:p>
            <a:r>
              <a:rPr lang="en-US" dirty="0"/>
              <a:t>WIKIPEDIA:</a:t>
            </a:r>
          </a:p>
          <a:p>
            <a:r>
              <a:rPr lang="en-US" dirty="0"/>
              <a:t>However, unlike RNNs, Transformers do not require that the sequence be processed in order. So, if the data in question is natural language, the Transformer does not need to process the beginning of a sentence before it processes the end. Due to this feature, the Transformer allows for much more </a:t>
            </a:r>
            <a:r>
              <a:rPr lang="en-US" dirty="0">
                <a:hlinkClick r:id="rId2" tooltip="Parallel computing"/>
              </a:rPr>
              <a:t>parallelization</a:t>
            </a:r>
            <a:r>
              <a:rPr lang="en-US" dirty="0"/>
              <a:t> than RNNs during training.</a:t>
            </a:r>
            <a:r>
              <a:rPr lang="en-US" baseline="30000" dirty="0">
                <a:hlinkClick r:id="rId3"/>
              </a:rPr>
              <a:t>[1]</a:t>
            </a:r>
            <a:endParaRPr lang="en-CA" dirty="0"/>
          </a:p>
        </p:txBody>
      </p:sp>
    </p:spTree>
    <p:extLst>
      <p:ext uri="{BB962C8B-B14F-4D97-AF65-F5344CB8AC3E}">
        <p14:creationId xmlns:p14="http://schemas.microsoft.com/office/powerpoint/2010/main" val="772482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9A3D-5E8D-4BEF-9728-0040C53D8913}"/>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931DB6DE-DC7A-4301-8D06-6471E0572BA1}"/>
              </a:ext>
            </a:extLst>
          </p:cNvPr>
          <p:cNvSpPr>
            <a:spLocks noGrp="1"/>
          </p:cNvSpPr>
          <p:nvPr>
            <p:ph idx="1"/>
          </p:nvPr>
        </p:nvSpPr>
        <p:spPr>
          <a:xfrm>
            <a:off x="838200" y="1825625"/>
            <a:ext cx="8115300" cy="4351338"/>
          </a:xfrm>
        </p:spPr>
        <p:txBody>
          <a:bodyPr>
            <a:normAutofit fontScale="55000" lnSpcReduction="20000"/>
          </a:bodyPr>
          <a:lstStyle/>
          <a:p>
            <a:pPr marL="0" indent="0">
              <a:buNone/>
            </a:pPr>
            <a:r>
              <a:rPr lang="en-US" sz="3600" dirty="0"/>
              <a:t>The Transformer uses multi-head attention in three different ways:</a:t>
            </a:r>
          </a:p>
          <a:p>
            <a:r>
              <a:rPr lang="en-US" dirty="0"/>
              <a:t> In </a:t>
            </a:r>
            <a:r>
              <a:rPr lang="en-US" dirty="0">
                <a:solidFill>
                  <a:srgbClr val="0070C0"/>
                </a:solidFill>
              </a:rPr>
              <a:t>"encoder-decoder attention" </a:t>
            </a:r>
            <a:r>
              <a:rPr lang="en-US" dirty="0"/>
              <a:t>layers, the queries come from the previous decoder layer,</a:t>
            </a:r>
          </a:p>
          <a:p>
            <a:pPr marL="0" indent="0">
              <a:buNone/>
            </a:pPr>
            <a:r>
              <a:rPr lang="en-US" dirty="0"/>
              <a:t>and the memory keys and values come from the output of the encoder. This allows every</a:t>
            </a:r>
          </a:p>
          <a:p>
            <a:pPr marL="0" indent="0">
              <a:buNone/>
            </a:pPr>
            <a:r>
              <a:rPr lang="en-US" dirty="0"/>
              <a:t>position in the decoder to attend over all positions in the input sequence. </a:t>
            </a:r>
            <a:r>
              <a:rPr lang="en-US" dirty="0">
                <a:highlight>
                  <a:srgbClr val="FFFF00"/>
                </a:highlight>
              </a:rPr>
              <a:t>This mimics the</a:t>
            </a:r>
          </a:p>
          <a:p>
            <a:pPr marL="0" indent="0">
              <a:buNone/>
            </a:pPr>
            <a:r>
              <a:rPr lang="en-US" dirty="0">
                <a:highlight>
                  <a:srgbClr val="FFFF00"/>
                </a:highlight>
              </a:rPr>
              <a:t>typical encoder-decoder attention mechanisms in sequence-to-sequence models such as</a:t>
            </a:r>
          </a:p>
          <a:p>
            <a:pPr marL="0" indent="0">
              <a:buNone/>
            </a:pPr>
            <a:r>
              <a:rPr lang="en-US" dirty="0">
                <a:highlight>
                  <a:srgbClr val="FFFF00"/>
                </a:highlight>
              </a:rPr>
              <a:t>[38, 2, 9]</a:t>
            </a:r>
            <a:r>
              <a:rPr lang="en-US" dirty="0"/>
              <a:t>.</a:t>
            </a:r>
          </a:p>
          <a:p>
            <a:r>
              <a:rPr lang="en-US" dirty="0"/>
              <a:t> The </a:t>
            </a:r>
            <a:r>
              <a:rPr lang="en-US" dirty="0">
                <a:solidFill>
                  <a:srgbClr val="0070C0"/>
                </a:solidFill>
              </a:rPr>
              <a:t>encoder contains self-attention layers</a:t>
            </a:r>
            <a:r>
              <a:rPr lang="en-US" dirty="0"/>
              <a:t>. In a self-attention layer all of the </a:t>
            </a:r>
            <a:r>
              <a:rPr lang="en-US" b="1" dirty="0"/>
              <a:t>keys, values</a:t>
            </a:r>
          </a:p>
          <a:p>
            <a:pPr marL="0" indent="0">
              <a:buNone/>
            </a:pPr>
            <a:r>
              <a:rPr lang="en-US" b="1" dirty="0"/>
              <a:t>and queries come from the same place, in this case, the output of the previous layer in the</a:t>
            </a:r>
          </a:p>
          <a:p>
            <a:pPr marL="0" indent="0">
              <a:buNone/>
            </a:pPr>
            <a:r>
              <a:rPr lang="en-US" b="1" dirty="0"/>
              <a:t>encoder</a:t>
            </a:r>
            <a:r>
              <a:rPr lang="en-US" dirty="0"/>
              <a:t>. Each position in the encoder can attend to all positions in the previous layer of the</a:t>
            </a:r>
          </a:p>
          <a:p>
            <a:pPr marL="0" indent="0">
              <a:buNone/>
            </a:pPr>
            <a:r>
              <a:rPr lang="en-US" dirty="0"/>
              <a:t>encoder.</a:t>
            </a:r>
          </a:p>
          <a:p>
            <a:r>
              <a:rPr lang="en-US" dirty="0"/>
              <a:t> Similarly, </a:t>
            </a:r>
            <a:r>
              <a:rPr lang="en-US" dirty="0">
                <a:solidFill>
                  <a:srgbClr val="0070C0"/>
                </a:solidFill>
              </a:rPr>
              <a:t>self-attention layers in the decoder </a:t>
            </a:r>
            <a:r>
              <a:rPr lang="en-US" b="1" dirty="0"/>
              <a:t>allow each position in the decoder to attend to</a:t>
            </a:r>
          </a:p>
          <a:p>
            <a:pPr marL="0" indent="0">
              <a:buNone/>
            </a:pPr>
            <a:r>
              <a:rPr lang="en-US" b="1" dirty="0"/>
              <a:t>all positions in the decoder up to and including that position</a:t>
            </a:r>
            <a:r>
              <a:rPr lang="en-US" dirty="0"/>
              <a:t>. We need to prevent leftward</a:t>
            </a:r>
          </a:p>
          <a:p>
            <a:pPr marL="0" indent="0">
              <a:buNone/>
            </a:pPr>
            <a:r>
              <a:rPr lang="en-US" dirty="0"/>
              <a:t>information flow in the decoder to preserve the </a:t>
            </a:r>
            <a:r>
              <a:rPr lang="en-US" b="1" dirty="0"/>
              <a:t>auto-regressive </a:t>
            </a:r>
            <a:r>
              <a:rPr lang="en-US" dirty="0"/>
              <a:t>property. We implement this</a:t>
            </a:r>
          </a:p>
          <a:p>
            <a:pPr marL="0" indent="0">
              <a:buNone/>
            </a:pPr>
            <a:r>
              <a:rPr lang="en-US" dirty="0"/>
              <a:t>inside of scaled dot-product attention by masking out (setting to infinity) all values in the input</a:t>
            </a:r>
          </a:p>
          <a:p>
            <a:pPr marL="0" indent="0">
              <a:buNone/>
            </a:pPr>
            <a:r>
              <a:rPr lang="en-US" dirty="0"/>
              <a:t>of the </a:t>
            </a:r>
            <a:r>
              <a:rPr lang="en-US" dirty="0" err="1"/>
              <a:t>softmax</a:t>
            </a:r>
            <a:r>
              <a:rPr lang="en-US" dirty="0"/>
              <a:t> which correspond to illegal connections. See Figure 2.</a:t>
            </a:r>
            <a:endParaRPr lang="en-CA" dirty="0"/>
          </a:p>
        </p:txBody>
      </p:sp>
      <p:sp>
        <p:nvSpPr>
          <p:cNvPr id="4" name="TextBox 3">
            <a:extLst>
              <a:ext uri="{FF2B5EF4-FFF2-40B4-BE49-F238E27FC236}">
                <a16:creationId xmlns:a16="http://schemas.microsoft.com/office/drawing/2014/main" id="{35498D8C-074E-47BB-A5A6-66C309A265B1}"/>
              </a:ext>
            </a:extLst>
          </p:cNvPr>
          <p:cNvSpPr txBox="1"/>
          <p:nvPr/>
        </p:nvSpPr>
        <p:spPr>
          <a:xfrm>
            <a:off x="9013371" y="1981201"/>
            <a:ext cx="2525486" cy="2462213"/>
          </a:xfrm>
          <a:prstGeom prst="rect">
            <a:avLst/>
          </a:prstGeom>
          <a:noFill/>
        </p:spPr>
        <p:txBody>
          <a:bodyPr wrap="square" rtlCol="0">
            <a:spAutoFit/>
          </a:bodyPr>
          <a:lstStyle/>
          <a:p>
            <a:r>
              <a:rPr lang="en-US" sz="1400" dirty="0"/>
              <a:t>At each step the model is auto-regressive</a:t>
            </a:r>
          </a:p>
          <a:p>
            <a:r>
              <a:rPr lang="en-US" sz="1400" dirty="0"/>
              <a:t>[10], consuming the previously generated symbols as additional input when generating the next.</a:t>
            </a:r>
          </a:p>
          <a:p>
            <a:r>
              <a:rPr lang="en-US" sz="1400" dirty="0"/>
              <a:t> The autoregressive model specifies that the output variable depends </a:t>
            </a:r>
            <a:r>
              <a:rPr lang="en-US" sz="1400" dirty="0">
                <a:hlinkClick r:id="rId3" tooltip="Linear prediction"/>
              </a:rPr>
              <a:t>linearly</a:t>
            </a:r>
            <a:r>
              <a:rPr lang="en-US" sz="1400" dirty="0"/>
              <a:t> on its own previous values and on a </a:t>
            </a:r>
            <a:r>
              <a:rPr lang="en-US" sz="1400" dirty="0">
                <a:hlinkClick r:id="rId4" tooltip="Stochastic variable"/>
              </a:rPr>
              <a:t>stochastic</a:t>
            </a:r>
            <a:r>
              <a:rPr lang="en-US" sz="1400" dirty="0"/>
              <a:t> term (an imperfectly predictable term);</a:t>
            </a:r>
            <a:endParaRPr lang="en-CA" sz="1400" dirty="0"/>
          </a:p>
        </p:txBody>
      </p:sp>
    </p:spTree>
    <p:extLst>
      <p:ext uri="{BB962C8B-B14F-4D97-AF65-F5344CB8AC3E}">
        <p14:creationId xmlns:p14="http://schemas.microsoft.com/office/powerpoint/2010/main" val="2569129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B80B-0770-4566-B258-B78548C1705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6D1B8E0-4411-4830-BC52-1C0242529221}"/>
              </a:ext>
            </a:extLst>
          </p:cNvPr>
          <p:cNvSpPr>
            <a:spLocks noGrp="1"/>
          </p:cNvSpPr>
          <p:nvPr>
            <p:ph idx="1"/>
          </p:nvPr>
        </p:nvSpPr>
        <p:spPr>
          <a:xfrm>
            <a:off x="5861914" y="4948577"/>
            <a:ext cx="5208858" cy="1778795"/>
          </a:xfrm>
        </p:spPr>
        <p:txBody>
          <a:bodyPr>
            <a:normAutofit/>
          </a:bodyPr>
          <a:lstStyle/>
          <a:p>
            <a:pPr marL="0" indent="0">
              <a:buNone/>
            </a:pPr>
            <a:r>
              <a:rPr lang="en-US" sz="1600" dirty="0"/>
              <a:t>An attention function can be described as mapping a query and a set of key-value pairs to an output, where the query, keys, values, and output are all vectors. The output is computed as a weighted sum of the values, where the weight assigned to each value is computed by a compatibility function of the query with the corresponding key.</a:t>
            </a:r>
            <a:endParaRPr lang="en-CA" sz="1600" dirty="0"/>
          </a:p>
        </p:txBody>
      </p:sp>
      <p:pic>
        <p:nvPicPr>
          <p:cNvPr id="4" name="Picture 3">
            <a:extLst>
              <a:ext uri="{FF2B5EF4-FFF2-40B4-BE49-F238E27FC236}">
                <a16:creationId xmlns:a16="http://schemas.microsoft.com/office/drawing/2014/main" id="{A3C36CBF-44A0-4E4C-A69A-FC0AA9B9E22F}"/>
              </a:ext>
            </a:extLst>
          </p:cNvPr>
          <p:cNvPicPr>
            <a:picLocks noChangeAspect="1"/>
          </p:cNvPicPr>
          <p:nvPr/>
        </p:nvPicPr>
        <p:blipFill>
          <a:blip r:embed="rId2"/>
          <a:stretch>
            <a:fillRect/>
          </a:stretch>
        </p:blipFill>
        <p:spPr>
          <a:xfrm>
            <a:off x="747708" y="1238892"/>
            <a:ext cx="3860356" cy="5000701"/>
          </a:xfrm>
          <a:prstGeom prst="rect">
            <a:avLst/>
          </a:prstGeom>
        </p:spPr>
      </p:pic>
      <p:pic>
        <p:nvPicPr>
          <p:cNvPr id="5" name="Picture 4">
            <a:extLst>
              <a:ext uri="{FF2B5EF4-FFF2-40B4-BE49-F238E27FC236}">
                <a16:creationId xmlns:a16="http://schemas.microsoft.com/office/drawing/2014/main" id="{4CF719D0-4AD4-41AA-AEAA-0281307355B9}"/>
              </a:ext>
            </a:extLst>
          </p:cNvPr>
          <p:cNvPicPr>
            <a:picLocks noChangeAspect="1"/>
          </p:cNvPicPr>
          <p:nvPr/>
        </p:nvPicPr>
        <p:blipFill>
          <a:blip r:embed="rId3"/>
          <a:stretch>
            <a:fillRect/>
          </a:stretch>
        </p:blipFill>
        <p:spPr>
          <a:xfrm>
            <a:off x="5384933" y="1304387"/>
            <a:ext cx="6386564" cy="3545199"/>
          </a:xfrm>
          <a:prstGeom prst="rect">
            <a:avLst/>
          </a:prstGeom>
        </p:spPr>
      </p:pic>
    </p:spTree>
    <p:extLst>
      <p:ext uri="{BB962C8B-B14F-4D97-AF65-F5344CB8AC3E}">
        <p14:creationId xmlns:p14="http://schemas.microsoft.com/office/powerpoint/2010/main" val="434519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FAC6D-CE68-40BF-B130-CF2F7ADAE4C8}"/>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DF69056A-99B9-46AB-97A5-A87D3F57417D}"/>
              </a:ext>
            </a:extLst>
          </p:cNvPr>
          <p:cNvPicPr>
            <a:picLocks noChangeAspect="1"/>
          </p:cNvPicPr>
          <p:nvPr/>
        </p:nvPicPr>
        <p:blipFill>
          <a:blip r:embed="rId2"/>
          <a:stretch>
            <a:fillRect/>
          </a:stretch>
        </p:blipFill>
        <p:spPr>
          <a:xfrm>
            <a:off x="693814" y="365125"/>
            <a:ext cx="7851471" cy="2481745"/>
          </a:xfrm>
          <a:prstGeom prst="rect">
            <a:avLst/>
          </a:prstGeom>
        </p:spPr>
      </p:pic>
      <p:pic>
        <p:nvPicPr>
          <p:cNvPr id="5" name="Picture 4">
            <a:extLst>
              <a:ext uri="{FF2B5EF4-FFF2-40B4-BE49-F238E27FC236}">
                <a16:creationId xmlns:a16="http://schemas.microsoft.com/office/drawing/2014/main" id="{C485DD4A-8F2B-40D4-A558-EAF91E46AB82}"/>
              </a:ext>
            </a:extLst>
          </p:cNvPr>
          <p:cNvPicPr>
            <a:picLocks noChangeAspect="1"/>
          </p:cNvPicPr>
          <p:nvPr/>
        </p:nvPicPr>
        <p:blipFill>
          <a:blip r:embed="rId3"/>
          <a:stretch>
            <a:fillRect/>
          </a:stretch>
        </p:blipFill>
        <p:spPr>
          <a:xfrm>
            <a:off x="625610" y="3190644"/>
            <a:ext cx="6439219" cy="3399840"/>
          </a:xfrm>
          <a:prstGeom prst="rect">
            <a:avLst/>
          </a:prstGeom>
        </p:spPr>
      </p:pic>
      <p:sp>
        <p:nvSpPr>
          <p:cNvPr id="3" name="Content Placeholder 2">
            <a:extLst>
              <a:ext uri="{FF2B5EF4-FFF2-40B4-BE49-F238E27FC236}">
                <a16:creationId xmlns:a16="http://schemas.microsoft.com/office/drawing/2014/main" id="{D418F095-BA65-457D-8257-037B9A8F6D34}"/>
              </a:ext>
            </a:extLst>
          </p:cNvPr>
          <p:cNvSpPr>
            <a:spLocks noGrp="1"/>
          </p:cNvSpPr>
          <p:nvPr>
            <p:ph idx="1"/>
          </p:nvPr>
        </p:nvSpPr>
        <p:spPr>
          <a:xfrm>
            <a:off x="767443" y="2783568"/>
            <a:ext cx="7522029" cy="493032"/>
          </a:xfrm>
        </p:spPr>
        <p:txBody>
          <a:bodyPr/>
          <a:lstStyle/>
          <a:p>
            <a:r>
              <a:rPr lang="en-CA" dirty="0"/>
              <a:t>Positional Encodings</a:t>
            </a:r>
          </a:p>
        </p:txBody>
      </p:sp>
      <p:sp>
        <p:nvSpPr>
          <p:cNvPr id="6" name="TextBox 5">
            <a:extLst>
              <a:ext uri="{FF2B5EF4-FFF2-40B4-BE49-F238E27FC236}">
                <a16:creationId xmlns:a16="http://schemas.microsoft.com/office/drawing/2014/main" id="{974B28F3-0B25-49AB-8166-FB23700FA18B}"/>
              </a:ext>
            </a:extLst>
          </p:cNvPr>
          <p:cNvSpPr txBox="1"/>
          <p:nvPr/>
        </p:nvSpPr>
        <p:spPr>
          <a:xfrm>
            <a:off x="6473533" y="3429000"/>
            <a:ext cx="5834742" cy="1644622"/>
          </a:xfrm>
          <a:prstGeom prst="rect">
            <a:avLst/>
          </a:prstGeom>
          <a:noFill/>
        </p:spPr>
        <p:txBody>
          <a:bodyPr wrap="square" rtlCol="0">
            <a:spAutoFit/>
          </a:bodyPr>
          <a:lstStyle/>
          <a:p>
            <a:r>
              <a:rPr lang="en-US" sz="1400" dirty="0"/>
              <a:t>In </a:t>
            </a:r>
            <a:r>
              <a:rPr lang="en-US" sz="1400" dirty="0">
                <a:hlinkClick r:id="rId4" tooltip="Geometry"/>
              </a:rPr>
              <a:t>geometry</a:t>
            </a:r>
            <a:r>
              <a:rPr lang="en-US" sz="1400" dirty="0"/>
              <a:t>, an </a:t>
            </a:r>
            <a:r>
              <a:rPr lang="en-US" sz="1400" b="1" dirty="0"/>
              <a:t>affine transformation</a:t>
            </a:r>
            <a:r>
              <a:rPr lang="en-US" sz="1400" dirty="0"/>
              <a:t>, </a:t>
            </a:r>
            <a:r>
              <a:rPr lang="en-US" sz="1400" b="1" dirty="0"/>
              <a:t>affine map</a:t>
            </a:r>
            <a:r>
              <a:rPr lang="en-US" sz="1400" baseline="30000" dirty="0">
                <a:hlinkClick r:id="rId5"/>
              </a:rPr>
              <a:t>[1]</a:t>
            </a:r>
            <a:r>
              <a:rPr lang="en-US" sz="1400" dirty="0"/>
              <a:t> or an </a:t>
            </a:r>
            <a:r>
              <a:rPr lang="en-US" sz="1400" b="1" dirty="0"/>
              <a:t>affinity</a:t>
            </a:r>
            <a:r>
              <a:rPr lang="en-US" sz="1400" dirty="0"/>
              <a:t> (from the Latin, </a:t>
            </a:r>
            <a:r>
              <a:rPr lang="en-US" sz="1400" i="1" dirty="0" err="1"/>
              <a:t>affinis</a:t>
            </a:r>
            <a:r>
              <a:rPr lang="en-US" sz="1400" dirty="0"/>
              <a:t>, "connected with") is a function between </a:t>
            </a:r>
            <a:r>
              <a:rPr lang="en-US" sz="1400" dirty="0">
                <a:hlinkClick r:id="rId6" tooltip="Affine space"/>
              </a:rPr>
              <a:t>affine spaces</a:t>
            </a:r>
            <a:r>
              <a:rPr lang="en-US" sz="1400" dirty="0"/>
              <a:t> which preserves points, straight lines and planes. Also, sets of </a:t>
            </a:r>
            <a:r>
              <a:rPr lang="en-US" sz="1400" dirty="0">
                <a:hlinkClick r:id="rId7" tooltip="Parallel (geometry)"/>
              </a:rPr>
              <a:t>parallel</a:t>
            </a:r>
            <a:r>
              <a:rPr lang="en-US" sz="1400" dirty="0"/>
              <a:t> lines remain parallel after an affine transformation. An affine transformation does not necessarily preserve angles between lines or distances between points, though it does preserve ratios of distances between points lying on a straight line.</a:t>
            </a:r>
            <a:endParaRPr lang="en-CA" sz="1400" dirty="0"/>
          </a:p>
        </p:txBody>
      </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536995C-8285-4033-B4FB-669D9FB87879}"/>
                  </a:ext>
                </a:extLst>
              </p14:cNvPr>
              <p14:cNvContentPartPr/>
              <p14:nvPr/>
            </p14:nvContentPartPr>
            <p14:xfrm>
              <a:off x="815118" y="5858674"/>
              <a:ext cx="3959280" cy="59400"/>
            </p14:xfrm>
          </p:contentPart>
        </mc:Choice>
        <mc:Fallback xmlns="">
          <p:pic>
            <p:nvPicPr>
              <p:cNvPr id="7" name="Ink 6">
                <a:extLst>
                  <a:ext uri="{FF2B5EF4-FFF2-40B4-BE49-F238E27FC236}">
                    <a16:creationId xmlns:a16="http://schemas.microsoft.com/office/drawing/2014/main" id="{1536995C-8285-4033-B4FB-669D9FB87879}"/>
                  </a:ext>
                </a:extLst>
              </p:cNvPr>
              <p:cNvPicPr/>
              <p:nvPr/>
            </p:nvPicPr>
            <p:blipFill>
              <a:blip r:embed="rId9"/>
              <a:stretch>
                <a:fillRect/>
              </a:stretch>
            </p:blipFill>
            <p:spPr>
              <a:xfrm>
                <a:off x="743118" y="5714674"/>
                <a:ext cx="4102920" cy="347040"/>
              </a:xfrm>
              <a:prstGeom prst="rect">
                <a:avLst/>
              </a:prstGeom>
            </p:spPr>
          </p:pic>
        </mc:Fallback>
      </mc:AlternateContent>
    </p:spTree>
    <p:extLst>
      <p:ext uri="{BB962C8B-B14F-4D97-AF65-F5344CB8AC3E}">
        <p14:creationId xmlns:p14="http://schemas.microsoft.com/office/powerpoint/2010/main" val="2602114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20B3F-A80F-4CF5-9AD2-3AC008CE37F5}"/>
              </a:ext>
            </a:extLst>
          </p:cNvPr>
          <p:cNvSpPr>
            <a:spLocks noGrp="1"/>
          </p:cNvSpPr>
          <p:nvPr>
            <p:ph type="title"/>
          </p:nvPr>
        </p:nvSpPr>
        <p:spPr/>
        <p:txBody>
          <a:bodyPr/>
          <a:lstStyle/>
          <a:p>
            <a:r>
              <a:rPr lang="en-CA" dirty="0"/>
              <a:t>Additional resources !</a:t>
            </a:r>
          </a:p>
        </p:txBody>
      </p:sp>
      <p:sp>
        <p:nvSpPr>
          <p:cNvPr id="4" name="TextBox 3">
            <a:extLst>
              <a:ext uri="{FF2B5EF4-FFF2-40B4-BE49-F238E27FC236}">
                <a16:creationId xmlns:a16="http://schemas.microsoft.com/office/drawing/2014/main" id="{CAE0632F-5FBA-4C9E-9052-23AF37ACBC36}"/>
              </a:ext>
            </a:extLst>
          </p:cNvPr>
          <p:cNvSpPr txBox="1"/>
          <p:nvPr/>
        </p:nvSpPr>
        <p:spPr>
          <a:xfrm>
            <a:off x="778412" y="1622474"/>
            <a:ext cx="9148723" cy="1754326"/>
          </a:xfrm>
          <a:prstGeom prst="rect">
            <a:avLst/>
          </a:prstGeom>
          <a:noFill/>
        </p:spPr>
        <p:txBody>
          <a:bodyPr wrap="none" rtlCol="0">
            <a:spAutoFit/>
          </a:bodyPr>
          <a:lstStyle/>
          <a:p>
            <a:pPr fontAlgn="base"/>
            <a:r>
              <a:rPr lang="en-US" dirty="0"/>
              <a:t>References/Resources to explain transformers in cpsc503. And possible question for assignment</a:t>
            </a:r>
          </a:p>
          <a:p>
            <a:pPr lvl="1" fontAlgn="base"/>
            <a:r>
              <a:rPr lang="en-US" u="sng" dirty="0">
                <a:hlinkClick r:id="rId2"/>
              </a:rPr>
              <a:t>http://jalammar.github.io/illustrated-transformer/</a:t>
            </a:r>
            <a:endParaRPr lang="en-US" dirty="0"/>
          </a:p>
          <a:p>
            <a:pPr lvl="1" fontAlgn="base"/>
            <a:r>
              <a:rPr lang="en-US" dirty="0"/>
              <a:t>Combined with this </a:t>
            </a:r>
            <a:r>
              <a:rPr lang="en-US" u="sng" dirty="0">
                <a:hlinkClick r:id="rId3"/>
              </a:rPr>
              <a:t>http://nlp.seas.harvard.edu/2018/04/03/attention.html</a:t>
            </a:r>
            <a:endParaRPr lang="en-US" u="sng" dirty="0"/>
          </a:p>
          <a:p>
            <a:pPr lvl="1" fontAlgn="base"/>
            <a:endParaRPr lang="en-US" u="sng" dirty="0"/>
          </a:p>
          <a:p>
            <a:pPr lvl="1" fontAlgn="base"/>
            <a:endParaRPr lang="en-US" dirty="0"/>
          </a:p>
          <a:p>
            <a:endParaRPr lang="en-CA" dirty="0"/>
          </a:p>
        </p:txBody>
      </p:sp>
      <p:sp>
        <p:nvSpPr>
          <p:cNvPr id="8" name="Rectangle 3">
            <a:extLst>
              <a:ext uri="{FF2B5EF4-FFF2-40B4-BE49-F238E27FC236}">
                <a16:creationId xmlns:a16="http://schemas.microsoft.com/office/drawing/2014/main" id="{86AB98B6-E8CC-4770-A382-7A52C88DF324}"/>
              </a:ext>
            </a:extLst>
          </p:cNvPr>
          <p:cNvSpPr>
            <a:spLocks noChangeArrowheads="1"/>
          </p:cNvSpPr>
          <p:nvPr/>
        </p:nvSpPr>
        <p:spPr bwMode="auto">
          <a:xfrm>
            <a:off x="778412" y="3417566"/>
            <a:ext cx="9863137"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Medium article that I read a while back and thought that s a nice intro to the transformer: </a:t>
            </a: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https://medium.com/@adityathiruvengadam/transformer-architecture-attention-is-all-you-need-aeccd9f50d09</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They first start with motivating attention in general and show problems of RNN/CNN architectures, then leading to the transformer. I especially liked some of the visualizations they have. But it is a relatively long read and unfortunately, at some points, it's not super consistent.</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 thought it might be still useful.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0790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4A1A5-4A43-4843-92AD-644A9A9F5A36}"/>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699B072-E119-4F23-805B-B05C28AFAB86}"/>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5FEE4504-127E-451E-8951-65D362EDAE3F}"/>
              </a:ext>
            </a:extLst>
          </p:cNvPr>
          <p:cNvPicPr>
            <a:picLocks noChangeAspect="1"/>
          </p:cNvPicPr>
          <p:nvPr/>
        </p:nvPicPr>
        <p:blipFill>
          <a:blip r:embed="rId2"/>
          <a:stretch>
            <a:fillRect/>
          </a:stretch>
        </p:blipFill>
        <p:spPr>
          <a:xfrm>
            <a:off x="838200" y="812065"/>
            <a:ext cx="9401908" cy="5095344"/>
          </a:xfrm>
          <a:prstGeom prst="rect">
            <a:avLst/>
          </a:prstGeom>
        </p:spPr>
      </p:pic>
    </p:spTree>
    <p:extLst>
      <p:ext uri="{BB962C8B-B14F-4D97-AF65-F5344CB8AC3E}">
        <p14:creationId xmlns:p14="http://schemas.microsoft.com/office/powerpoint/2010/main" val="1184142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146-D66D-4BD5-9224-F7B3FBEC0610}"/>
              </a:ext>
            </a:extLst>
          </p:cNvPr>
          <p:cNvSpPr>
            <a:spLocks noGrp="1"/>
          </p:cNvSpPr>
          <p:nvPr>
            <p:ph type="title"/>
          </p:nvPr>
        </p:nvSpPr>
        <p:spPr>
          <a:xfrm>
            <a:off x="87303" y="-115011"/>
            <a:ext cx="10515600" cy="1325563"/>
          </a:xfrm>
        </p:spPr>
        <p:txBody>
          <a:bodyPr/>
          <a:lstStyle/>
          <a:p>
            <a:r>
              <a:rPr lang="en-CA" dirty="0"/>
              <a:t>Sentence Completion using an RNN</a:t>
            </a:r>
          </a:p>
        </p:txBody>
      </p:sp>
      <p:sp>
        <p:nvSpPr>
          <p:cNvPr id="6" name="Content Placeholder 2">
            <a:extLst>
              <a:ext uri="{FF2B5EF4-FFF2-40B4-BE49-F238E27FC236}">
                <a16:creationId xmlns:a16="http://schemas.microsoft.com/office/drawing/2014/main" id="{775CCDEE-8036-4C20-A92C-95FB5D33C8B1}"/>
              </a:ext>
            </a:extLst>
          </p:cNvPr>
          <p:cNvSpPr txBox="1">
            <a:spLocks/>
          </p:cNvSpPr>
          <p:nvPr/>
        </p:nvSpPr>
        <p:spPr>
          <a:xfrm>
            <a:off x="288145" y="5110951"/>
            <a:ext cx="12071393" cy="1972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b="1" dirty="0"/>
              <a:t>Trained Neural Language Model </a:t>
            </a:r>
            <a:r>
              <a:rPr lang="en-US" dirty="0"/>
              <a:t>can be used to generate novel sequences </a:t>
            </a:r>
          </a:p>
          <a:p>
            <a:r>
              <a:rPr lang="en-US" sz="2800" dirty="0"/>
              <a:t>Or to </a:t>
            </a:r>
            <a:r>
              <a:rPr lang="en-US" sz="2800" b="1" dirty="0"/>
              <a:t>complete</a:t>
            </a:r>
            <a:r>
              <a:rPr lang="en-US" sz="2800" dirty="0"/>
              <a:t> a given sequence </a:t>
            </a:r>
            <a:r>
              <a:rPr lang="en-US" sz="2400" dirty="0"/>
              <a:t>(until end of sentence token &lt;\s&gt; is generated)</a:t>
            </a:r>
            <a:endParaRPr lang="en-CA" sz="2800" dirty="0"/>
          </a:p>
        </p:txBody>
      </p:sp>
      <p:pic>
        <p:nvPicPr>
          <p:cNvPr id="4" name="Picture 3">
            <a:extLst>
              <a:ext uri="{FF2B5EF4-FFF2-40B4-BE49-F238E27FC236}">
                <a16:creationId xmlns:a16="http://schemas.microsoft.com/office/drawing/2014/main" id="{323332D5-7984-4FE3-B213-AC3C5ABB35E9}"/>
              </a:ext>
            </a:extLst>
          </p:cNvPr>
          <p:cNvPicPr>
            <a:picLocks noChangeAspect="1"/>
          </p:cNvPicPr>
          <p:nvPr/>
        </p:nvPicPr>
        <p:blipFill rotWithShape="1">
          <a:blip r:embed="rId3"/>
          <a:srcRect l="2367" t="7869" r="2546" b="9227"/>
          <a:stretch/>
        </p:blipFill>
        <p:spPr>
          <a:xfrm>
            <a:off x="2393050" y="1247968"/>
            <a:ext cx="9362004" cy="442060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61ED3C8-3F13-4250-BD4B-19D92F16B881}"/>
                  </a:ext>
                </a:extLst>
              </p:cNvPr>
              <p:cNvSpPr txBox="1"/>
              <p:nvPr/>
            </p:nvSpPr>
            <p:spPr>
              <a:xfrm>
                <a:off x="3420220" y="1425251"/>
                <a:ext cx="2639577" cy="307777"/>
              </a:xfrm>
              <a:prstGeom prst="rect">
                <a:avLst/>
              </a:prstGeom>
              <a:noFill/>
            </p:spPr>
            <p:txBody>
              <a:bodyPr wrap="square" lIns="0" tIns="0" rIns="0" bIns="0" rtlCol="0">
                <a:spAutoFit/>
              </a:bodyPr>
              <a:lstStyle/>
              <a:p>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h</m:t>
                        </m:r>
                      </m:e>
                      <m:sub>
                        <m:r>
                          <a:rPr lang="en-CA" sz="2000" b="0" i="1" smtClean="0">
                            <a:latin typeface="Cambria Math" panose="02040503050406030204" pitchFamily="18" charset="0"/>
                          </a:rPr>
                          <m:t>𝑡</m:t>
                        </m:r>
                      </m:sub>
                    </m:sSub>
                    <m:r>
                      <a:rPr lang="en-CA" sz="2000" b="0" i="1" smtClean="0">
                        <a:latin typeface="Cambria Math" panose="02040503050406030204" pitchFamily="18" charset="0"/>
                      </a:rPr>
                      <m:t>= </m:t>
                    </m:r>
                  </m:oMath>
                </a14:m>
                <a:r>
                  <a:rPr lang="en-CA" sz="2000" dirty="0"/>
                  <a:t>g(</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h</m:t>
                        </m:r>
                      </m:e>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Sub>
                  </m:oMath>
                </a14:m>
                <a:r>
                  <a:rPr lang="en-CA" sz="2000" dirty="0"/>
                  <a:t>+</a:t>
                </a:r>
                <a:r>
                  <a:rPr lang="en-CA" sz="2000" dirty="0" err="1"/>
                  <a:t>W</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𝑥</m:t>
                        </m:r>
                      </m:e>
                      <m:sub>
                        <m:r>
                          <a:rPr lang="en-CA" sz="2000" b="0" i="1" smtClean="0">
                            <a:latin typeface="Cambria Math" panose="02040503050406030204" pitchFamily="18" charset="0"/>
                          </a:rPr>
                          <m:t>𝑡</m:t>
                        </m:r>
                      </m:sub>
                    </m:sSub>
                  </m:oMath>
                </a14:m>
                <a:r>
                  <a:rPr lang="en-CA" sz="2000" dirty="0"/>
                  <a:t>)</a:t>
                </a:r>
              </a:p>
            </p:txBody>
          </p:sp>
        </mc:Choice>
        <mc:Fallback xmlns="">
          <p:sp>
            <p:nvSpPr>
              <p:cNvPr id="7" name="TextBox 6">
                <a:extLst>
                  <a:ext uri="{FF2B5EF4-FFF2-40B4-BE49-F238E27FC236}">
                    <a16:creationId xmlns:a16="http://schemas.microsoft.com/office/drawing/2014/main" id="{561ED3C8-3F13-4250-BD4B-19D92F16B881}"/>
                  </a:ext>
                </a:extLst>
              </p:cNvPr>
              <p:cNvSpPr txBox="1">
                <a:spLocks noRot="1" noChangeAspect="1" noMove="1" noResize="1" noEditPoints="1" noAdjustHandles="1" noChangeArrowheads="1" noChangeShapeType="1" noTextEdit="1"/>
              </p:cNvSpPr>
              <p:nvPr/>
            </p:nvSpPr>
            <p:spPr>
              <a:xfrm>
                <a:off x="3420220" y="1425251"/>
                <a:ext cx="2639577" cy="307777"/>
              </a:xfrm>
              <a:prstGeom prst="rect">
                <a:avLst/>
              </a:prstGeom>
              <a:blipFill>
                <a:blip r:embed="rId4"/>
                <a:stretch>
                  <a:fillRect l="-3464" t="-26000" b="-5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272FBA5-2E00-406E-8330-70EFA86BEA1C}"/>
                  </a:ext>
                </a:extLst>
              </p:cNvPr>
              <p:cNvSpPr txBox="1"/>
              <p:nvPr/>
            </p:nvSpPr>
            <p:spPr>
              <a:xfrm>
                <a:off x="3737722" y="831008"/>
                <a:ext cx="2657635" cy="307777"/>
              </a:xfrm>
              <a:prstGeom prst="rect">
                <a:avLst/>
              </a:prstGeom>
              <a:noFill/>
            </p:spPr>
            <p:txBody>
              <a:bodyPr wrap="square" lIns="0" tIns="0" rIns="0" bIns="0" rtlCol="0">
                <a:spAutoFit/>
              </a:bodyPr>
              <a:lstStyle/>
              <a:p>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𝑦</m:t>
                        </m:r>
                      </m:e>
                      <m:sub>
                        <m:r>
                          <a:rPr lang="en-CA" sz="2000" b="0" i="1" smtClean="0">
                            <a:latin typeface="Cambria Math" panose="02040503050406030204" pitchFamily="18" charset="0"/>
                          </a:rPr>
                          <m:t>𝑡</m:t>
                        </m:r>
                      </m:sub>
                    </m:sSub>
                    <m:r>
                      <a:rPr lang="en-CA" sz="2000" b="0" i="1" smtClean="0">
                        <a:latin typeface="Cambria Math" panose="02040503050406030204" pitchFamily="18" charset="0"/>
                      </a:rPr>
                      <m:t>=</m:t>
                    </m:r>
                    <m:r>
                      <m:rPr>
                        <m:sty m:val="p"/>
                      </m:rPr>
                      <a:rPr lang="en-CA" sz="2000" b="0" i="0" smtClean="0">
                        <a:latin typeface="Cambria Math" panose="02040503050406030204" pitchFamily="18" charset="0"/>
                      </a:rPr>
                      <m:t>softmax</m:t>
                    </m:r>
                  </m:oMath>
                </a14:m>
                <a:r>
                  <a:rPr lang="en-CA" sz="2000" dirty="0"/>
                  <a:t>(V</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h</m:t>
                        </m:r>
                      </m:e>
                      <m:sub>
                        <m:r>
                          <a:rPr lang="en-CA" sz="2000" b="0" i="1" smtClean="0">
                            <a:latin typeface="Cambria Math" panose="02040503050406030204" pitchFamily="18" charset="0"/>
                          </a:rPr>
                          <m:t>𝑡</m:t>
                        </m:r>
                      </m:sub>
                    </m:sSub>
                  </m:oMath>
                </a14:m>
                <a:r>
                  <a:rPr lang="en-CA" sz="2000" dirty="0"/>
                  <a:t>)</a:t>
                </a:r>
              </a:p>
            </p:txBody>
          </p:sp>
        </mc:Choice>
        <mc:Fallback xmlns="">
          <p:sp>
            <p:nvSpPr>
              <p:cNvPr id="9" name="TextBox 8">
                <a:extLst>
                  <a:ext uri="{FF2B5EF4-FFF2-40B4-BE49-F238E27FC236}">
                    <a16:creationId xmlns:a16="http://schemas.microsoft.com/office/drawing/2014/main" id="{4272FBA5-2E00-406E-8330-70EFA86BEA1C}"/>
                  </a:ext>
                </a:extLst>
              </p:cNvPr>
              <p:cNvSpPr txBox="1">
                <a:spLocks noRot="1" noChangeAspect="1" noMove="1" noResize="1" noEditPoints="1" noAdjustHandles="1" noChangeArrowheads="1" noChangeShapeType="1" noTextEdit="1"/>
              </p:cNvSpPr>
              <p:nvPr/>
            </p:nvSpPr>
            <p:spPr>
              <a:xfrm>
                <a:off x="3737722" y="831008"/>
                <a:ext cx="2657635" cy="307777"/>
              </a:xfrm>
              <a:prstGeom prst="rect">
                <a:avLst/>
              </a:prstGeom>
              <a:blipFill>
                <a:blip r:embed="rId5"/>
                <a:stretch>
                  <a:fillRect l="-3440" t="-25490" b="-49020"/>
                </a:stretch>
              </a:blipFill>
            </p:spPr>
            <p:txBody>
              <a:bodyPr/>
              <a:lstStyle/>
              <a:p>
                <a:r>
                  <a:rPr lang="en-CA">
                    <a:noFill/>
                  </a:rPr>
                  <a:t> </a:t>
                </a:r>
              </a:p>
            </p:txBody>
          </p:sp>
        </mc:Fallback>
      </mc:AlternateContent>
      <p:pic>
        <p:nvPicPr>
          <p:cNvPr id="10" name="Picture 9">
            <a:extLst>
              <a:ext uri="{FF2B5EF4-FFF2-40B4-BE49-F238E27FC236}">
                <a16:creationId xmlns:a16="http://schemas.microsoft.com/office/drawing/2014/main" id="{9873AAFB-BCB7-40D1-ABAF-B79A195817D2}"/>
              </a:ext>
            </a:extLst>
          </p:cNvPr>
          <p:cNvPicPr>
            <a:picLocks noChangeAspect="1"/>
          </p:cNvPicPr>
          <p:nvPr/>
        </p:nvPicPr>
        <p:blipFill rotWithShape="1">
          <a:blip r:embed="rId6"/>
          <a:srcRect l="9464" t="7790" r="9745" b="9401"/>
          <a:stretch/>
        </p:blipFill>
        <p:spPr>
          <a:xfrm>
            <a:off x="0" y="831008"/>
            <a:ext cx="3420220" cy="1660072"/>
          </a:xfrm>
          <a:prstGeom prst="rect">
            <a:avLst/>
          </a:prstGeom>
        </p:spPr>
      </p:pic>
    </p:spTree>
    <p:extLst>
      <p:ext uri="{BB962C8B-B14F-4D97-AF65-F5344CB8AC3E}">
        <p14:creationId xmlns:p14="http://schemas.microsoft.com/office/powerpoint/2010/main" val="4069265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F47-233E-4632-AF2E-C91D74792EAF}"/>
              </a:ext>
            </a:extLst>
          </p:cNvPr>
          <p:cNvSpPr>
            <a:spLocks noGrp="1"/>
          </p:cNvSpPr>
          <p:nvPr>
            <p:ph type="title"/>
          </p:nvPr>
        </p:nvSpPr>
        <p:spPr>
          <a:xfrm>
            <a:off x="135747" y="225846"/>
            <a:ext cx="11454727" cy="1325563"/>
          </a:xfrm>
        </p:spPr>
        <p:txBody>
          <a:bodyPr/>
          <a:lstStyle/>
          <a:p>
            <a:r>
              <a:rPr lang="en-CA" dirty="0"/>
              <a:t>Extending (autoregressive) generation to Machine Translation</a:t>
            </a:r>
          </a:p>
        </p:txBody>
      </p:sp>
      <p:sp>
        <p:nvSpPr>
          <p:cNvPr id="3" name="Content Placeholder 2">
            <a:extLst>
              <a:ext uri="{FF2B5EF4-FFF2-40B4-BE49-F238E27FC236}">
                <a16:creationId xmlns:a16="http://schemas.microsoft.com/office/drawing/2014/main" id="{BB87F644-CF7E-4166-B2F4-AE8A7E769F4A}"/>
              </a:ext>
            </a:extLst>
          </p:cNvPr>
          <p:cNvSpPr>
            <a:spLocks noGrp="1"/>
          </p:cNvSpPr>
          <p:nvPr>
            <p:ph idx="1"/>
          </p:nvPr>
        </p:nvSpPr>
        <p:spPr>
          <a:xfrm>
            <a:off x="584873" y="3954325"/>
            <a:ext cx="9886319" cy="805620"/>
          </a:xfrm>
        </p:spPr>
        <p:txBody>
          <a:bodyPr>
            <a:normAutofit lnSpcReduction="10000"/>
          </a:bodyPr>
          <a:lstStyle/>
          <a:p>
            <a:r>
              <a:rPr lang="en-CA" dirty="0"/>
              <a:t>Build an RNN language model on the concatenation of source and target </a:t>
            </a:r>
          </a:p>
        </p:txBody>
      </p:sp>
      <p:sp>
        <p:nvSpPr>
          <p:cNvPr id="5" name="Content Placeholder 2">
            <a:extLst>
              <a:ext uri="{FF2B5EF4-FFF2-40B4-BE49-F238E27FC236}">
                <a16:creationId xmlns:a16="http://schemas.microsoft.com/office/drawing/2014/main" id="{4A3ABAA8-4ED6-4B88-913A-5B8C1912E2E9}"/>
              </a:ext>
            </a:extLst>
          </p:cNvPr>
          <p:cNvSpPr txBox="1">
            <a:spLocks/>
          </p:cNvSpPr>
          <p:nvPr/>
        </p:nvSpPr>
        <p:spPr>
          <a:xfrm>
            <a:off x="584873" y="2140551"/>
            <a:ext cx="9886319" cy="805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Training data are parallel text  e.g., </a:t>
            </a:r>
            <a:r>
              <a:rPr lang="en-CA" dirty="0">
                <a:solidFill>
                  <a:srgbClr val="00B0F0"/>
                </a:solidFill>
              </a:rPr>
              <a:t>English</a:t>
            </a:r>
            <a:r>
              <a:rPr lang="en-CA" dirty="0"/>
              <a:t> / </a:t>
            </a:r>
            <a:r>
              <a:rPr lang="en-CA" dirty="0">
                <a:solidFill>
                  <a:schemeClr val="accent2"/>
                </a:solidFill>
              </a:rPr>
              <a:t>French</a:t>
            </a:r>
          </a:p>
        </p:txBody>
      </p:sp>
      <p:sp>
        <p:nvSpPr>
          <p:cNvPr id="6" name="Content Placeholder 2">
            <a:extLst>
              <a:ext uri="{FF2B5EF4-FFF2-40B4-BE49-F238E27FC236}">
                <a16:creationId xmlns:a16="http://schemas.microsoft.com/office/drawing/2014/main" id="{AC581587-C83B-45C4-83B9-D8B0EB99E22F}"/>
              </a:ext>
            </a:extLst>
          </p:cNvPr>
          <p:cNvSpPr txBox="1">
            <a:spLocks/>
          </p:cNvSpPr>
          <p:nvPr/>
        </p:nvSpPr>
        <p:spPr>
          <a:xfrm>
            <a:off x="1342836" y="2798931"/>
            <a:ext cx="9886319" cy="8056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i="1" dirty="0">
                <a:solidFill>
                  <a:srgbClr val="00B0F0"/>
                </a:solidFill>
              </a:rPr>
              <a:t>there lived a hobbit       </a:t>
            </a:r>
            <a:r>
              <a:rPr lang="en-CA" i="1" dirty="0" err="1">
                <a:solidFill>
                  <a:schemeClr val="accent2"/>
                </a:solidFill>
              </a:rPr>
              <a:t>vivait</a:t>
            </a:r>
            <a:r>
              <a:rPr lang="en-CA" i="1" dirty="0">
                <a:solidFill>
                  <a:schemeClr val="accent2"/>
                </a:solidFill>
              </a:rPr>
              <a:t> un hobbit</a:t>
            </a:r>
          </a:p>
          <a:p>
            <a:pPr marL="0" indent="0">
              <a:buNone/>
            </a:pPr>
            <a:r>
              <a:rPr lang="en-CA" i="1" dirty="0"/>
              <a:t>……..</a:t>
            </a:r>
          </a:p>
        </p:txBody>
      </p:sp>
      <p:sp>
        <p:nvSpPr>
          <p:cNvPr id="7" name="Content Placeholder 2">
            <a:extLst>
              <a:ext uri="{FF2B5EF4-FFF2-40B4-BE49-F238E27FC236}">
                <a16:creationId xmlns:a16="http://schemas.microsoft.com/office/drawing/2014/main" id="{A2193479-8DC7-44AC-A05C-95D11E05CECB}"/>
              </a:ext>
            </a:extLst>
          </p:cNvPr>
          <p:cNvSpPr txBox="1">
            <a:spLocks/>
          </p:cNvSpPr>
          <p:nvPr/>
        </p:nvSpPr>
        <p:spPr>
          <a:xfrm>
            <a:off x="1755628" y="5135393"/>
            <a:ext cx="9886319" cy="8056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i="1" dirty="0"/>
              <a:t>there lived a hobbit </a:t>
            </a:r>
            <a:r>
              <a:rPr lang="en-US" dirty="0"/>
              <a:t>&lt;\s&gt;</a:t>
            </a:r>
            <a:r>
              <a:rPr lang="en-CA" i="1" dirty="0"/>
              <a:t> </a:t>
            </a:r>
            <a:r>
              <a:rPr lang="en-CA" i="1" dirty="0" err="1"/>
              <a:t>vivait</a:t>
            </a:r>
            <a:r>
              <a:rPr lang="en-CA" i="1" dirty="0"/>
              <a:t> un hobbit </a:t>
            </a:r>
            <a:r>
              <a:rPr lang="en-US" dirty="0"/>
              <a:t>&lt;\s&gt;</a:t>
            </a:r>
            <a:endParaRPr lang="en-CA" i="1" dirty="0"/>
          </a:p>
          <a:p>
            <a:pPr marL="0" indent="0">
              <a:buNone/>
            </a:pPr>
            <a:r>
              <a:rPr lang="en-CA" i="1" dirty="0"/>
              <a:t>……..</a:t>
            </a:r>
          </a:p>
        </p:txBody>
      </p:sp>
      <p:sp>
        <p:nvSpPr>
          <p:cNvPr id="8" name="Content Placeholder 2">
            <a:extLst>
              <a:ext uri="{FF2B5EF4-FFF2-40B4-BE49-F238E27FC236}">
                <a16:creationId xmlns:a16="http://schemas.microsoft.com/office/drawing/2014/main" id="{A2E78D14-BB14-497E-AE14-238A6A775EDE}"/>
              </a:ext>
            </a:extLst>
          </p:cNvPr>
          <p:cNvSpPr txBox="1">
            <a:spLocks/>
          </p:cNvSpPr>
          <p:nvPr/>
        </p:nvSpPr>
        <p:spPr>
          <a:xfrm>
            <a:off x="5441698" y="938842"/>
            <a:ext cx="5743049" cy="941757"/>
          </a:xfrm>
          <a:prstGeom prst="rect">
            <a:avLst/>
          </a:prstGeom>
          <a:solidFill>
            <a:schemeClr val="accent4">
              <a:lumMod val="40000"/>
              <a:lumOff val="6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word generated at each time step is conditioned on word from previous </a:t>
            </a:r>
            <a:r>
              <a:rPr lang="en-CA" dirty="0"/>
              <a:t>step.</a:t>
            </a:r>
            <a:endParaRPr lang="en-CA" dirty="0">
              <a:solidFill>
                <a:schemeClr val="accent2"/>
              </a:solidFill>
            </a:endParaRPr>
          </a:p>
        </p:txBody>
      </p:sp>
      <p:cxnSp>
        <p:nvCxnSpPr>
          <p:cNvPr id="9" name="Straight Arrow Connector 8">
            <a:extLst>
              <a:ext uri="{FF2B5EF4-FFF2-40B4-BE49-F238E27FC236}">
                <a16:creationId xmlns:a16="http://schemas.microsoft.com/office/drawing/2014/main" id="{B4D35606-74F6-45C6-9AA2-384425F76931}"/>
              </a:ext>
            </a:extLst>
          </p:cNvPr>
          <p:cNvCxnSpPr/>
          <p:nvPr/>
        </p:nvCxnSpPr>
        <p:spPr>
          <a:xfrm>
            <a:off x="4549515" y="916987"/>
            <a:ext cx="884419" cy="3384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2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F47-233E-4632-AF2E-C91D74792EAF}"/>
              </a:ext>
            </a:extLst>
          </p:cNvPr>
          <p:cNvSpPr>
            <a:spLocks noGrp="1"/>
          </p:cNvSpPr>
          <p:nvPr>
            <p:ph type="title"/>
          </p:nvPr>
        </p:nvSpPr>
        <p:spPr>
          <a:xfrm>
            <a:off x="135747" y="225846"/>
            <a:ext cx="11454727" cy="1325563"/>
          </a:xfrm>
        </p:spPr>
        <p:txBody>
          <a:bodyPr/>
          <a:lstStyle/>
          <a:p>
            <a:r>
              <a:rPr lang="en-CA" dirty="0"/>
              <a:t>Extending (autoregressive) generation to Machine Translation</a:t>
            </a:r>
          </a:p>
        </p:txBody>
      </p:sp>
      <p:sp>
        <p:nvSpPr>
          <p:cNvPr id="3" name="Content Placeholder 2">
            <a:extLst>
              <a:ext uri="{FF2B5EF4-FFF2-40B4-BE49-F238E27FC236}">
                <a16:creationId xmlns:a16="http://schemas.microsoft.com/office/drawing/2014/main" id="{BB87F644-CF7E-4166-B2F4-AE8A7E769F4A}"/>
              </a:ext>
            </a:extLst>
          </p:cNvPr>
          <p:cNvSpPr>
            <a:spLocks noGrp="1"/>
          </p:cNvSpPr>
          <p:nvPr>
            <p:ph idx="1"/>
          </p:nvPr>
        </p:nvSpPr>
        <p:spPr>
          <a:xfrm>
            <a:off x="232637" y="2805272"/>
            <a:ext cx="2347061" cy="1512115"/>
          </a:xfrm>
        </p:spPr>
        <p:txBody>
          <a:bodyPr/>
          <a:lstStyle/>
          <a:p>
            <a:r>
              <a:rPr lang="en-CA" dirty="0"/>
              <a:t>Translation as Sentence Completion !</a:t>
            </a:r>
          </a:p>
        </p:txBody>
      </p:sp>
      <p:pic>
        <p:nvPicPr>
          <p:cNvPr id="4" name="Picture 3">
            <a:extLst>
              <a:ext uri="{FF2B5EF4-FFF2-40B4-BE49-F238E27FC236}">
                <a16:creationId xmlns:a16="http://schemas.microsoft.com/office/drawing/2014/main" id="{18FF6B0C-BA18-463E-8B1E-5729AE844678}"/>
              </a:ext>
            </a:extLst>
          </p:cNvPr>
          <p:cNvPicPr>
            <a:picLocks noChangeAspect="1"/>
          </p:cNvPicPr>
          <p:nvPr/>
        </p:nvPicPr>
        <p:blipFill rotWithShape="1">
          <a:blip r:embed="rId2"/>
          <a:srcRect r="2505" b="9515"/>
          <a:stretch/>
        </p:blipFill>
        <p:spPr>
          <a:xfrm>
            <a:off x="2720979" y="1105930"/>
            <a:ext cx="9059759" cy="529487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301B5F4-B686-4F19-8B96-33EAEECEEB6B}"/>
                  </a:ext>
                </a:extLst>
              </p14:cNvPr>
              <p14:cNvContentPartPr/>
              <p14:nvPr/>
            </p14:nvContentPartPr>
            <p14:xfrm>
              <a:off x="4789802" y="6036838"/>
              <a:ext cx="506880" cy="360"/>
            </p14:xfrm>
          </p:contentPart>
        </mc:Choice>
        <mc:Fallback xmlns="">
          <p:pic>
            <p:nvPicPr>
              <p:cNvPr id="5" name="Ink 4">
                <a:extLst>
                  <a:ext uri="{FF2B5EF4-FFF2-40B4-BE49-F238E27FC236}">
                    <a16:creationId xmlns:a16="http://schemas.microsoft.com/office/drawing/2014/main" id="{1301B5F4-B686-4F19-8B96-33EAEECEEB6B}"/>
                  </a:ext>
                </a:extLst>
              </p:cNvPr>
              <p:cNvPicPr/>
              <p:nvPr/>
            </p:nvPicPr>
            <p:blipFill>
              <a:blip r:embed="rId4"/>
              <a:stretch>
                <a:fillRect/>
              </a:stretch>
            </p:blipFill>
            <p:spPr>
              <a:xfrm>
                <a:off x="4699802" y="5857198"/>
                <a:ext cx="6865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DE63B40-58C5-4082-AAC7-869BC8FB410E}"/>
                  </a:ext>
                </a:extLst>
              </p14:cNvPr>
              <p14:cNvContentPartPr/>
              <p14:nvPr/>
            </p14:nvContentPartPr>
            <p14:xfrm>
              <a:off x="9144002" y="6018478"/>
              <a:ext cx="498240" cy="43200"/>
            </p14:xfrm>
          </p:contentPart>
        </mc:Choice>
        <mc:Fallback xmlns="">
          <p:pic>
            <p:nvPicPr>
              <p:cNvPr id="6" name="Ink 5">
                <a:extLst>
                  <a:ext uri="{FF2B5EF4-FFF2-40B4-BE49-F238E27FC236}">
                    <a16:creationId xmlns:a16="http://schemas.microsoft.com/office/drawing/2014/main" id="{FDE63B40-58C5-4082-AAC7-869BC8FB410E}"/>
                  </a:ext>
                </a:extLst>
              </p:cNvPr>
              <p:cNvPicPr/>
              <p:nvPr/>
            </p:nvPicPr>
            <p:blipFill>
              <a:blip r:embed="rId6"/>
              <a:stretch>
                <a:fillRect/>
              </a:stretch>
            </p:blipFill>
            <p:spPr>
              <a:xfrm>
                <a:off x="9054002" y="5838838"/>
                <a:ext cx="677880" cy="402840"/>
              </a:xfrm>
              <a:prstGeom prst="rect">
                <a:avLst/>
              </a:prstGeom>
            </p:spPr>
          </p:pic>
        </mc:Fallback>
      </mc:AlternateContent>
      <p:sp>
        <p:nvSpPr>
          <p:cNvPr id="8" name="Rectangle 7">
            <a:extLst>
              <a:ext uri="{FF2B5EF4-FFF2-40B4-BE49-F238E27FC236}">
                <a16:creationId xmlns:a16="http://schemas.microsoft.com/office/drawing/2014/main" id="{A6F2636D-D496-4F9F-AE9A-D87888D1C7B6}"/>
              </a:ext>
            </a:extLst>
          </p:cNvPr>
          <p:cNvSpPr/>
          <p:nvPr/>
        </p:nvSpPr>
        <p:spPr>
          <a:xfrm>
            <a:off x="2855160" y="1438578"/>
            <a:ext cx="4436743" cy="14327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5771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12882</TotalTime>
  <Words>7186</Words>
  <Application>Microsoft Office PowerPoint</Application>
  <PresentationFormat>Widescreen</PresentationFormat>
  <Paragraphs>714</Paragraphs>
  <Slides>68</Slides>
  <Notes>48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Calibri Light</vt:lpstr>
      <vt:lpstr>Cambria Math</vt:lpstr>
      <vt:lpstr>Comic Sans MS</vt:lpstr>
      <vt:lpstr>Times New Roman</vt:lpstr>
      <vt:lpstr>Wingdings</vt:lpstr>
      <vt:lpstr>Office Theme</vt:lpstr>
      <vt:lpstr>CPSC 503 Computational Linguistics</vt:lpstr>
      <vt:lpstr>Today Nov 2</vt:lpstr>
      <vt:lpstr>Encoder-Decoder</vt:lpstr>
      <vt:lpstr>Simple recurrent neural network illustrated as a feed-forward network</vt:lpstr>
      <vt:lpstr>Simple-RNN abstraction</vt:lpstr>
      <vt:lpstr>RNN Applications </vt:lpstr>
      <vt:lpstr>Sentence Completion using an RNN</vt:lpstr>
      <vt:lpstr>Extending (autoregressive) generation to Machine Translation</vt:lpstr>
      <vt:lpstr>Extending (autoregressive) generation to Machine Translation</vt:lpstr>
      <vt:lpstr>(simple) Encoder Decoder Networks</vt:lpstr>
      <vt:lpstr>General Encoder Decoder Networks </vt:lpstr>
      <vt:lpstr>Stacked architectures are popular choices for Encoders</vt:lpstr>
      <vt:lpstr>Decoder Basic Design</vt:lpstr>
      <vt:lpstr>Decoder Design Enhancement</vt:lpstr>
      <vt:lpstr>Decoder: How output y is chosen</vt:lpstr>
      <vt:lpstr>PowerPoint Presentation</vt:lpstr>
      <vt:lpstr>Today Nov 2</vt:lpstr>
      <vt:lpstr>Avoid a representational bottleneck!</vt:lpstr>
      <vt:lpstr>Flexible context: Attention</vt:lpstr>
      <vt:lpstr>Attention (1): dynamically derived context</vt:lpstr>
      <vt:lpstr>PowerPoint Presentation</vt:lpstr>
      <vt:lpstr>Attention (2): computing ci</vt:lpstr>
      <vt:lpstr>Attention (3): computing ci From scores to weights</vt:lpstr>
      <vt:lpstr>Attention: Summary</vt:lpstr>
      <vt:lpstr>PowerPoint Presentation</vt:lpstr>
      <vt:lpstr>Explain Y. Goldberg different notation</vt:lpstr>
      <vt:lpstr>Intro to Encoder-Decoder and Attention (Goldberg’s notation)</vt:lpstr>
      <vt:lpstr>Today Nov 2</vt:lpstr>
      <vt:lpstr>Transformers (Attention is all you need 2017)</vt:lpstr>
      <vt:lpstr>High-level architecture</vt:lpstr>
      <vt:lpstr>PowerPoint Presentation</vt:lpstr>
      <vt:lpstr>PowerPoint Presentation</vt:lpstr>
      <vt:lpstr>PowerPoint Presentation</vt:lpstr>
      <vt:lpstr>Self-Attention</vt:lpstr>
      <vt:lpstr>Why three vectors?</vt:lpstr>
      <vt:lpstr>Self-Attention</vt:lpstr>
      <vt:lpstr>Self Attention</vt:lpstr>
      <vt:lpstr>Self Attention</vt:lpstr>
      <vt:lpstr>PowerPoint Presentation</vt:lpstr>
      <vt:lpstr>Multihead Attention (9.7.2)</vt:lpstr>
      <vt:lpstr>PowerPoint Presentation</vt:lpstr>
      <vt:lpstr>PowerPoint Presentation</vt:lpstr>
      <vt:lpstr>The Decoder Side</vt:lpstr>
      <vt:lpstr>PowerPoint Presentation</vt:lpstr>
      <vt:lpstr>PowerPoint Presentation</vt:lpstr>
      <vt:lpstr>Today Nov 2</vt:lpstr>
      <vt:lpstr>“Semantic” Analysis</vt:lpstr>
      <vt:lpstr>Semantic Analysis</vt:lpstr>
      <vt:lpstr>Pragmatics: Example</vt:lpstr>
      <vt:lpstr>Pragmatics: Conversational Structure</vt:lpstr>
      <vt:lpstr>Pragmatics: Dialog Acts</vt:lpstr>
      <vt:lpstr>Pragmatics: Specific Act (Request)</vt:lpstr>
      <vt:lpstr>Pragmatics: Deixis</vt:lpstr>
      <vt:lpstr>Project Proposal: Most on Thur Nov. 4 Rest on  Tue Nov.9</vt:lpstr>
      <vt:lpstr>Today March 11</vt:lpstr>
      <vt:lpstr>Pragmatics: Example</vt:lpstr>
      <vt:lpstr>Pragmatics: Conversational Structure</vt:lpstr>
      <vt:lpstr>Pragmatics: Dialog Acts</vt:lpstr>
      <vt:lpstr>Pragmatics: Specific Act (Request)</vt:lpstr>
      <vt:lpstr>Pragmatics: Deixis</vt:lpstr>
      <vt:lpstr>Additional Notes (not required)</vt:lpstr>
      <vt:lpstr>From Yoav Artzi (these are links)</vt:lpstr>
      <vt:lpstr>Transformers</vt:lpstr>
      <vt:lpstr>PowerPoint Presentation</vt:lpstr>
      <vt:lpstr>PowerPoint Presentation</vt:lpstr>
      <vt:lpstr>PowerPoint Presentation</vt:lpstr>
      <vt:lpstr>Additional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Giuseppe Carenini</dc:creator>
  <cp:lastModifiedBy>Giuseppe Carenini</cp:lastModifiedBy>
  <cp:revision>99</cp:revision>
  <dcterms:created xsi:type="dcterms:W3CDTF">2020-02-03T19:28:49Z</dcterms:created>
  <dcterms:modified xsi:type="dcterms:W3CDTF">2021-11-02T18:15:17Z</dcterms:modified>
</cp:coreProperties>
</file>